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77" r:id="rId3"/>
    <p:sldId id="261" r:id="rId4"/>
    <p:sldId id="263" r:id="rId5"/>
    <p:sldId id="270" r:id="rId6"/>
    <p:sldId id="268" r:id="rId7"/>
    <p:sldId id="291" r:id="rId8"/>
    <p:sldId id="278" r:id="rId9"/>
    <p:sldId id="279" r:id="rId10"/>
    <p:sldId id="280" r:id="rId11"/>
    <p:sldId id="281" r:id="rId12"/>
    <p:sldId id="282" r:id="rId13"/>
    <p:sldId id="274" r:id="rId14"/>
    <p:sldId id="275" r:id="rId15"/>
    <p:sldId id="273" r:id="rId16"/>
    <p:sldId id="285" r:id="rId17"/>
    <p:sldId id="286" r:id="rId18"/>
    <p:sldId id="314" r:id="rId19"/>
    <p:sldId id="287" r:id="rId20"/>
    <p:sldId id="288" r:id="rId21"/>
    <p:sldId id="304" r:id="rId22"/>
    <p:sldId id="305" r:id="rId23"/>
    <p:sldId id="306" r:id="rId24"/>
    <p:sldId id="289" r:id="rId25"/>
    <p:sldId id="290" r:id="rId26"/>
    <p:sldId id="292" r:id="rId27"/>
    <p:sldId id="293" r:id="rId28"/>
    <p:sldId id="296" r:id="rId29"/>
    <p:sldId id="295" r:id="rId30"/>
    <p:sldId id="298" r:id="rId31"/>
    <p:sldId id="301" r:id="rId32"/>
    <p:sldId id="309" r:id="rId33"/>
    <p:sldId id="302" r:id="rId34"/>
    <p:sldId id="312" r:id="rId35"/>
    <p:sldId id="310" r:id="rId36"/>
    <p:sldId id="303" r:id="rId37"/>
    <p:sldId id="311" r:id="rId38"/>
    <p:sldId id="299" r:id="rId39"/>
    <p:sldId id="307" r:id="rId40"/>
    <p:sldId id="308" r:id="rId41"/>
    <p:sldId id="313" r:id="rId42"/>
  </p:sldIdLst>
  <p:sldSz cx="6858000" cy="9144000" type="screen4x3"/>
  <p:notesSz cx="6858000" cy="9144000"/>
  <p:custDataLst>
    <p:tags r:id="rId4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86" d="100"/>
          <a:sy n="86" d="100"/>
        </p:scale>
        <p:origin x="-1530"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872B29-0FED-4276-8807-BF639DECD97D}"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ru-RU"/>
        </a:p>
      </dgm:t>
    </dgm:pt>
    <dgm:pt modelId="{90CA9661-9CC6-433F-85F9-0CC79E8CC85F}">
      <dgm:prSet phldrT="[Текст]" custT="1"/>
      <dgm:spPr/>
      <dgm:t>
        <a:bodyPr/>
        <a:lstStyle/>
        <a:p>
          <a:r>
            <a:rPr lang="uk-UA" sz="1600" dirty="0" smtClean="0"/>
            <a:t>Новий зміст освіти, заснований на формуванні </a:t>
          </a:r>
          <a:r>
            <a:rPr lang="uk-UA" sz="1600" dirty="0" err="1" smtClean="0"/>
            <a:t>компетентностей</a:t>
          </a:r>
          <a:r>
            <a:rPr lang="uk-UA" sz="1600" dirty="0" smtClean="0"/>
            <a:t>, необхідних для успішної самореалізації в суспільстві.</a:t>
          </a:r>
          <a:endParaRPr lang="ru-RU" sz="1600" dirty="0"/>
        </a:p>
      </dgm:t>
    </dgm:pt>
    <dgm:pt modelId="{2DDC6958-E1F0-4E71-BFC7-6D25E1EAAF9A}" type="parTrans" cxnId="{3F56E2B1-8241-45F3-BB63-B39D5E1494B9}">
      <dgm:prSet/>
      <dgm:spPr/>
      <dgm:t>
        <a:bodyPr/>
        <a:lstStyle/>
        <a:p>
          <a:endParaRPr lang="ru-RU"/>
        </a:p>
      </dgm:t>
    </dgm:pt>
    <dgm:pt modelId="{D221A914-5A05-44CE-9F9A-9C233AA7F225}" type="sibTrans" cxnId="{3F56E2B1-8241-45F3-BB63-B39D5E1494B9}">
      <dgm:prSet/>
      <dgm:spPr/>
      <dgm:t>
        <a:bodyPr/>
        <a:lstStyle/>
        <a:p>
          <a:endParaRPr lang="ru-RU"/>
        </a:p>
      </dgm:t>
    </dgm:pt>
    <dgm:pt modelId="{F07E6533-1A73-40A9-874F-7B0ED2CCC920}">
      <dgm:prSet phldrT="[Текст]" custT="1"/>
      <dgm:spPr/>
      <dgm:t>
        <a:bodyPr/>
        <a:lstStyle/>
        <a:p>
          <a:r>
            <a:rPr lang="uk-UA" sz="1600" dirty="0" smtClean="0"/>
            <a:t>Умотивований учитель, який має свободу творчості й розвивається професійно.</a:t>
          </a:r>
          <a:endParaRPr lang="ru-RU" sz="1600" dirty="0"/>
        </a:p>
      </dgm:t>
    </dgm:pt>
    <dgm:pt modelId="{BF8ED9B3-C383-430A-AE6F-F7C12036D486}" type="parTrans" cxnId="{C428728C-6994-42B1-A4BE-AA8971F41EE4}">
      <dgm:prSet/>
      <dgm:spPr/>
      <dgm:t>
        <a:bodyPr/>
        <a:lstStyle/>
        <a:p>
          <a:endParaRPr lang="ru-RU"/>
        </a:p>
      </dgm:t>
    </dgm:pt>
    <dgm:pt modelId="{DAA8F2B7-CD54-4188-AFB1-76A43D2BBC12}" type="sibTrans" cxnId="{C428728C-6994-42B1-A4BE-AA8971F41EE4}">
      <dgm:prSet/>
      <dgm:spPr/>
      <dgm:t>
        <a:bodyPr/>
        <a:lstStyle/>
        <a:p>
          <a:endParaRPr lang="ru-RU"/>
        </a:p>
      </dgm:t>
    </dgm:pt>
    <dgm:pt modelId="{E3D49FDA-3399-4013-8594-040207CE1BD6}">
      <dgm:prSet phldrT="[Текст]" custT="1"/>
      <dgm:spPr/>
      <dgm:t>
        <a:bodyPr/>
        <a:lstStyle/>
        <a:p>
          <a:r>
            <a:rPr lang="uk-UA" sz="1600" dirty="0" smtClean="0"/>
            <a:t>Наскрізний процес виховання, який формує цінності.</a:t>
          </a:r>
          <a:endParaRPr lang="ru-RU" sz="1600" dirty="0"/>
        </a:p>
      </dgm:t>
    </dgm:pt>
    <dgm:pt modelId="{0EDFF3AB-0138-41C7-A8BF-B6A0CB02B8E1}" type="parTrans" cxnId="{C6D5BD82-8F30-4ECA-B54E-5FAC0CA9A043}">
      <dgm:prSet/>
      <dgm:spPr/>
      <dgm:t>
        <a:bodyPr/>
        <a:lstStyle/>
        <a:p>
          <a:endParaRPr lang="ru-RU"/>
        </a:p>
      </dgm:t>
    </dgm:pt>
    <dgm:pt modelId="{0A3082FF-E9A5-46F8-88FA-B61C13033E51}" type="sibTrans" cxnId="{C6D5BD82-8F30-4ECA-B54E-5FAC0CA9A043}">
      <dgm:prSet/>
      <dgm:spPr/>
      <dgm:t>
        <a:bodyPr/>
        <a:lstStyle/>
        <a:p>
          <a:endParaRPr lang="ru-RU"/>
        </a:p>
      </dgm:t>
    </dgm:pt>
    <dgm:pt modelId="{E7531B1F-4D41-4CE3-B789-F024DD621C0F}">
      <dgm:prSet phldrT="[Текст]" custT="1"/>
      <dgm:spPr/>
      <dgm:t>
        <a:bodyPr/>
        <a:lstStyle/>
        <a:p>
          <a:r>
            <a:rPr lang="uk-UA" sz="1600" dirty="0" smtClean="0"/>
            <a:t>Децентралізація та ефективне управління, що надасть школі реальну автономію.</a:t>
          </a:r>
          <a:endParaRPr lang="ru-RU" sz="1600" dirty="0"/>
        </a:p>
      </dgm:t>
    </dgm:pt>
    <dgm:pt modelId="{BD8175F2-0103-4749-8D87-4541F0C69E4A}" type="parTrans" cxnId="{3312E446-9C36-45D3-8465-3A0BBCC22D96}">
      <dgm:prSet/>
      <dgm:spPr/>
      <dgm:t>
        <a:bodyPr/>
        <a:lstStyle/>
        <a:p>
          <a:endParaRPr lang="ru-RU"/>
        </a:p>
      </dgm:t>
    </dgm:pt>
    <dgm:pt modelId="{F133530E-CC89-450A-84D0-5F98E2E0A4E6}" type="sibTrans" cxnId="{3312E446-9C36-45D3-8465-3A0BBCC22D96}">
      <dgm:prSet/>
      <dgm:spPr/>
      <dgm:t>
        <a:bodyPr/>
        <a:lstStyle/>
        <a:p>
          <a:endParaRPr lang="ru-RU"/>
        </a:p>
      </dgm:t>
    </dgm:pt>
    <dgm:pt modelId="{91CCB785-8B13-4AF1-A5DC-7F3A8074EBEB}">
      <dgm:prSet phldrT="[Текст]" custT="1"/>
      <dgm:spPr/>
      <dgm:t>
        <a:bodyPr/>
        <a:lstStyle/>
        <a:p>
          <a:r>
            <a:rPr lang="uk-UA" sz="1600" dirty="0" smtClean="0"/>
            <a:t>Педагогіка, що ґрунтується на партнерстві між учнем, учителем і батьками.</a:t>
          </a:r>
          <a:endParaRPr lang="ru-RU" sz="1600" dirty="0"/>
        </a:p>
      </dgm:t>
    </dgm:pt>
    <dgm:pt modelId="{5D853FB2-F33A-42BB-848E-7F206DA1B05A}" type="parTrans" cxnId="{10273204-7F2A-41B1-99DD-D1C6D6DDB622}">
      <dgm:prSet/>
      <dgm:spPr/>
      <dgm:t>
        <a:bodyPr/>
        <a:lstStyle/>
        <a:p>
          <a:endParaRPr lang="ru-RU"/>
        </a:p>
      </dgm:t>
    </dgm:pt>
    <dgm:pt modelId="{F17C375F-8DD7-4051-80CA-9C4D771BE269}" type="sibTrans" cxnId="{10273204-7F2A-41B1-99DD-D1C6D6DDB622}">
      <dgm:prSet/>
      <dgm:spPr/>
      <dgm:t>
        <a:bodyPr/>
        <a:lstStyle/>
        <a:p>
          <a:endParaRPr lang="ru-RU"/>
        </a:p>
      </dgm:t>
    </dgm:pt>
    <dgm:pt modelId="{50EE768F-5019-4940-8CF7-31F6AD98867A}">
      <dgm:prSet phldrT="[Текст]" custT="1"/>
      <dgm:spPr/>
      <dgm:t>
        <a:bodyPr/>
        <a:lstStyle/>
        <a:p>
          <a:r>
            <a:rPr lang="uk-UA" sz="1600" dirty="0" smtClean="0"/>
            <a:t>Орієнтація на потреби учня в освітньому процесі.</a:t>
          </a:r>
          <a:endParaRPr lang="ru-RU" sz="1600" dirty="0"/>
        </a:p>
      </dgm:t>
    </dgm:pt>
    <dgm:pt modelId="{79E35156-F22C-4F22-AC3C-9A812947F1EA}" type="parTrans" cxnId="{546997DD-9D2D-4E47-8CB4-88BE2AC5282B}">
      <dgm:prSet/>
      <dgm:spPr/>
      <dgm:t>
        <a:bodyPr/>
        <a:lstStyle/>
        <a:p>
          <a:endParaRPr lang="ru-RU"/>
        </a:p>
      </dgm:t>
    </dgm:pt>
    <dgm:pt modelId="{447168B6-D6A8-4EA8-9CBA-201B65E8970B}" type="sibTrans" cxnId="{546997DD-9D2D-4E47-8CB4-88BE2AC5282B}">
      <dgm:prSet/>
      <dgm:spPr/>
      <dgm:t>
        <a:bodyPr/>
        <a:lstStyle/>
        <a:p>
          <a:endParaRPr lang="ru-RU"/>
        </a:p>
      </dgm:t>
    </dgm:pt>
    <dgm:pt modelId="{8D0B5D88-2A7B-4836-BEAB-8CE20BFCE104}">
      <dgm:prSet phldrT="[Текст]" custT="1"/>
      <dgm:spPr/>
      <dgm:t>
        <a:bodyPr/>
        <a:lstStyle/>
        <a:p>
          <a:r>
            <a:rPr lang="uk-UA" sz="1600" dirty="0" smtClean="0"/>
            <a:t>Нова структура школи, яка дозоляє добре засвоїти новий зміст і набути компетентності для життя.</a:t>
          </a:r>
          <a:endParaRPr lang="ru-RU" sz="1600" dirty="0"/>
        </a:p>
      </dgm:t>
    </dgm:pt>
    <dgm:pt modelId="{BA3DA0F0-B50C-4479-973E-9BF8FA36D7B3}" type="parTrans" cxnId="{4CF05AA0-A837-4999-AC8E-9417BA11458D}">
      <dgm:prSet/>
      <dgm:spPr/>
      <dgm:t>
        <a:bodyPr/>
        <a:lstStyle/>
        <a:p>
          <a:endParaRPr lang="ru-RU"/>
        </a:p>
      </dgm:t>
    </dgm:pt>
    <dgm:pt modelId="{E585D89E-B124-444C-8311-356FF7CC6AA0}" type="sibTrans" cxnId="{4CF05AA0-A837-4999-AC8E-9417BA11458D}">
      <dgm:prSet/>
      <dgm:spPr/>
      <dgm:t>
        <a:bodyPr/>
        <a:lstStyle/>
        <a:p>
          <a:endParaRPr lang="ru-RU"/>
        </a:p>
      </dgm:t>
    </dgm:pt>
    <dgm:pt modelId="{AC65A51B-378B-4792-8818-4AE1B67E7467}">
      <dgm:prSet phldrT="[Текст]" custT="1"/>
      <dgm:spPr/>
      <dgm:t>
        <a:bodyPr/>
        <a:lstStyle/>
        <a:p>
          <a:r>
            <a:rPr lang="uk-UA" sz="1600" dirty="0" smtClean="0"/>
            <a:t>Справедливий розподіл публічних коштів, який забезпечує рівний доступ усіх дітей до якісної  освіти.</a:t>
          </a:r>
          <a:endParaRPr lang="ru-RU" sz="700" dirty="0"/>
        </a:p>
      </dgm:t>
    </dgm:pt>
    <dgm:pt modelId="{1A666444-95CA-4744-AA62-09D648BE4C47}" type="parTrans" cxnId="{1D8779CE-6F56-40AE-8F1D-EA5A32ED28F5}">
      <dgm:prSet/>
      <dgm:spPr/>
      <dgm:t>
        <a:bodyPr/>
        <a:lstStyle/>
        <a:p>
          <a:endParaRPr lang="ru-RU"/>
        </a:p>
      </dgm:t>
    </dgm:pt>
    <dgm:pt modelId="{4F1C1DBC-C207-402D-A903-CB7CED1025DF}" type="sibTrans" cxnId="{1D8779CE-6F56-40AE-8F1D-EA5A32ED28F5}">
      <dgm:prSet/>
      <dgm:spPr/>
      <dgm:t>
        <a:bodyPr/>
        <a:lstStyle/>
        <a:p>
          <a:endParaRPr lang="ru-RU"/>
        </a:p>
      </dgm:t>
    </dgm:pt>
    <dgm:pt modelId="{67B67D37-C84A-487F-9AAA-7868815978B8}" type="pres">
      <dgm:prSet presAssocID="{98872B29-0FED-4276-8807-BF639DECD97D}" presName="linear" presStyleCnt="0">
        <dgm:presLayoutVars>
          <dgm:animLvl val="lvl"/>
          <dgm:resizeHandles val="exact"/>
        </dgm:presLayoutVars>
      </dgm:prSet>
      <dgm:spPr/>
      <dgm:t>
        <a:bodyPr/>
        <a:lstStyle/>
        <a:p>
          <a:endParaRPr lang="ru-RU"/>
        </a:p>
      </dgm:t>
    </dgm:pt>
    <dgm:pt modelId="{BCE46A27-3523-4682-81AF-1341E848D9FF}" type="pres">
      <dgm:prSet presAssocID="{90CA9661-9CC6-433F-85F9-0CC79E8CC85F}" presName="parentText" presStyleLbl="node1" presStyleIdx="0" presStyleCnt="8">
        <dgm:presLayoutVars>
          <dgm:chMax val="0"/>
          <dgm:bulletEnabled val="1"/>
        </dgm:presLayoutVars>
      </dgm:prSet>
      <dgm:spPr/>
      <dgm:t>
        <a:bodyPr/>
        <a:lstStyle/>
        <a:p>
          <a:endParaRPr lang="ru-RU"/>
        </a:p>
      </dgm:t>
    </dgm:pt>
    <dgm:pt modelId="{F3361ADE-AE2E-4410-BAD5-0E5E54DDBAA5}" type="pres">
      <dgm:prSet presAssocID="{D221A914-5A05-44CE-9F9A-9C233AA7F225}" presName="spacer" presStyleCnt="0"/>
      <dgm:spPr/>
    </dgm:pt>
    <dgm:pt modelId="{5457C3E6-D4A4-4142-9AD7-DEDACF8A3CFC}" type="pres">
      <dgm:prSet presAssocID="{F07E6533-1A73-40A9-874F-7B0ED2CCC920}" presName="parentText" presStyleLbl="node1" presStyleIdx="1" presStyleCnt="8">
        <dgm:presLayoutVars>
          <dgm:chMax val="0"/>
          <dgm:bulletEnabled val="1"/>
        </dgm:presLayoutVars>
      </dgm:prSet>
      <dgm:spPr/>
      <dgm:t>
        <a:bodyPr/>
        <a:lstStyle/>
        <a:p>
          <a:endParaRPr lang="ru-RU"/>
        </a:p>
      </dgm:t>
    </dgm:pt>
    <dgm:pt modelId="{4AAE4437-B3F3-40D8-85F7-BEA88155F360}" type="pres">
      <dgm:prSet presAssocID="{DAA8F2B7-CD54-4188-AFB1-76A43D2BBC12}" presName="spacer" presStyleCnt="0"/>
      <dgm:spPr/>
    </dgm:pt>
    <dgm:pt modelId="{CDBA3F68-9056-425A-97D4-E189CE915DF8}" type="pres">
      <dgm:prSet presAssocID="{E3D49FDA-3399-4013-8594-040207CE1BD6}" presName="parentText" presStyleLbl="node1" presStyleIdx="2" presStyleCnt="8">
        <dgm:presLayoutVars>
          <dgm:chMax val="0"/>
          <dgm:bulletEnabled val="1"/>
        </dgm:presLayoutVars>
      </dgm:prSet>
      <dgm:spPr/>
      <dgm:t>
        <a:bodyPr/>
        <a:lstStyle/>
        <a:p>
          <a:endParaRPr lang="ru-RU"/>
        </a:p>
      </dgm:t>
    </dgm:pt>
    <dgm:pt modelId="{D9F1FF5B-5AD8-4D39-A900-CEF59943F43B}" type="pres">
      <dgm:prSet presAssocID="{0A3082FF-E9A5-46F8-88FA-B61C13033E51}" presName="spacer" presStyleCnt="0"/>
      <dgm:spPr/>
    </dgm:pt>
    <dgm:pt modelId="{CADA034E-4850-4CF1-AD29-9F28CA8F698B}" type="pres">
      <dgm:prSet presAssocID="{E7531B1F-4D41-4CE3-B789-F024DD621C0F}" presName="parentText" presStyleLbl="node1" presStyleIdx="3" presStyleCnt="8">
        <dgm:presLayoutVars>
          <dgm:chMax val="0"/>
          <dgm:bulletEnabled val="1"/>
        </dgm:presLayoutVars>
      </dgm:prSet>
      <dgm:spPr/>
      <dgm:t>
        <a:bodyPr/>
        <a:lstStyle/>
        <a:p>
          <a:endParaRPr lang="ru-RU"/>
        </a:p>
      </dgm:t>
    </dgm:pt>
    <dgm:pt modelId="{CA07D1E0-617B-4311-9A4A-4E7B9DDDC45B}" type="pres">
      <dgm:prSet presAssocID="{F133530E-CC89-450A-84D0-5F98E2E0A4E6}" presName="spacer" presStyleCnt="0"/>
      <dgm:spPr/>
    </dgm:pt>
    <dgm:pt modelId="{F92042F5-1BA5-411A-9998-64BE17192DC9}" type="pres">
      <dgm:prSet presAssocID="{91CCB785-8B13-4AF1-A5DC-7F3A8074EBEB}" presName="parentText" presStyleLbl="node1" presStyleIdx="4" presStyleCnt="8">
        <dgm:presLayoutVars>
          <dgm:chMax val="0"/>
          <dgm:bulletEnabled val="1"/>
        </dgm:presLayoutVars>
      </dgm:prSet>
      <dgm:spPr/>
      <dgm:t>
        <a:bodyPr/>
        <a:lstStyle/>
        <a:p>
          <a:endParaRPr lang="ru-RU"/>
        </a:p>
      </dgm:t>
    </dgm:pt>
    <dgm:pt modelId="{BD151A38-BE8D-43CF-AF89-3779EB8C5249}" type="pres">
      <dgm:prSet presAssocID="{F17C375F-8DD7-4051-80CA-9C4D771BE269}" presName="spacer" presStyleCnt="0"/>
      <dgm:spPr/>
    </dgm:pt>
    <dgm:pt modelId="{F51CC3DA-3E49-444D-A65B-F1236ABD1B8D}" type="pres">
      <dgm:prSet presAssocID="{50EE768F-5019-4940-8CF7-31F6AD98867A}" presName="parentText" presStyleLbl="node1" presStyleIdx="5" presStyleCnt="8">
        <dgm:presLayoutVars>
          <dgm:chMax val="0"/>
          <dgm:bulletEnabled val="1"/>
        </dgm:presLayoutVars>
      </dgm:prSet>
      <dgm:spPr/>
      <dgm:t>
        <a:bodyPr/>
        <a:lstStyle/>
        <a:p>
          <a:endParaRPr lang="ru-RU"/>
        </a:p>
      </dgm:t>
    </dgm:pt>
    <dgm:pt modelId="{98A465BC-45F5-4AEA-B2DB-6EEC2011273E}" type="pres">
      <dgm:prSet presAssocID="{447168B6-D6A8-4EA8-9CBA-201B65E8970B}" presName="spacer" presStyleCnt="0"/>
      <dgm:spPr/>
    </dgm:pt>
    <dgm:pt modelId="{6580F20D-A1AA-4C4B-99F3-6F575BF0B5CB}" type="pres">
      <dgm:prSet presAssocID="{8D0B5D88-2A7B-4836-BEAB-8CE20BFCE104}" presName="parentText" presStyleLbl="node1" presStyleIdx="6" presStyleCnt="8">
        <dgm:presLayoutVars>
          <dgm:chMax val="0"/>
          <dgm:bulletEnabled val="1"/>
        </dgm:presLayoutVars>
      </dgm:prSet>
      <dgm:spPr/>
      <dgm:t>
        <a:bodyPr/>
        <a:lstStyle/>
        <a:p>
          <a:endParaRPr lang="ru-RU"/>
        </a:p>
      </dgm:t>
    </dgm:pt>
    <dgm:pt modelId="{27B43EA9-893F-4A47-A927-CEC2445AED16}" type="pres">
      <dgm:prSet presAssocID="{E585D89E-B124-444C-8311-356FF7CC6AA0}" presName="spacer" presStyleCnt="0"/>
      <dgm:spPr/>
    </dgm:pt>
    <dgm:pt modelId="{A87B3291-660D-4073-A34D-96A125A14060}" type="pres">
      <dgm:prSet presAssocID="{AC65A51B-378B-4792-8818-4AE1B67E7467}" presName="parentText" presStyleLbl="node1" presStyleIdx="7" presStyleCnt="8">
        <dgm:presLayoutVars>
          <dgm:chMax val="0"/>
          <dgm:bulletEnabled val="1"/>
        </dgm:presLayoutVars>
      </dgm:prSet>
      <dgm:spPr/>
      <dgm:t>
        <a:bodyPr/>
        <a:lstStyle/>
        <a:p>
          <a:endParaRPr lang="ru-RU"/>
        </a:p>
      </dgm:t>
    </dgm:pt>
  </dgm:ptLst>
  <dgm:cxnLst>
    <dgm:cxn modelId="{C6D5BD82-8F30-4ECA-B54E-5FAC0CA9A043}" srcId="{98872B29-0FED-4276-8807-BF639DECD97D}" destId="{E3D49FDA-3399-4013-8594-040207CE1BD6}" srcOrd="2" destOrd="0" parTransId="{0EDFF3AB-0138-41C7-A8BF-B6A0CB02B8E1}" sibTransId="{0A3082FF-E9A5-46F8-88FA-B61C13033E51}"/>
    <dgm:cxn modelId="{0CF6E7A6-C269-4A91-8C09-7F662EB4FBEE}" type="presOf" srcId="{AC65A51B-378B-4792-8818-4AE1B67E7467}" destId="{A87B3291-660D-4073-A34D-96A125A14060}" srcOrd="0" destOrd="0" presId="urn:microsoft.com/office/officeart/2005/8/layout/vList2"/>
    <dgm:cxn modelId="{546997DD-9D2D-4E47-8CB4-88BE2AC5282B}" srcId="{98872B29-0FED-4276-8807-BF639DECD97D}" destId="{50EE768F-5019-4940-8CF7-31F6AD98867A}" srcOrd="5" destOrd="0" parTransId="{79E35156-F22C-4F22-AC3C-9A812947F1EA}" sibTransId="{447168B6-D6A8-4EA8-9CBA-201B65E8970B}"/>
    <dgm:cxn modelId="{1D8779CE-6F56-40AE-8F1D-EA5A32ED28F5}" srcId="{98872B29-0FED-4276-8807-BF639DECD97D}" destId="{AC65A51B-378B-4792-8818-4AE1B67E7467}" srcOrd="7" destOrd="0" parTransId="{1A666444-95CA-4744-AA62-09D648BE4C47}" sibTransId="{4F1C1DBC-C207-402D-A903-CB7CED1025DF}"/>
    <dgm:cxn modelId="{3312E446-9C36-45D3-8465-3A0BBCC22D96}" srcId="{98872B29-0FED-4276-8807-BF639DECD97D}" destId="{E7531B1F-4D41-4CE3-B789-F024DD621C0F}" srcOrd="3" destOrd="0" parTransId="{BD8175F2-0103-4749-8D87-4541F0C69E4A}" sibTransId="{F133530E-CC89-450A-84D0-5F98E2E0A4E6}"/>
    <dgm:cxn modelId="{55208516-B228-44FB-A9F1-DC14967479EC}" type="presOf" srcId="{90CA9661-9CC6-433F-85F9-0CC79E8CC85F}" destId="{BCE46A27-3523-4682-81AF-1341E848D9FF}" srcOrd="0" destOrd="0" presId="urn:microsoft.com/office/officeart/2005/8/layout/vList2"/>
    <dgm:cxn modelId="{3A2006FA-B2E1-46AD-AD74-F0222042B830}" type="presOf" srcId="{91CCB785-8B13-4AF1-A5DC-7F3A8074EBEB}" destId="{F92042F5-1BA5-411A-9998-64BE17192DC9}" srcOrd="0" destOrd="0" presId="urn:microsoft.com/office/officeart/2005/8/layout/vList2"/>
    <dgm:cxn modelId="{C428728C-6994-42B1-A4BE-AA8971F41EE4}" srcId="{98872B29-0FED-4276-8807-BF639DECD97D}" destId="{F07E6533-1A73-40A9-874F-7B0ED2CCC920}" srcOrd="1" destOrd="0" parTransId="{BF8ED9B3-C383-430A-AE6F-F7C12036D486}" sibTransId="{DAA8F2B7-CD54-4188-AFB1-76A43D2BBC12}"/>
    <dgm:cxn modelId="{F4621342-B9A7-48A5-93AA-5DFDEA6A636F}" type="presOf" srcId="{F07E6533-1A73-40A9-874F-7B0ED2CCC920}" destId="{5457C3E6-D4A4-4142-9AD7-DEDACF8A3CFC}" srcOrd="0" destOrd="0" presId="urn:microsoft.com/office/officeart/2005/8/layout/vList2"/>
    <dgm:cxn modelId="{CAD36AD6-AD90-42CD-B049-60DCB9744819}" type="presOf" srcId="{8D0B5D88-2A7B-4836-BEAB-8CE20BFCE104}" destId="{6580F20D-A1AA-4C4B-99F3-6F575BF0B5CB}" srcOrd="0" destOrd="0" presId="urn:microsoft.com/office/officeart/2005/8/layout/vList2"/>
    <dgm:cxn modelId="{28A68706-D595-47DB-A412-C16C14BA222E}" type="presOf" srcId="{50EE768F-5019-4940-8CF7-31F6AD98867A}" destId="{F51CC3DA-3E49-444D-A65B-F1236ABD1B8D}" srcOrd="0" destOrd="0" presId="urn:microsoft.com/office/officeart/2005/8/layout/vList2"/>
    <dgm:cxn modelId="{10273204-7F2A-41B1-99DD-D1C6D6DDB622}" srcId="{98872B29-0FED-4276-8807-BF639DECD97D}" destId="{91CCB785-8B13-4AF1-A5DC-7F3A8074EBEB}" srcOrd="4" destOrd="0" parTransId="{5D853FB2-F33A-42BB-848E-7F206DA1B05A}" sibTransId="{F17C375F-8DD7-4051-80CA-9C4D771BE269}"/>
    <dgm:cxn modelId="{273F27B0-9028-4219-A2FF-C3C0CCF691A0}" type="presOf" srcId="{E7531B1F-4D41-4CE3-B789-F024DD621C0F}" destId="{CADA034E-4850-4CF1-AD29-9F28CA8F698B}" srcOrd="0" destOrd="0" presId="urn:microsoft.com/office/officeart/2005/8/layout/vList2"/>
    <dgm:cxn modelId="{05D18E10-FC2F-40B1-AAC8-E587F52152E9}" type="presOf" srcId="{E3D49FDA-3399-4013-8594-040207CE1BD6}" destId="{CDBA3F68-9056-425A-97D4-E189CE915DF8}" srcOrd="0" destOrd="0" presId="urn:microsoft.com/office/officeart/2005/8/layout/vList2"/>
    <dgm:cxn modelId="{3F56E2B1-8241-45F3-BB63-B39D5E1494B9}" srcId="{98872B29-0FED-4276-8807-BF639DECD97D}" destId="{90CA9661-9CC6-433F-85F9-0CC79E8CC85F}" srcOrd="0" destOrd="0" parTransId="{2DDC6958-E1F0-4E71-BFC7-6D25E1EAAF9A}" sibTransId="{D221A914-5A05-44CE-9F9A-9C233AA7F225}"/>
    <dgm:cxn modelId="{A251B73A-F6E5-475C-88C4-936C2DB08374}" type="presOf" srcId="{98872B29-0FED-4276-8807-BF639DECD97D}" destId="{67B67D37-C84A-487F-9AAA-7868815978B8}" srcOrd="0" destOrd="0" presId="urn:microsoft.com/office/officeart/2005/8/layout/vList2"/>
    <dgm:cxn modelId="{4CF05AA0-A837-4999-AC8E-9417BA11458D}" srcId="{98872B29-0FED-4276-8807-BF639DECD97D}" destId="{8D0B5D88-2A7B-4836-BEAB-8CE20BFCE104}" srcOrd="6" destOrd="0" parTransId="{BA3DA0F0-B50C-4479-973E-9BF8FA36D7B3}" sibTransId="{E585D89E-B124-444C-8311-356FF7CC6AA0}"/>
    <dgm:cxn modelId="{D018FADA-8CC6-4CED-987F-8F98134A3807}" type="presParOf" srcId="{67B67D37-C84A-487F-9AAA-7868815978B8}" destId="{BCE46A27-3523-4682-81AF-1341E848D9FF}" srcOrd="0" destOrd="0" presId="urn:microsoft.com/office/officeart/2005/8/layout/vList2"/>
    <dgm:cxn modelId="{44B3597E-107C-4F0C-AFCB-30053EF37D4D}" type="presParOf" srcId="{67B67D37-C84A-487F-9AAA-7868815978B8}" destId="{F3361ADE-AE2E-4410-BAD5-0E5E54DDBAA5}" srcOrd="1" destOrd="0" presId="urn:microsoft.com/office/officeart/2005/8/layout/vList2"/>
    <dgm:cxn modelId="{5B2AADAD-1364-4307-B660-D13F4668017D}" type="presParOf" srcId="{67B67D37-C84A-487F-9AAA-7868815978B8}" destId="{5457C3E6-D4A4-4142-9AD7-DEDACF8A3CFC}" srcOrd="2" destOrd="0" presId="urn:microsoft.com/office/officeart/2005/8/layout/vList2"/>
    <dgm:cxn modelId="{6F7C2FEC-5F9D-4F06-8E2B-EC573A914F72}" type="presParOf" srcId="{67B67D37-C84A-487F-9AAA-7868815978B8}" destId="{4AAE4437-B3F3-40D8-85F7-BEA88155F360}" srcOrd="3" destOrd="0" presId="urn:microsoft.com/office/officeart/2005/8/layout/vList2"/>
    <dgm:cxn modelId="{ED89AD89-7E7F-4284-A8B4-054C10188266}" type="presParOf" srcId="{67B67D37-C84A-487F-9AAA-7868815978B8}" destId="{CDBA3F68-9056-425A-97D4-E189CE915DF8}" srcOrd="4" destOrd="0" presId="urn:microsoft.com/office/officeart/2005/8/layout/vList2"/>
    <dgm:cxn modelId="{217E617D-4F1E-4B66-B246-805085A32B5B}" type="presParOf" srcId="{67B67D37-C84A-487F-9AAA-7868815978B8}" destId="{D9F1FF5B-5AD8-4D39-A900-CEF59943F43B}" srcOrd="5" destOrd="0" presId="urn:microsoft.com/office/officeart/2005/8/layout/vList2"/>
    <dgm:cxn modelId="{D0D13BF4-FE16-46BA-92D2-2A832C2D9D05}" type="presParOf" srcId="{67B67D37-C84A-487F-9AAA-7868815978B8}" destId="{CADA034E-4850-4CF1-AD29-9F28CA8F698B}" srcOrd="6" destOrd="0" presId="urn:microsoft.com/office/officeart/2005/8/layout/vList2"/>
    <dgm:cxn modelId="{81DC0917-B81F-4879-999F-A890ACF919A6}" type="presParOf" srcId="{67B67D37-C84A-487F-9AAA-7868815978B8}" destId="{CA07D1E0-617B-4311-9A4A-4E7B9DDDC45B}" srcOrd="7" destOrd="0" presId="urn:microsoft.com/office/officeart/2005/8/layout/vList2"/>
    <dgm:cxn modelId="{FFA28DC3-987E-4A6A-A99A-DECDB24D37C7}" type="presParOf" srcId="{67B67D37-C84A-487F-9AAA-7868815978B8}" destId="{F92042F5-1BA5-411A-9998-64BE17192DC9}" srcOrd="8" destOrd="0" presId="urn:microsoft.com/office/officeart/2005/8/layout/vList2"/>
    <dgm:cxn modelId="{EFFD1EC9-66B9-4286-8094-41C2906658D1}" type="presParOf" srcId="{67B67D37-C84A-487F-9AAA-7868815978B8}" destId="{BD151A38-BE8D-43CF-AF89-3779EB8C5249}" srcOrd="9" destOrd="0" presId="urn:microsoft.com/office/officeart/2005/8/layout/vList2"/>
    <dgm:cxn modelId="{343D3E20-FC39-4773-AE2D-6F1AC7FCF2E7}" type="presParOf" srcId="{67B67D37-C84A-487F-9AAA-7868815978B8}" destId="{F51CC3DA-3E49-444D-A65B-F1236ABD1B8D}" srcOrd="10" destOrd="0" presId="urn:microsoft.com/office/officeart/2005/8/layout/vList2"/>
    <dgm:cxn modelId="{62DB3DA8-1FFC-4170-A66C-C2878C9D47BC}" type="presParOf" srcId="{67B67D37-C84A-487F-9AAA-7868815978B8}" destId="{98A465BC-45F5-4AEA-B2DB-6EEC2011273E}" srcOrd="11" destOrd="0" presId="urn:microsoft.com/office/officeart/2005/8/layout/vList2"/>
    <dgm:cxn modelId="{4E93DBFE-68E6-447A-9077-07428FB2DF64}" type="presParOf" srcId="{67B67D37-C84A-487F-9AAA-7868815978B8}" destId="{6580F20D-A1AA-4C4B-99F3-6F575BF0B5CB}" srcOrd="12" destOrd="0" presId="urn:microsoft.com/office/officeart/2005/8/layout/vList2"/>
    <dgm:cxn modelId="{9554CFAA-3F91-46C7-B048-755F6B3FB84E}" type="presParOf" srcId="{67B67D37-C84A-487F-9AAA-7868815978B8}" destId="{27B43EA9-893F-4A47-A927-CEC2445AED16}" srcOrd="13" destOrd="0" presId="urn:microsoft.com/office/officeart/2005/8/layout/vList2"/>
    <dgm:cxn modelId="{672B9173-929D-4320-A1C4-25B8935E081E}" type="presParOf" srcId="{67B67D37-C84A-487F-9AAA-7868815978B8}" destId="{A87B3291-660D-4073-A34D-96A125A14060}" srcOrd="1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1B26D4-9D56-4996-ADB5-FAE9589AABD8}" type="datetimeFigureOut">
              <a:rPr lang="ru-RU" smtClean="0"/>
              <a:pPr/>
              <a:t>09.07.2020</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C36553-1A1B-4329-A3B3-07FD19B4BA0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5548055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252795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280943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1173174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241869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415152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165664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1001212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180611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1325326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FC6AA8-DFB6-488F-824C-C8B3C869B9DD}" type="datetimeFigureOut">
              <a:rPr lang="ru-RU" smtClean="0"/>
              <a:pPr/>
              <a:t>09.07.2020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7358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FC6AA8-DFB6-488F-824C-C8B3C869B9DD}" type="datetimeFigureOut">
              <a:rPr lang="ru-RU" smtClean="0"/>
              <a:pPr/>
              <a:t>09.07.2020</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A84095F-C63B-4ECD-81BF-1B6324FFCDC8}" type="slidenum">
              <a:rPr lang="ru-RU" smtClean="0"/>
              <a:pPr/>
              <a:t>‹#›</a:t>
            </a:fld>
            <a:endParaRPr lang="ru-RU" dirty="0"/>
          </a:p>
        </p:txBody>
      </p:sp>
    </p:spTree>
    <p:extLst>
      <p:ext uri="{BB962C8B-B14F-4D97-AF65-F5344CB8AC3E}">
        <p14:creationId xmlns="" xmlns:p14="http://schemas.microsoft.com/office/powerpoint/2010/main" val="1960937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gor_osvita@ukr.net"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2183" y="2381235"/>
            <a:ext cx="5829300" cy="4381531"/>
          </a:xfrm>
        </p:spPr>
        <p:txBody>
          <a:bodyPr>
            <a:normAutofit fontScale="90000"/>
          </a:bodyPr>
          <a:lstStyle/>
          <a:p>
            <a:r>
              <a:rPr lang="ru-RU" sz="3600" b="1" dirty="0" err="1" smtClean="0">
                <a:solidFill>
                  <a:schemeClr val="accent1">
                    <a:lumMod val="50000"/>
                  </a:schemeClr>
                </a:solidFill>
                <a:latin typeface="Bookman Old Style" pitchFamily="18" charset="0"/>
              </a:rPr>
              <a:t>Стратегія</a:t>
            </a:r>
            <a:r>
              <a:rPr lang="ru-RU" sz="3600" b="1" dirty="0" smtClean="0">
                <a:solidFill>
                  <a:schemeClr val="accent1">
                    <a:lumMod val="50000"/>
                  </a:schemeClr>
                </a:solidFill>
                <a:latin typeface="Bookman Old Style" pitchFamily="18" charset="0"/>
              </a:rPr>
              <a:t> </a:t>
            </a:r>
            <a:br>
              <a:rPr lang="ru-RU" sz="3600" b="1" dirty="0" smtClean="0">
                <a:solidFill>
                  <a:schemeClr val="accent1">
                    <a:lumMod val="50000"/>
                  </a:schemeClr>
                </a:solidFill>
                <a:latin typeface="Bookman Old Style" pitchFamily="18" charset="0"/>
              </a:rPr>
            </a:br>
            <a:r>
              <a:rPr lang="ru-RU" sz="3600" b="1" dirty="0" err="1" smtClean="0">
                <a:solidFill>
                  <a:schemeClr val="accent1">
                    <a:lumMod val="50000"/>
                  </a:schemeClr>
                </a:solidFill>
                <a:latin typeface="Bookman Old Style" pitchFamily="18" charset="0"/>
              </a:rPr>
              <a:t>розвитку</a:t>
            </a:r>
            <a:r>
              <a:rPr lang="ru-RU" sz="3600" b="1" dirty="0" smtClean="0">
                <a:solidFill>
                  <a:schemeClr val="accent1">
                    <a:lumMod val="50000"/>
                  </a:schemeClr>
                </a:solidFill>
                <a:latin typeface="Bookman Old Style" pitchFamily="18" charset="0"/>
              </a:rPr>
              <a:t> </a:t>
            </a:r>
            <a:r>
              <a:rPr lang="ru-RU" sz="3600" b="1" dirty="0" err="1" smtClean="0">
                <a:solidFill>
                  <a:schemeClr val="accent1">
                    <a:lumMod val="50000"/>
                  </a:schemeClr>
                </a:solidFill>
                <a:latin typeface="Bookman Old Style" pitchFamily="18" charset="0"/>
              </a:rPr>
              <a:t>освіти</a:t>
            </a:r>
            <a:r>
              <a:rPr lang="ru-RU" sz="3600" b="1" dirty="0" smtClean="0">
                <a:solidFill>
                  <a:schemeClr val="accent1">
                    <a:lumMod val="50000"/>
                  </a:schemeClr>
                </a:solidFill>
                <a:latin typeface="Bookman Old Style" pitchFamily="18" charset="0"/>
              </a:rPr>
              <a:t> в </a:t>
            </a:r>
            <a:r>
              <a:rPr lang="ru-RU" sz="3600" b="1" dirty="0" err="1" smtClean="0">
                <a:solidFill>
                  <a:schemeClr val="accent1">
                    <a:lumMod val="50000"/>
                  </a:schemeClr>
                </a:solidFill>
                <a:latin typeface="Bookman Old Style" pitchFamily="18" charset="0"/>
              </a:rPr>
              <a:t>Городницькій</a:t>
            </a:r>
            <a:r>
              <a:rPr lang="ru-RU" sz="3600" b="1" dirty="0" smtClean="0">
                <a:solidFill>
                  <a:schemeClr val="accent1">
                    <a:lumMod val="50000"/>
                  </a:schemeClr>
                </a:solidFill>
                <a:latin typeface="Bookman Old Style" pitchFamily="18" charset="0"/>
              </a:rPr>
              <a:t> </a:t>
            </a:r>
            <a:r>
              <a:rPr lang="uk-UA" sz="3600" b="1" dirty="0" smtClean="0">
                <a:solidFill>
                  <a:schemeClr val="accent1">
                    <a:lumMod val="50000"/>
                  </a:schemeClr>
                </a:solidFill>
                <a:latin typeface="Bookman Old Style" pitchFamily="18" charset="0"/>
              </a:rPr>
              <a:t> об’єднаній територіальній громаді</a:t>
            </a:r>
            <a:br>
              <a:rPr lang="uk-UA" sz="3600" b="1" dirty="0" smtClean="0">
                <a:solidFill>
                  <a:schemeClr val="accent1">
                    <a:lumMod val="50000"/>
                  </a:schemeClr>
                </a:solidFill>
                <a:latin typeface="Bookman Old Style" pitchFamily="18" charset="0"/>
              </a:rPr>
            </a:br>
            <a:r>
              <a:rPr lang="uk-UA" sz="3600" b="1" dirty="0" smtClean="0">
                <a:solidFill>
                  <a:schemeClr val="accent1">
                    <a:lumMod val="50000"/>
                  </a:schemeClr>
                </a:solidFill>
                <a:latin typeface="Bookman Old Style" pitchFamily="18" charset="0"/>
              </a:rPr>
              <a:t>на </a:t>
            </a:r>
            <a:r>
              <a:rPr lang="uk-UA" sz="3600" b="1" dirty="0" smtClean="0">
                <a:solidFill>
                  <a:schemeClr val="accent1">
                    <a:lumMod val="50000"/>
                  </a:schemeClr>
                </a:solidFill>
                <a:latin typeface="Bookman Old Style" pitchFamily="18" charset="0"/>
              </a:rPr>
              <a:t>2020 </a:t>
            </a:r>
            <a:r>
              <a:rPr lang="uk-UA" sz="3600" b="1" dirty="0" smtClean="0">
                <a:solidFill>
                  <a:schemeClr val="accent1">
                    <a:lumMod val="50000"/>
                  </a:schemeClr>
                </a:solidFill>
                <a:latin typeface="Bookman Old Style" pitchFamily="18" charset="0"/>
              </a:rPr>
              <a:t>– 2024 рр., </a:t>
            </a:r>
            <a:br>
              <a:rPr lang="uk-UA" sz="3600" b="1" dirty="0" smtClean="0">
                <a:solidFill>
                  <a:schemeClr val="accent1">
                    <a:lumMod val="50000"/>
                  </a:schemeClr>
                </a:solidFill>
                <a:latin typeface="Bookman Old Style" pitchFamily="18" charset="0"/>
              </a:rPr>
            </a:br>
            <a:r>
              <a:rPr lang="uk-UA" sz="3600" b="1" dirty="0" smtClean="0">
                <a:solidFill>
                  <a:schemeClr val="accent1">
                    <a:lumMod val="50000"/>
                  </a:schemeClr>
                </a:solidFill>
                <a:latin typeface="Bookman Old Style" pitchFamily="18" charset="0"/>
              </a:rPr>
              <a:t>Житомирська область</a:t>
            </a:r>
            <a:endParaRPr lang="ru-RU" sz="3600" b="1" dirty="0">
              <a:solidFill>
                <a:schemeClr val="accent1">
                  <a:lumMod val="50000"/>
                </a:schemeClr>
              </a:solidFill>
              <a:latin typeface="Bookman Old Style" pitchFamily="18" charset="0"/>
            </a:endParaRPr>
          </a:p>
        </p:txBody>
      </p:sp>
    </p:spTree>
    <p:extLst>
      <p:ext uri="{BB962C8B-B14F-4D97-AF65-F5344CB8AC3E}">
        <p14:creationId xmlns="" xmlns:p14="http://schemas.microsoft.com/office/powerpoint/2010/main" val="2408575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66" y="571472"/>
            <a:ext cx="6172200" cy="714380"/>
          </a:xfrm>
        </p:spPr>
        <p:txBody>
          <a:bodyPr>
            <a:normAutofit fontScale="90000"/>
          </a:bodyPr>
          <a:lstStyle/>
          <a:p>
            <a:r>
              <a:rPr lang="uk-UA" sz="3200" b="1" dirty="0" smtClean="0">
                <a:solidFill>
                  <a:schemeClr val="accent1">
                    <a:lumMod val="50000"/>
                  </a:schemeClr>
                </a:solidFill>
                <a:latin typeface="Book Antiqua" pitchFamily="18" charset="0"/>
              </a:rPr>
              <a:t>9 кроків стратегії розвитку </a:t>
            </a:r>
            <a:br>
              <a:rPr lang="uk-UA" sz="3200" b="1" dirty="0" smtClean="0">
                <a:solidFill>
                  <a:schemeClr val="accent1">
                    <a:lumMod val="50000"/>
                  </a:schemeClr>
                </a:solidFill>
                <a:latin typeface="Book Antiqua" pitchFamily="18" charset="0"/>
              </a:rPr>
            </a:br>
            <a:r>
              <a:rPr lang="uk-UA" sz="3200" b="1" dirty="0" smtClean="0">
                <a:solidFill>
                  <a:schemeClr val="accent1">
                    <a:lumMod val="50000"/>
                  </a:schemeClr>
                </a:solidFill>
                <a:latin typeface="Book Antiqua" pitchFamily="18" charset="0"/>
              </a:rPr>
              <a:t>освіти Городницької ОТГ</a:t>
            </a:r>
            <a:endParaRPr lang="en-US" sz="3200" b="1" dirty="0" smtClean="0">
              <a:solidFill>
                <a:schemeClr val="accent1">
                  <a:lumMod val="50000"/>
                </a:schemeClr>
              </a:solidFill>
              <a:latin typeface="Book Antiqua" pitchFamily="18" charset="0"/>
            </a:endParaRPr>
          </a:p>
        </p:txBody>
      </p:sp>
      <p:sp>
        <p:nvSpPr>
          <p:cNvPr id="6" name="TextBox 5"/>
          <p:cNvSpPr txBox="1"/>
          <p:nvPr/>
        </p:nvSpPr>
        <p:spPr>
          <a:xfrm>
            <a:off x="285728" y="1357290"/>
            <a:ext cx="6429396" cy="7452000"/>
          </a:xfrm>
          <a:prstGeom prst="rect">
            <a:avLst/>
          </a:prstGeom>
          <a:noFill/>
        </p:spPr>
        <p:txBody>
          <a:bodyPr wrap="square" rtlCol="0">
            <a:spAutoFit/>
          </a:bodyPr>
          <a:lstStyle/>
          <a:p>
            <a:pPr indent="357188" algn="just">
              <a:spcAft>
                <a:spcPts val="1000"/>
              </a:spcAft>
            </a:pPr>
            <a:r>
              <a:rPr lang="uk-UA" sz="2000" b="1" dirty="0" smtClean="0">
                <a:solidFill>
                  <a:schemeClr val="accent1">
                    <a:lumMod val="50000"/>
                  </a:schemeClr>
                </a:solidFill>
                <a:latin typeface="Bookman Old Style" pitchFamily="18" charset="0"/>
                <a:cs typeface="Times New Roman" pitchFamily="18" charset="0"/>
              </a:rPr>
              <a:t>Крок 1</a:t>
            </a:r>
          </a:p>
          <a:p>
            <a:pPr indent="357188" algn="just">
              <a:spcAft>
                <a:spcPts val="1000"/>
              </a:spcAft>
            </a:pPr>
            <a:r>
              <a:rPr lang="uk-UA" sz="2000" b="1" dirty="0" smtClean="0">
                <a:solidFill>
                  <a:schemeClr val="accent1">
                    <a:lumMod val="50000"/>
                  </a:schemeClr>
                </a:solidFill>
                <a:latin typeface="Bookman Old Style" pitchFamily="18" charset="0"/>
                <a:cs typeface="Times New Roman" pitchFamily="18" charset="0"/>
              </a:rPr>
              <a:t>Утворення стратегічного комітету</a:t>
            </a:r>
            <a:endParaRPr lang="ru-RU" sz="1100" b="1" dirty="0" smtClean="0">
              <a:latin typeface="Times New Roman" pitchFamily="18" charset="0"/>
              <a:cs typeface="Times New Roman" pitchFamily="18" charset="0"/>
            </a:endParaRPr>
          </a:p>
          <a:p>
            <a:pPr algn="ctr"/>
            <a:endParaRPr lang="ru-RU" sz="1400" b="1"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ГОРОДН</a:t>
            </a:r>
            <a:r>
              <a:rPr lang="uk-UA" sz="1400" b="1" dirty="0" smtClean="0">
                <a:latin typeface="Times New Roman" pitchFamily="18" charset="0"/>
                <a:cs typeface="Times New Roman" pitchFamily="18" charset="0"/>
              </a:rPr>
              <a:t>И</a:t>
            </a:r>
            <a:r>
              <a:rPr lang="ru-RU" sz="1400" b="1" dirty="0" smtClean="0">
                <a:latin typeface="Times New Roman" pitchFamily="18" charset="0"/>
                <a:cs typeface="Times New Roman" pitchFamily="18" charset="0"/>
              </a:rPr>
              <a:t>ЦЬКА </a:t>
            </a:r>
            <a:r>
              <a:rPr lang="uk-UA" sz="1400" b="1" dirty="0" smtClean="0">
                <a:latin typeface="Times New Roman" pitchFamily="18" charset="0"/>
                <a:cs typeface="Times New Roman" pitchFamily="18" charset="0"/>
              </a:rPr>
              <a:t>СЕЛИЩНА РАДА</a:t>
            </a:r>
            <a:endParaRPr lang="ru-RU" sz="1400" dirty="0" smtClean="0">
              <a:latin typeface="Times New Roman" pitchFamily="18" charset="0"/>
              <a:cs typeface="Times New Roman" pitchFamily="18" charset="0"/>
            </a:endParaRPr>
          </a:p>
          <a:p>
            <a:pPr algn="ctr"/>
            <a:r>
              <a:rPr lang="uk-UA" sz="1400" b="1" dirty="0" smtClean="0">
                <a:latin typeface="Times New Roman" pitchFamily="18" charset="0"/>
                <a:cs typeface="Times New Roman" pitchFamily="18" charset="0"/>
              </a:rPr>
              <a:t>Відділ освіти</a:t>
            </a:r>
            <a:endParaRPr lang="ru-RU" sz="1400" dirty="0" smtClean="0">
              <a:latin typeface="Times New Roman" pitchFamily="18" charset="0"/>
              <a:cs typeface="Times New Roman" pitchFamily="18" charset="0"/>
            </a:endParaRPr>
          </a:p>
          <a:p>
            <a:pPr algn="ctr"/>
            <a:r>
              <a:rPr lang="uk-UA" sz="1400" b="1" dirty="0" smtClean="0">
                <a:latin typeface="Times New Roman" pitchFamily="18" charset="0"/>
                <a:cs typeface="Times New Roman" pitchFamily="18" charset="0"/>
              </a:rPr>
              <a:t>вул. Заводська 8, </a:t>
            </a:r>
            <a:r>
              <a:rPr lang="uk-UA" sz="1400" b="1" dirty="0" err="1" smtClean="0">
                <a:latin typeface="Times New Roman" pitchFamily="18" charset="0"/>
                <a:cs typeface="Times New Roman" pitchFamily="18" charset="0"/>
              </a:rPr>
              <a:t>смт</a:t>
            </a:r>
            <a:r>
              <a:rPr lang="uk-UA" sz="1400" b="1" dirty="0" smtClean="0">
                <a:latin typeface="Times New Roman" pitchFamily="18" charset="0"/>
                <a:cs typeface="Times New Roman" pitchFamily="18" charset="0"/>
              </a:rPr>
              <a:t>. Городниця, Новоград-Волинський район, Житомирська область,</a:t>
            </a:r>
            <a:endParaRPr lang="ru-RU" sz="1400" dirty="0" smtClean="0">
              <a:latin typeface="Times New Roman" pitchFamily="18" charset="0"/>
              <a:cs typeface="Times New Roman" pitchFamily="18" charset="0"/>
            </a:endParaRPr>
          </a:p>
          <a:p>
            <a:pPr algn="ctr"/>
            <a:r>
              <a:rPr lang="uk-UA" sz="1400" b="1" dirty="0" smtClean="0">
                <a:latin typeface="Times New Roman" pitchFamily="18" charset="0"/>
                <a:cs typeface="Times New Roman" pitchFamily="18" charset="0"/>
              </a:rPr>
              <a:t>інд.11714, тел./факс(068)0030262</a:t>
            </a:r>
            <a:endParaRPr lang="ru-RU" sz="1400" dirty="0" smtClean="0">
              <a:latin typeface="Times New Roman" pitchFamily="18" charset="0"/>
              <a:cs typeface="Times New Roman" pitchFamily="18" charset="0"/>
            </a:endParaRPr>
          </a:p>
          <a:p>
            <a:pPr algn="ctr"/>
            <a:r>
              <a:rPr lang="uk-UA" sz="1400" b="1" dirty="0" smtClean="0">
                <a:latin typeface="Times New Roman" pitchFamily="18" charset="0"/>
                <a:cs typeface="Times New Roman" pitchFamily="18" charset="0"/>
              </a:rPr>
              <a:t>e-</a:t>
            </a:r>
            <a:r>
              <a:rPr lang="uk-UA" sz="1400" b="1" dirty="0" err="1" smtClean="0">
                <a:latin typeface="Times New Roman" pitchFamily="18" charset="0"/>
                <a:cs typeface="Times New Roman" pitchFamily="18" charset="0"/>
              </a:rPr>
              <a:t>mail</a:t>
            </a:r>
            <a:r>
              <a:rPr lang="uk-UA" sz="1400" b="1" dirty="0" smtClean="0">
                <a:latin typeface="Times New Roman" pitchFamily="18" charset="0"/>
                <a:cs typeface="Times New Roman" pitchFamily="18" charset="0"/>
              </a:rPr>
              <a:t>: </a:t>
            </a:r>
            <a:r>
              <a:rPr lang="en-US" sz="1400" u="sng" dirty="0" err="1" smtClean="0">
                <a:solidFill>
                  <a:srgbClr val="0070C0"/>
                </a:solidFill>
                <a:latin typeface="Times New Roman" pitchFamily="18" charset="0"/>
                <a:cs typeface="Times New Roman" pitchFamily="18" charset="0"/>
                <a:hlinkClick r:id="rId2"/>
              </a:rPr>
              <a:t>gor</a:t>
            </a:r>
            <a:r>
              <a:rPr lang="en-US" sz="1400" b="1" u="sng" dirty="0" err="1" smtClean="0">
                <a:solidFill>
                  <a:srgbClr val="0070C0"/>
                </a:solidFill>
                <a:latin typeface="Times New Roman" pitchFamily="18" charset="0"/>
                <a:cs typeface="Times New Roman" pitchFamily="18" charset="0"/>
                <a:hlinkClick r:id="rId2"/>
              </a:rPr>
              <a:t>_</a:t>
            </a:r>
            <a:r>
              <a:rPr lang="en-US" sz="1400" u="sng" dirty="0" err="1" smtClean="0">
                <a:solidFill>
                  <a:srgbClr val="0070C0"/>
                </a:solidFill>
                <a:latin typeface="Times New Roman" pitchFamily="18" charset="0"/>
                <a:cs typeface="Times New Roman" pitchFamily="18" charset="0"/>
                <a:hlinkClick r:id="rId2"/>
              </a:rPr>
              <a:t>osvita</a:t>
            </a:r>
            <a:r>
              <a:rPr lang="uk-UA" sz="1400" u="sng" dirty="0" smtClean="0">
                <a:solidFill>
                  <a:srgbClr val="0070C0"/>
                </a:solidFill>
                <a:latin typeface="Times New Roman" pitchFamily="18" charset="0"/>
                <a:cs typeface="Times New Roman" pitchFamily="18" charset="0"/>
                <a:hlinkClick r:id="rId2"/>
              </a:rPr>
              <a:t>@</a:t>
            </a:r>
            <a:r>
              <a:rPr lang="en-US" sz="1400" u="sng" dirty="0" err="1" smtClean="0">
                <a:solidFill>
                  <a:srgbClr val="0070C0"/>
                </a:solidFill>
                <a:latin typeface="Times New Roman" pitchFamily="18" charset="0"/>
                <a:cs typeface="Times New Roman" pitchFamily="18" charset="0"/>
                <a:hlinkClick r:id="rId2"/>
              </a:rPr>
              <a:t>ukr</a:t>
            </a:r>
            <a:r>
              <a:rPr lang="uk-UA" sz="1400" u="sng" dirty="0" smtClean="0">
                <a:solidFill>
                  <a:srgbClr val="0070C0"/>
                </a:solidFill>
                <a:latin typeface="Times New Roman" pitchFamily="18" charset="0"/>
                <a:cs typeface="Times New Roman" pitchFamily="18" charset="0"/>
                <a:hlinkClick r:id="rId2"/>
              </a:rPr>
              <a:t>.</a:t>
            </a:r>
            <a:r>
              <a:rPr lang="en-US" sz="1400" u="sng" dirty="0" smtClean="0">
                <a:solidFill>
                  <a:srgbClr val="0070C0"/>
                </a:solidFill>
                <a:latin typeface="Times New Roman" pitchFamily="18" charset="0"/>
                <a:cs typeface="Times New Roman" pitchFamily="18" charset="0"/>
                <a:hlinkClick r:id="rId2"/>
              </a:rPr>
              <a:t>net</a:t>
            </a:r>
            <a:endParaRPr lang="ru-RU" sz="1400" dirty="0" smtClean="0">
              <a:solidFill>
                <a:srgbClr val="0070C0"/>
              </a:solidFill>
              <a:latin typeface="Times New Roman" pitchFamily="18" charset="0"/>
              <a:cs typeface="Times New Roman" pitchFamily="18" charset="0"/>
            </a:endParaRPr>
          </a:p>
          <a:p>
            <a:r>
              <a:rPr lang="uk-UA" sz="1400" dirty="0" smtClean="0"/>
              <a:t> </a:t>
            </a:r>
            <a:endParaRPr lang="ru-RU" sz="1400" dirty="0" smtClean="0"/>
          </a:p>
          <a:p>
            <a:r>
              <a:rPr lang="uk-UA" sz="1400" dirty="0" smtClean="0"/>
              <a:t> </a:t>
            </a:r>
            <a:endParaRPr lang="ru-RU" sz="1400" dirty="0" smtClean="0"/>
          </a:p>
          <a:p>
            <a:r>
              <a:rPr lang="uk-UA" sz="1400" dirty="0" smtClean="0">
                <a:latin typeface="Times New Roman" pitchFamily="18" charset="0"/>
                <a:cs typeface="Times New Roman" pitchFamily="18" charset="0"/>
              </a:rPr>
              <a:t>07.06.2018                                    </a:t>
            </a:r>
            <a:r>
              <a:rPr lang="uk-UA" sz="1400" b="1" dirty="0" smtClean="0">
                <a:latin typeface="Times New Roman" pitchFamily="18" charset="0"/>
                <a:cs typeface="Times New Roman" pitchFamily="18" charset="0"/>
              </a:rPr>
              <a:t>НАКАЗ</a:t>
            </a:r>
            <a:r>
              <a:rPr lang="uk-UA" sz="1400" dirty="0" smtClean="0">
                <a:latin typeface="Times New Roman" pitchFamily="18" charset="0"/>
                <a:cs typeface="Times New Roman" pitchFamily="18" charset="0"/>
              </a:rPr>
              <a:t>                                           № 170-о</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Про утворення стратегічного комітету</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З метою визначити пріоритетні напрямки розвитку освіти в Городницькій об’єднанні територіальній громаді та розробити стратегію розвитку освіти</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НАКАЗУЮ:</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1.Створити комітет з розробки стратегії розвитку освіти (надалі Комітет)</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(Список Комітету – Додаток 1) </a:t>
            </a:r>
          </a:p>
          <a:p>
            <a:endParaRPr lang="ru-RU" sz="1400" dirty="0" smtClean="0">
              <a:latin typeface="Times New Roman" pitchFamily="18" charset="0"/>
              <a:cs typeface="Times New Roman" pitchFamily="18" charset="0"/>
            </a:endParaRPr>
          </a:p>
          <a:p>
            <a:pPr>
              <a:spcAft>
                <a:spcPts val="1000"/>
              </a:spcAft>
            </a:pPr>
            <a:r>
              <a:rPr lang="uk-UA" sz="1400" dirty="0" smtClean="0">
                <a:latin typeface="Times New Roman" pitchFamily="18" charset="0"/>
                <a:cs typeface="Times New Roman" pitchFamily="18" charset="0"/>
              </a:rPr>
              <a:t>2.Комітету розробити «Стратегію розвитку освіти Городницької об’єднаної територіальної громади» керуючись у роботі практичним посібником «Стратегія розвитку освіти в громаді»: практичний порадник./ </a:t>
            </a:r>
            <a:r>
              <a:rPr lang="uk-UA" sz="1400" dirty="0" err="1" smtClean="0">
                <a:latin typeface="Times New Roman" pitchFamily="18" charset="0"/>
                <a:cs typeface="Times New Roman" pitchFamily="18" charset="0"/>
              </a:rPr>
              <a:t>Войцех</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Мархлєвскі</a:t>
            </a:r>
            <a:r>
              <a:rPr lang="uk-UA" sz="1400" dirty="0" smtClean="0">
                <a:latin typeface="Times New Roman" pitchFamily="18" charset="0"/>
                <a:cs typeface="Times New Roman" pitchFamily="18" charset="0"/>
              </a:rPr>
              <a:t>, Олег </a:t>
            </a:r>
            <a:r>
              <a:rPr lang="uk-UA" sz="1400" dirty="0" err="1" smtClean="0">
                <a:latin typeface="Times New Roman" pitchFamily="18" charset="0"/>
                <a:cs typeface="Times New Roman" pitchFamily="18" charset="0"/>
              </a:rPr>
              <a:t>Процак</a:t>
            </a:r>
            <a:r>
              <a:rPr lang="uk-UA" sz="1400" dirty="0" smtClean="0">
                <a:latin typeface="Times New Roman" pitchFamily="18" charset="0"/>
                <a:cs typeface="Times New Roman" pitchFamily="18" charset="0"/>
              </a:rPr>
              <a:t>. – К.,2018. – 56 с.</a:t>
            </a:r>
            <a:endParaRPr lang="ru-RU" sz="1400" dirty="0" smtClean="0">
              <a:latin typeface="Times New Roman" pitchFamily="18" charset="0"/>
              <a:cs typeface="Times New Roman" pitchFamily="18" charset="0"/>
            </a:endParaRPr>
          </a:p>
          <a:p>
            <a:pPr>
              <a:spcAft>
                <a:spcPts val="1000"/>
              </a:spcAft>
            </a:pPr>
            <a:r>
              <a:rPr lang="uk-UA" sz="1400" dirty="0" smtClean="0">
                <a:latin typeface="Times New Roman" pitchFamily="18" charset="0"/>
                <a:cs typeface="Times New Roman" pitchFamily="18" charset="0"/>
              </a:rPr>
              <a:t>3.Контроль за виконанням наказу залишаю за собою</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 Начальник відділу освіти     </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підпис</a:t>
            </a:r>
            <a:r>
              <a:rPr lang="en-US" sz="1400" dirty="0" smtClean="0">
                <a:latin typeface="Times New Roman" pitchFamily="18" charset="0"/>
                <a:cs typeface="Times New Roman" pitchFamily="18" charset="0"/>
              </a:rPr>
              <a:t> є)</a:t>
            </a:r>
            <a:r>
              <a:rPr lang="uk-UA" sz="1400" dirty="0" smtClean="0">
                <a:latin typeface="Times New Roman" pitchFamily="18" charset="0"/>
                <a:cs typeface="Times New Roman" pitchFamily="18" charset="0"/>
              </a:rPr>
              <a:t>        Н.О.Крукова</a:t>
            </a:r>
            <a:endParaRPr lang="ru-RU" sz="1400" dirty="0" smtClean="0">
              <a:latin typeface="Times New Roman" pitchFamily="18" charset="0"/>
              <a:cs typeface="Times New Roman" pitchFamily="18" charset="0"/>
            </a:endParaRPr>
          </a:p>
          <a:p>
            <a:r>
              <a:rPr lang="uk-UA" sz="1400" dirty="0" smtClean="0"/>
              <a:t> </a:t>
            </a:r>
            <a:endParaRPr lang="ru-RU" sz="1400" dirty="0" smtClean="0"/>
          </a:p>
          <a:p>
            <a:r>
              <a:rPr lang="uk-UA" sz="1400" dirty="0" smtClean="0"/>
              <a:t> </a:t>
            </a:r>
            <a:endParaRPr lang="ru-RU" sz="1400" dirty="0" smtClean="0"/>
          </a:p>
          <a:p>
            <a:r>
              <a:rPr lang="uk-UA" sz="1400" dirty="0" smtClean="0"/>
              <a:t> </a:t>
            </a:r>
            <a:endParaRPr lang="ru-RU" sz="1400" dirty="0" smtClean="0"/>
          </a:p>
          <a:p>
            <a:r>
              <a:rPr lang="uk-UA" sz="1400" dirty="0" smtClean="0"/>
              <a:t> </a:t>
            </a:r>
            <a:endParaRPr lang="ru-RU" sz="1400" dirty="0" smtClean="0"/>
          </a:p>
          <a:p>
            <a:r>
              <a:rPr lang="uk-UA" sz="1400" dirty="0" smtClean="0"/>
              <a:t> </a:t>
            </a:r>
            <a:endParaRPr lang="ru-RU" sz="1400" dirty="0" smtClean="0"/>
          </a:p>
          <a:p>
            <a:r>
              <a:rPr lang="uk-UA" sz="1400" dirty="0" smtClean="0"/>
              <a:t> </a:t>
            </a:r>
            <a:endParaRPr lang="ru-RU" sz="1400" dirty="0" smtClean="0"/>
          </a:p>
          <a:p>
            <a:r>
              <a:rPr lang="uk-UA" sz="1400" dirty="0" smtClean="0"/>
              <a:t/>
            </a:r>
            <a:br>
              <a:rPr lang="uk-UA" sz="1400" dirty="0" smtClean="0"/>
            </a:br>
            <a:r>
              <a:rPr lang="uk-UA" sz="1400" dirty="0" smtClean="0"/>
              <a:t> </a:t>
            </a:r>
            <a:endParaRPr lang="ru-RU" sz="1400" dirty="0" smtClean="0"/>
          </a:p>
          <a:p>
            <a:pPr indent="357188" algn="just"/>
            <a:endParaRPr lang="ru-RU" sz="1400" dirty="0" smtClean="0">
              <a:latin typeface="Times New Roman" pitchFamily="18" charset="0"/>
              <a:cs typeface="Times New Roman" pitchFamily="18" charset="0"/>
            </a:endParaRPr>
          </a:p>
          <a:p>
            <a:pPr indent="357188" algn="just">
              <a:buFontTx/>
              <a:buChar char="-"/>
            </a:pPr>
            <a:endParaRPr lang="uk-UA" sz="1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00034"/>
            <a:ext cx="6858000" cy="9971961"/>
          </a:xfrm>
          <a:prstGeom prst="rect">
            <a:avLst/>
          </a:prstGeom>
          <a:noFill/>
        </p:spPr>
        <p:txBody>
          <a:bodyPr wrap="square" rtlCol="0">
            <a:spAutoFit/>
          </a:bodyPr>
          <a:lstStyle/>
          <a:p>
            <a:pPr algn="ctr"/>
            <a:r>
              <a:rPr lang="uk-UA" b="1" dirty="0" smtClean="0">
                <a:solidFill>
                  <a:schemeClr val="accent1">
                    <a:lumMod val="50000"/>
                  </a:schemeClr>
                </a:solidFill>
                <a:latin typeface="Book Antiqua" pitchFamily="18" charset="0"/>
              </a:rPr>
              <a:t>Склад комітету </a:t>
            </a:r>
          </a:p>
          <a:p>
            <a:pPr algn="ctr"/>
            <a:r>
              <a:rPr lang="uk-UA" b="1" dirty="0" smtClean="0">
                <a:solidFill>
                  <a:schemeClr val="accent1">
                    <a:lumMod val="50000"/>
                  </a:schemeClr>
                </a:solidFill>
                <a:latin typeface="Book Antiqua" pitchFamily="18" charset="0"/>
              </a:rPr>
              <a:t>з розробки стратегії розвитку освіти </a:t>
            </a:r>
          </a:p>
          <a:p>
            <a:pPr algn="ctr"/>
            <a:r>
              <a:rPr lang="uk-UA" b="1" dirty="0" smtClean="0">
                <a:solidFill>
                  <a:schemeClr val="accent1">
                    <a:lumMod val="50000"/>
                  </a:schemeClr>
                </a:solidFill>
                <a:latin typeface="Book Antiqua" pitchFamily="18" charset="0"/>
              </a:rPr>
              <a:t>в Городницькій об’єднаній територіальній громаді</a:t>
            </a:r>
            <a:endParaRPr lang="ru-RU" b="1" dirty="0" smtClean="0">
              <a:solidFill>
                <a:schemeClr val="accent1">
                  <a:lumMod val="50000"/>
                </a:schemeClr>
              </a:solidFill>
              <a:latin typeface="Book Antiqua" pitchFamily="18" charset="0"/>
            </a:endParaRPr>
          </a:p>
          <a:p>
            <a:pPr lvl="0"/>
            <a:endParaRPr lang="uk-UA" sz="1400" dirty="0" smtClean="0"/>
          </a:p>
          <a:p>
            <a:pPr marL="342900" lvl="0" indent="-342900">
              <a:buAutoNum type="arabicPeriod"/>
            </a:pPr>
            <a:r>
              <a:rPr lang="uk-UA" sz="1600" dirty="0" smtClean="0">
                <a:latin typeface="Times New Roman" pitchFamily="18" charset="0"/>
                <a:cs typeface="Times New Roman" pitchFamily="18" charset="0"/>
              </a:rPr>
              <a:t>Крукова Н.О.              Начальник відділу освіти – голова Комітету</a:t>
            </a:r>
          </a:p>
          <a:p>
            <a:pPr marL="342900" lvl="0" indent="-342900"/>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2. Дмитренко Юлія</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    Марчук Юлія	         Представники шкільного самоврядування, </a:t>
            </a:r>
          </a:p>
          <a:p>
            <a:pPr lvl="0"/>
            <a:r>
              <a:rPr lang="uk-UA"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Романчук</a:t>
            </a:r>
            <a:r>
              <a:rPr lang="uk-UA" sz="1600" dirty="0" smtClean="0">
                <a:latin typeface="Times New Roman" pitchFamily="18" charset="0"/>
                <a:cs typeface="Times New Roman" pitchFamily="18" charset="0"/>
              </a:rPr>
              <a:t> Микола      учні ОНЗ «Городницька ЗОШ І-ІІІ ступенів»</a:t>
            </a:r>
            <a:endParaRPr lang="ru-RU" sz="1600" dirty="0" smtClean="0">
              <a:latin typeface="Times New Roman" pitchFamily="18" charset="0"/>
              <a:cs typeface="Times New Roman" pitchFamily="18" charset="0"/>
            </a:endParaRPr>
          </a:p>
          <a:p>
            <a:r>
              <a:rPr lang="uk-UA"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3. </a:t>
            </a:r>
            <a:r>
              <a:rPr lang="uk-UA" sz="1600" dirty="0" err="1" smtClean="0">
                <a:latin typeface="Times New Roman" pitchFamily="18" charset="0"/>
                <a:cs typeface="Times New Roman" pitchFamily="18" charset="0"/>
              </a:rPr>
              <a:t>Тітарева</a:t>
            </a:r>
            <a:r>
              <a:rPr lang="uk-UA" sz="1600" dirty="0" smtClean="0">
                <a:latin typeface="Times New Roman" pitchFamily="18" charset="0"/>
                <a:cs typeface="Times New Roman" pitchFamily="18" charset="0"/>
              </a:rPr>
              <a:t> Т.В. 	         Представники </a:t>
            </a:r>
            <a:endParaRPr lang="ru-RU" sz="1600" dirty="0" smtClean="0">
              <a:latin typeface="Times New Roman" pitchFamily="18" charset="0"/>
              <a:cs typeface="Times New Roman" pitchFamily="18" charset="0"/>
            </a:endParaRPr>
          </a:p>
          <a:p>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Потайчук</a:t>
            </a:r>
            <a:r>
              <a:rPr lang="uk-UA" sz="1600" dirty="0" smtClean="0">
                <a:latin typeface="Times New Roman" pitchFamily="18" charset="0"/>
                <a:cs typeface="Times New Roman" pitchFamily="18" charset="0"/>
              </a:rPr>
              <a:t> Л.М.          вчительської спільноти громади</a:t>
            </a:r>
            <a:endParaRPr lang="ru-RU" sz="1600" dirty="0" smtClean="0">
              <a:latin typeface="Times New Roman" pitchFamily="18" charset="0"/>
              <a:cs typeface="Times New Roman" pitchFamily="18" charset="0"/>
            </a:endParaRPr>
          </a:p>
          <a:p>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Клочковська</a:t>
            </a:r>
            <a:r>
              <a:rPr lang="uk-UA" sz="1600" dirty="0" smtClean="0">
                <a:latin typeface="Times New Roman" pitchFamily="18" charset="0"/>
                <a:cs typeface="Times New Roman" pitchFamily="18" charset="0"/>
              </a:rPr>
              <a:t> Т.Л.</a:t>
            </a:r>
            <a:endParaRPr lang="ru-RU" sz="1600" dirty="0" smtClean="0">
              <a:latin typeface="Times New Roman" pitchFamily="18" charset="0"/>
              <a:cs typeface="Times New Roman" pitchFamily="18" charset="0"/>
            </a:endParaRPr>
          </a:p>
          <a:p>
            <a:pPr lvl="0"/>
            <a:endParaRPr lang="uk-UA"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4. </a:t>
            </a:r>
            <a:r>
              <a:rPr lang="uk-UA" sz="1600" dirty="0" err="1" smtClean="0">
                <a:latin typeface="Times New Roman" pitchFamily="18" charset="0"/>
                <a:cs typeface="Times New Roman" pitchFamily="18" charset="0"/>
              </a:rPr>
              <a:t>Гончаренко</a:t>
            </a:r>
            <a:r>
              <a:rPr lang="uk-UA" sz="1600" dirty="0" smtClean="0">
                <a:latin typeface="Times New Roman" pitchFamily="18" charset="0"/>
                <a:cs typeface="Times New Roman" pitchFamily="18" charset="0"/>
              </a:rPr>
              <a:t> С.В.          Керівники закладів освіти</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Кліванський</a:t>
            </a:r>
            <a:r>
              <a:rPr lang="uk-UA" sz="1600" dirty="0" smtClean="0">
                <a:latin typeface="Times New Roman" pitchFamily="18" charset="0"/>
                <a:cs typeface="Times New Roman" pitchFamily="18" charset="0"/>
              </a:rPr>
              <a:t> С.П.		</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    Степанюк О.О.</a:t>
            </a:r>
            <a:endParaRPr lang="ru-RU" sz="1600" dirty="0" smtClean="0">
              <a:latin typeface="Times New Roman" pitchFamily="18" charset="0"/>
              <a:cs typeface="Times New Roman" pitchFamily="18" charset="0"/>
            </a:endParaRPr>
          </a:p>
          <a:p>
            <a:pPr lvl="0"/>
            <a:endParaRPr lang="uk-UA"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5. Швець Т.В.	         Відділ освіти</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    Поліщук А.В.</a:t>
            </a:r>
            <a:endParaRPr lang="ru-RU" sz="1600" dirty="0" smtClean="0">
              <a:latin typeface="Times New Roman" pitchFamily="18" charset="0"/>
              <a:cs typeface="Times New Roman" pitchFamily="18" charset="0"/>
            </a:endParaRPr>
          </a:p>
          <a:p>
            <a:pPr lvl="0"/>
            <a:endParaRPr lang="uk-UA"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6. Остапчук М.В..	         Представник сільських старост</a:t>
            </a:r>
            <a:endParaRPr lang="ru-RU" sz="1600" dirty="0" smtClean="0">
              <a:latin typeface="Times New Roman" pitchFamily="18" charset="0"/>
              <a:cs typeface="Times New Roman" pitchFamily="18" charset="0"/>
            </a:endParaRPr>
          </a:p>
          <a:p>
            <a:pPr lvl="0"/>
            <a:endParaRPr lang="uk-UA"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7. Дмитренко В.В.	         Представники комісії Городницької</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    Барам О.М.                    селищної ради з гуманітарних питань</a:t>
            </a:r>
            <a:endParaRPr lang="ru-RU" sz="1600" dirty="0" smtClean="0">
              <a:latin typeface="Times New Roman" pitchFamily="18" charset="0"/>
              <a:cs typeface="Times New Roman" pitchFamily="18" charset="0"/>
            </a:endParaRPr>
          </a:p>
          <a:p>
            <a:pPr lvl="0"/>
            <a:endParaRPr lang="uk-UA"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8.Вишинський Микола Представники батьківської Ради</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   Яшина Тетяна			</a:t>
            </a:r>
            <a:endParaRPr lang="ru-RU" sz="1600" dirty="0" smtClean="0">
              <a:latin typeface="Times New Roman" pitchFamily="18" charset="0"/>
              <a:cs typeface="Times New Roman" pitchFamily="18" charset="0"/>
            </a:endParaRPr>
          </a:p>
          <a:p>
            <a:pPr lvl="0"/>
            <a:r>
              <a:rPr lang="uk-UA" sz="1600" dirty="0" smtClean="0">
                <a:latin typeface="Times New Roman" pitchFamily="18" charset="0"/>
                <a:cs typeface="Times New Roman" pitchFamily="18" charset="0"/>
              </a:rPr>
              <a:t>   Сорока Діана</a:t>
            </a:r>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r>
              <a:rPr lang="uk-UA"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r>
              <a:rPr lang="uk-UA"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r>
              <a:rPr lang="uk-UA"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sz="1400" dirty="0" smtClean="0"/>
              <a:t/>
            </a:r>
            <a:br>
              <a:rPr lang="uk-UA" sz="1400" dirty="0" smtClean="0"/>
            </a:br>
            <a:r>
              <a:rPr lang="uk-UA" sz="1400" dirty="0" smtClean="0"/>
              <a:t> </a:t>
            </a:r>
            <a:endParaRPr lang="ru-RU" sz="1400" dirty="0" smtClean="0"/>
          </a:p>
          <a:p>
            <a:pPr indent="357188" algn="just"/>
            <a:endParaRPr lang="ru-RU" sz="1400" dirty="0" smtClean="0">
              <a:latin typeface="Times New Roman" pitchFamily="18" charset="0"/>
              <a:cs typeface="Times New Roman" pitchFamily="18" charset="0"/>
            </a:endParaRPr>
          </a:p>
          <a:p>
            <a:pPr indent="357188" algn="just">
              <a:buFontTx/>
              <a:buChar char="-"/>
            </a:pPr>
            <a:endParaRPr lang="uk-UA" sz="1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728" y="500034"/>
            <a:ext cx="6572272" cy="12166408"/>
          </a:xfrm>
          <a:prstGeom prst="rect">
            <a:avLst/>
          </a:prstGeom>
          <a:noFill/>
        </p:spPr>
        <p:txBody>
          <a:bodyPr wrap="square" rtlCol="0">
            <a:spAutoFit/>
          </a:bodyPr>
          <a:lstStyle/>
          <a:p>
            <a:pPr algn="ctr"/>
            <a:r>
              <a:rPr lang="uk-UA" b="1" dirty="0" smtClean="0">
                <a:solidFill>
                  <a:schemeClr val="accent1">
                    <a:lumMod val="50000"/>
                  </a:schemeClr>
                </a:solidFill>
                <a:latin typeface="Book Antiqua" pitchFamily="18" charset="0"/>
              </a:rPr>
              <a:t>РОЛЬ РІЗНИХ УЧАСНИКІВ</a:t>
            </a:r>
            <a:br>
              <a:rPr lang="uk-UA" b="1" dirty="0" smtClean="0">
                <a:solidFill>
                  <a:schemeClr val="accent1">
                    <a:lumMod val="50000"/>
                  </a:schemeClr>
                </a:solidFill>
                <a:latin typeface="Book Antiqua" pitchFamily="18" charset="0"/>
              </a:rPr>
            </a:br>
            <a:r>
              <a:rPr lang="uk-UA" b="1" dirty="0" smtClean="0">
                <a:solidFill>
                  <a:schemeClr val="accent1">
                    <a:lumMod val="50000"/>
                  </a:schemeClr>
                </a:solidFill>
                <a:latin typeface="Book Antiqua" pitchFamily="18" charset="0"/>
              </a:rPr>
              <a:t> ПРОЦЕСУ РОЗРОБКИ СТРАТЕГІЇ:</a:t>
            </a:r>
          </a:p>
          <a:p>
            <a:pPr algn="ctr">
              <a:lnSpc>
                <a:spcPct val="80000"/>
              </a:lnSpc>
            </a:pPr>
            <a:endParaRPr lang="uk-UA" sz="900" b="1" dirty="0" smtClean="0">
              <a:solidFill>
                <a:schemeClr val="accent1">
                  <a:lumMod val="50000"/>
                </a:schemeClr>
              </a:solidFill>
              <a:latin typeface="Book Antiqua" pitchFamily="18" charset="0"/>
            </a:endParaRPr>
          </a:p>
          <a:p>
            <a:pPr>
              <a:lnSpc>
                <a:spcPct val="60000"/>
              </a:lnSpc>
            </a:pPr>
            <a:r>
              <a:rPr lang="uk-UA" sz="1600" b="1" dirty="0" smtClean="0">
                <a:solidFill>
                  <a:schemeClr val="accent1">
                    <a:lumMod val="50000"/>
                  </a:schemeClr>
                </a:solidFill>
                <a:latin typeface="Book Antiqua" pitchFamily="18" charset="0"/>
              </a:rPr>
              <a:t>Роль учнів у процесі розробки політики</a:t>
            </a:r>
            <a:endParaRPr lang="ru-RU" sz="1600" b="1" dirty="0" smtClean="0">
              <a:solidFill>
                <a:schemeClr val="accent1">
                  <a:lumMod val="50000"/>
                </a:schemeClr>
              </a:solidFill>
              <a:latin typeface="Book Antiqua" pitchFamily="18" charset="0"/>
            </a:endParaRPr>
          </a:p>
          <a:p>
            <a:pPr lvl="0">
              <a:lnSpc>
                <a:spcPct val="60000"/>
              </a:lnSpc>
            </a:pPr>
            <a:endParaRPr lang="uk-UA" sz="1000" dirty="0" smtClean="0"/>
          </a:p>
          <a:p>
            <a:pPr marL="342900" lvl="0" indent="-342900">
              <a:lnSpc>
                <a:spcPct val="60000"/>
              </a:lnSpc>
            </a:pPr>
            <a:r>
              <a:rPr lang="uk-UA" dirty="0" smtClean="0">
                <a:latin typeface="Times New Roman" pitchFamily="18" charset="0"/>
                <a:cs typeface="Times New Roman" pitchFamily="18" charset="0"/>
              </a:rPr>
              <a:t>1. </a:t>
            </a:r>
            <a:r>
              <a:rPr lang="uk-UA" sz="1600" dirty="0" smtClean="0">
                <a:latin typeface="Times New Roman" pitchFamily="18" charset="0"/>
                <a:cs typeface="Times New Roman" pitchFamily="18" charset="0"/>
              </a:rPr>
              <a:t>Створення </a:t>
            </a:r>
            <a:r>
              <a:rPr lang="uk-UA" sz="1600" dirty="0" err="1" smtClean="0">
                <a:latin typeface="Times New Roman" pitchFamily="18" charset="0"/>
                <a:cs typeface="Times New Roman" pitchFamily="18" charset="0"/>
              </a:rPr>
              <a:t>“експертної</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групи”</a:t>
            </a:r>
            <a:r>
              <a:rPr lang="uk-UA" sz="1600" dirty="0" smtClean="0">
                <a:latin typeface="Times New Roman" pitchFamily="18" charset="0"/>
                <a:cs typeface="Times New Roman" pitchFamily="18" charset="0"/>
              </a:rPr>
              <a:t> учнів, які братимуть участь в розробці стратегії.</a:t>
            </a:r>
          </a:p>
          <a:p>
            <a:pPr marL="342900" lvl="0" indent="-342900"/>
            <a:r>
              <a:rPr lang="uk-UA" sz="1600" dirty="0" smtClean="0">
                <a:latin typeface="Times New Roman" pitchFamily="18" charset="0"/>
                <a:cs typeface="Times New Roman" pitchFamily="18" charset="0"/>
              </a:rPr>
              <a:t>2. Формулювання потреб в галузі освіти.</a:t>
            </a:r>
          </a:p>
          <a:p>
            <a:pPr marL="342900" lvl="0" indent="-342900"/>
            <a:r>
              <a:rPr lang="uk-UA" sz="1600" dirty="0" smtClean="0">
                <a:latin typeface="Times New Roman" pitchFamily="18" charset="0"/>
                <a:cs typeface="Times New Roman" pitchFamily="18" charset="0"/>
              </a:rPr>
              <a:t>3. Отримання інформації про зміни в системі освіти в ОТГ, які мають бути реалізовані з метою задоволення прагнень молодих людей.</a:t>
            </a:r>
            <a:endParaRPr lang="ru-RU" sz="1600" dirty="0" smtClean="0">
              <a:latin typeface="Times New Roman" pitchFamily="18" charset="0"/>
              <a:cs typeface="Times New Roman" pitchFamily="18" charset="0"/>
            </a:endParaRPr>
          </a:p>
          <a:p>
            <a:pPr lvl="0"/>
            <a:r>
              <a:rPr lang="uk-UA" sz="1100" dirty="0" smtClean="0">
                <a:latin typeface="Times New Roman" pitchFamily="18" charset="0"/>
                <a:cs typeface="Times New Roman" pitchFamily="18" charset="0"/>
              </a:rPr>
              <a:t> </a:t>
            </a:r>
          </a:p>
          <a:p>
            <a:pPr lvl="0">
              <a:lnSpc>
                <a:spcPct val="60000"/>
              </a:lnSpc>
            </a:pPr>
            <a:r>
              <a:rPr lang="uk-UA" sz="1600" b="1" dirty="0" smtClean="0">
                <a:solidFill>
                  <a:schemeClr val="accent1">
                    <a:lumMod val="50000"/>
                  </a:schemeClr>
                </a:solidFill>
                <a:latin typeface="Book Antiqua" pitchFamily="18" charset="0"/>
              </a:rPr>
              <a:t>Роль батьків у процесі розробки політики</a:t>
            </a:r>
          </a:p>
          <a:p>
            <a:pPr lvl="0">
              <a:lnSpc>
                <a:spcPct val="60000"/>
              </a:lnSpc>
            </a:pPr>
            <a:endParaRPr lang="uk-UA" sz="1100" b="1" dirty="0" smtClean="0">
              <a:solidFill>
                <a:schemeClr val="accent1">
                  <a:lumMod val="50000"/>
                </a:schemeClr>
              </a:solidFill>
              <a:latin typeface="Book Antiqua" pitchFamily="18" charset="0"/>
            </a:endParaRPr>
          </a:p>
          <a:p>
            <a:pPr lvl="0">
              <a:lnSpc>
                <a:spcPct val="60000"/>
              </a:lnSpc>
            </a:pPr>
            <a:r>
              <a:rPr lang="uk-UA" sz="1600" dirty="0" smtClean="0">
                <a:latin typeface="Times New Roman" pitchFamily="18" charset="0"/>
                <a:cs typeface="Times New Roman" pitchFamily="18" charset="0"/>
              </a:rPr>
              <a:t>1</a:t>
            </a:r>
            <a:r>
              <a:rPr lang="uk-UA" b="1" dirty="0" smtClean="0">
                <a:solidFill>
                  <a:schemeClr val="accent1">
                    <a:lumMod val="50000"/>
                  </a:schemeClr>
                </a:solidFill>
                <a:latin typeface="Times New Roman" pitchFamily="18" charset="0"/>
                <a:cs typeface="Times New Roman" pitchFamily="18" charset="0"/>
              </a:rPr>
              <a:t>.  </a:t>
            </a:r>
            <a:r>
              <a:rPr lang="uk-UA" sz="1600" dirty="0" smtClean="0">
                <a:latin typeface="Times New Roman" pitchFamily="18" charset="0"/>
                <a:cs typeface="Times New Roman" pitchFamily="18" charset="0"/>
              </a:rPr>
              <a:t>Створення Батьківської ради для розробки стратегії.</a:t>
            </a:r>
          </a:p>
          <a:p>
            <a:pPr lvl="0"/>
            <a:r>
              <a:rPr lang="uk-UA" sz="1600" dirty="0" smtClean="0">
                <a:latin typeface="Times New Roman" pitchFamily="18" charset="0"/>
                <a:cs typeface="Times New Roman" pitchFamily="18" charset="0"/>
              </a:rPr>
              <a:t>2. Врахування потреб батьків в сфері освіти.</a:t>
            </a:r>
          </a:p>
          <a:p>
            <a:pPr lvl="0"/>
            <a:r>
              <a:rPr lang="uk-UA" sz="1600" dirty="0" smtClean="0">
                <a:latin typeface="Times New Roman" pitchFamily="18" charset="0"/>
                <a:cs typeface="Times New Roman" pitchFamily="18" charset="0"/>
              </a:rPr>
              <a:t>3. Надання можливості реально впливати на прийняття рішень, до стосуються освіти в ОТГ.</a:t>
            </a:r>
          </a:p>
          <a:p>
            <a:pPr lvl="0"/>
            <a:endParaRPr lang="uk-UA" sz="1100" dirty="0" smtClean="0">
              <a:latin typeface="Times New Roman" pitchFamily="18" charset="0"/>
              <a:cs typeface="Times New Roman" pitchFamily="18" charset="0"/>
            </a:endParaRPr>
          </a:p>
          <a:p>
            <a:pPr>
              <a:lnSpc>
                <a:spcPct val="60000"/>
              </a:lnSpc>
            </a:pPr>
            <a:r>
              <a:rPr lang="uk-UA" sz="1600" b="1" dirty="0" smtClean="0">
                <a:solidFill>
                  <a:schemeClr val="accent1">
                    <a:lumMod val="50000"/>
                  </a:schemeClr>
                </a:solidFill>
                <a:latin typeface="Book Antiqua" pitchFamily="18" charset="0"/>
              </a:rPr>
              <a:t>Роль вчителів у процесі розробки політики</a:t>
            </a:r>
          </a:p>
          <a:p>
            <a:pPr>
              <a:lnSpc>
                <a:spcPct val="60000"/>
              </a:lnSpc>
            </a:pPr>
            <a:endParaRPr lang="uk-UA" sz="1100" b="1" dirty="0" smtClean="0">
              <a:solidFill>
                <a:schemeClr val="accent1">
                  <a:lumMod val="50000"/>
                </a:schemeClr>
              </a:solidFill>
              <a:latin typeface="Book Antiqua" pitchFamily="18" charset="0"/>
            </a:endParaRPr>
          </a:p>
          <a:p>
            <a:pPr lvl="0">
              <a:lnSpc>
                <a:spcPct val="60000"/>
              </a:lnSpc>
            </a:pPr>
            <a:r>
              <a:rPr lang="uk-UA" sz="1600" dirty="0" smtClean="0">
                <a:latin typeface="Times New Roman" pitchFamily="18" charset="0"/>
                <a:cs typeface="Times New Roman" pitchFamily="18" charset="0"/>
              </a:rPr>
              <a:t>1.</a:t>
            </a:r>
            <a:r>
              <a:rPr lang="uk-UA" sz="1600" b="1" dirty="0" smtClean="0">
                <a:solidFill>
                  <a:schemeClr val="accent1">
                    <a:lumMod val="50000"/>
                  </a:schemeClr>
                </a:solidFill>
                <a:latin typeface="Book Antiqua" pitchFamily="18" charset="0"/>
                <a:cs typeface="Times New Roman" pitchFamily="18" charset="0"/>
              </a:rPr>
              <a:t> </a:t>
            </a:r>
            <a:r>
              <a:rPr lang="uk-UA" sz="1600" dirty="0" smtClean="0">
                <a:latin typeface="Times New Roman" pitchFamily="18" charset="0"/>
                <a:cs typeface="Times New Roman" pitchFamily="18" charset="0"/>
              </a:rPr>
              <a:t>Створення робочої групи для роботи над стратегією.</a:t>
            </a:r>
          </a:p>
          <a:p>
            <a:pPr lvl="0"/>
            <a:r>
              <a:rPr lang="uk-UA" sz="1600" dirty="0" smtClean="0">
                <a:latin typeface="Times New Roman" pitchFamily="18" charset="0"/>
                <a:cs typeface="Times New Roman" pitchFamily="18" charset="0"/>
              </a:rPr>
              <a:t>2. Надання можливості реалізації власних педагогічних ідей.</a:t>
            </a:r>
          </a:p>
          <a:p>
            <a:pPr lvl="0"/>
            <a:r>
              <a:rPr lang="uk-UA" sz="1600" dirty="0" smtClean="0">
                <a:latin typeface="Times New Roman" pitchFamily="18" charset="0"/>
                <a:cs typeface="Times New Roman" pitchFamily="18" charset="0"/>
              </a:rPr>
              <a:t>3. Популяризація найцікавіших форм педагогічної діяльності.</a:t>
            </a:r>
          </a:p>
          <a:p>
            <a:pPr lvl="0"/>
            <a:r>
              <a:rPr lang="uk-UA" sz="1600" dirty="0" smtClean="0">
                <a:latin typeface="Times New Roman" pitchFamily="18" charset="0"/>
                <a:cs typeface="Times New Roman" pitchFamily="18" charset="0"/>
              </a:rPr>
              <a:t>4. Охорона праці.</a:t>
            </a:r>
          </a:p>
          <a:p>
            <a:pPr lvl="0"/>
            <a:endParaRPr lang="uk-UA" sz="1100" dirty="0" smtClean="0">
              <a:latin typeface="Times New Roman" pitchFamily="18" charset="0"/>
              <a:cs typeface="Times New Roman" pitchFamily="18" charset="0"/>
            </a:endParaRPr>
          </a:p>
          <a:p>
            <a:pPr>
              <a:lnSpc>
                <a:spcPct val="60000"/>
              </a:lnSpc>
            </a:pPr>
            <a:r>
              <a:rPr lang="uk-UA" sz="1600" b="1" dirty="0" smtClean="0">
                <a:solidFill>
                  <a:schemeClr val="accent1">
                    <a:lumMod val="50000"/>
                  </a:schemeClr>
                </a:solidFill>
                <a:latin typeface="Book Antiqua" pitchFamily="18" charset="0"/>
              </a:rPr>
              <a:t>Роль директорів у процесі розробки політики</a:t>
            </a:r>
            <a:endParaRPr lang="ru-RU" sz="1600" b="1" dirty="0" smtClean="0">
              <a:solidFill>
                <a:schemeClr val="accent1">
                  <a:lumMod val="50000"/>
                </a:schemeClr>
              </a:solidFill>
              <a:latin typeface="Book Antiqua" pitchFamily="18" charset="0"/>
            </a:endParaRPr>
          </a:p>
          <a:p>
            <a:pPr lvl="0">
              <a:lnSpc>
                <a:spcPct val="60000"/>
              </a:lnSpc>
            </a:pPr>
            <a:endParaRPr lang="uk-UA" sz="1400" dirty="0" smtClean="0"/>
          </a:p>
          <a:p>
            <a:pPr marL="342900" lvl="0" indent="-342900">
              <a:lnSpc>
                <a:spcPct val="60000"/>
              </a:lnSpc>
            </a:pPr>
            <a:r>
              <a:rPr lang="uk-UA" sz="1600" dirty="0" smtClean="0">
                <a:latin typeface="Times New Roman" pitchFamily="18" charset="0"/>
                <a:cs typeface="Times New Roman" pitchFamily="18" charset="0"/>
              </a:rPr>
              <a:t>1. Отримання змоги реалізовувати свої власні ідеї управління школою.</a:t>
            </a:r>
          </a:p>
          <a:p>
            <a:pPr marL="179388" lvl="0" indent="-179388"/>
            <a:r>
              <a:rPr lang="uk-UA" sz="1600" dirty="0" smtClean="0">
                <a:latin typeface="Times New Roman" pitchFamily="18" charset="0"/>
                <a:cs typeface="Times New Roman" pitchFamily="18" charset="0"/>
              </a:rPr>
              <a:t>2. Можливість для втілення власних освітніх проектів за межами базових рамок навчального процесу – гуртки, спеціалізовані школи і т.д.</a:t>
            </a:r>
          </a:p>
          <a:p>
            <a:pPr marL="179388" lvl="0" indent="-179388"/>
            <a:endParaRPr lang="ru-RU" sz="800" dirty="0" smtClean="0">
              <a:latin typeface="Times New Roman" pitchFamily="18" charset="0"/>
              <a:cs typeface="Times New Roman" pitchFamily="18" charset="0"/>
            </a:endParaRPr>
          </a:p>
          <a:p>
            <a:pPr lvl="0">
              <a:lnSpc>
                <a:spcPct val="60000"/>
              </a:lnSpc>
            </a:pPr>
            <a:r>
              <a:rPr lang="uk-UA" sz="1100" dirty="0" smtClean="0">
                <a:latin typeface="Times New Roman" pitchFamily="18" charset="0"/>
                <a:cs typeface="Times New Roman" pitchFamily="18" charset="0"/>
              </a:rPr>
              <a:t> </a:t>
            </a:r>
          </a:p>
          <a:p>
            <a:pPr lvl="0">
              <a:lnSpc>
                <a:spcPct val="60000"/>
              </a:lnSpc>
            </a:pPr>
            <a:r>
              <a:rPr lang="uk-UA" sz="1600" b="1" dirty="0" smtClean="0">
                <a:solidFill>
                  <a:schemeClr val="accent1">
                    <a:lumMod val="50000"/>
                  </a:schemeClr>
                </a:solidFill>
                <a:latin typeface="Book Antiqua" pitchFamily="18" charset="0"/>
              </a:rPr>
              <a:t>Роль відділу освіти ОТГ</a:t>
            </a:r>
          </a:p>
          <a:p>
            <a:pPr lvl="0">
              <a:lnSpc>
                <a:spcPct val="60000"/>
              </a:lnSpc>
            </a:pPr>
            <a:endParaRPr lang="uk-UA" sz="1100" b="1" dirty="0" smtClean="0">
              <a:solidFill>
                <a:schemeClr val="accent1">
                  <a:lumMod val="50000"/>
                </a:schemeClr>
              </a:solidFill>
              <a:latin typeface="Book Antiqua" pitchFamily="18" charset="0"/>
            </a:endParaRPr>
          </a:p>
          <a:p>
            <a:pPr lvl="0">
              <a:lnSpc>
                <a:spcPct val="60000"/>
              </a:lnSpc>
            </a:pPr>
            <a:r>
              <a:rPr lang="uk-UA" sz="1600" dirty="0" smtClean="0">
                <a:latin typeface="Times New Roman" pitchFamily="18" charset="0"/>
                <a:cs typeface="Times New Roman" pitchFamily="18" charset="0"/>
              </a:rPr>
              <a:t>1</a:t>
            </a:r>
            <a:r>
              <a:rPr lang="uk-UA" sz="1600" b="1" dirty="0" smtClean="0">
                <a:solidFill>
                  <a:schemeClr val="accent1">
                    <a:lumMod val="50000"/>
                  </a:schemeClr>
                </a:solidFill>
                <a:latin typeface="Book Antiqua" pitchFamily="18" charset="0"/>
                <a:cs typeface="Times New Roman" pitchFamily="18" charset="0"/>
              </a:rPr>
              <a:t>.</a:t>
            </a:r>
            <a:r>
              <a:rPr lang="uk-UA" sz="1600" dirty="0" smtClean="0">
                <a:latin typeface="Times New Roman" pitchFamily="18" charset="0"/>
                <a:cs typeface="Times New Roman" pitchFamily="18" charset="0"/>
              </a:rPr>
              <a:t> Ухвалення рішень для ефективного здійснення освітньої політики.</a:t>
            </a:r>
          </a:p>
          <a:p>
            <a:r>
              <a:rPr lang="uk-UA" sz="1600" dirty="0" smtClean="0">
                <a:latin typeface="Times New Roman" pitchFamily="18" charset="0"/>
                <a:cs typeface="Times New Roman" pitchFamily="18" charset="0"/>
              </a:rPr>
              <a:t>2. Сприяння реалізації прагнень директорів шкіл.</a:t>
            </a:r>
          </a:p>
          <a:p>
            <a:r>
              <a:rPr lang="uk-UA" sz="1600" dirty="0" smtClean="0">
                <a:latin typeface="Times New Roman" pitchFamily="18" charset="0"/>
                <a:cs typeface="Times New Roman" pitchFamily="18" charset="0"/>
              </a:rPr>
              <a:t>3. Сприяння реалізації прагнень вчителів.</a:t>
            </a:r>
          </a:p>
          <a:p>
            <a:r>
              <a:rPr lang="uk-UA" sz="1600" dirty="0" smtClean="0">
                <a:latin typeface="Times New Roman" pitchFamily="18" charset="0"/>
                <a:cs typeface="Times New Roman" pitchFamily="18" charset="0"/>
              </a:rPr>
              <a:t>4. Створення можливостей для впливу батьків на освітній процес.</a:t>
            </a:r>
          </a:p>
          <a:p>
            <a:r>
              <a:rPr lang="uk-UA" sz="1600" dirty="0" smtClean="0">
                <a:latin typeface="Times New Roman" pitchFamily="18" charset="0"/>
                <a:cs typeface="Times New Roman" pitchFamily="18" charset="0"/>
              </a:rPr>
              <a:t>5. Задоволення освітніх потреб учнів на найвищому рівні.</a:t>
            </a:r>
          </a:p>
          <a:p>
            <a:endParaRPr lang="uk-UA" sz="800" dirty="0" smtClean="0">
              <a:latin typeface="Times New Roman" pitchFamily="18" charset="0"/>
              <a:cs typeface="Times New Roman" pitchFamily="18" charset="0"/>
            </a:endParaRPr>
          </a:p>
          <a:p>
            <a:pPr lvl="0">
              <a:lnSpc>
                <a:spcPct val="60000"/>
              </a:lnSpc>
            </a:pPr>
            <a:endParaRPr lang="uk-UA" sz="800" dirty="0" smtClean="0">
              <a:latin typeface="Times New Roman" pitchFamily="18" charset="0"/>
              <a:cs typeface="Times New Roman" pitchFamily="18" charset="0"/>
            </a:endParaRPr>
          </a:p>
          <a:p>
            <a:pPr>
              <a:lnSpc>
                <a:spcPct val="60000"/>
              </a:lnSpc>
            </a:pPr>
            <a:r>
              <a:rPr lang="uk-UA" sz="1600" b="1" dirty="0" smtClean="0">
                <a:solidFill>
                  <a:schemeClr val="accent1">
                    <a:lumMod val="50000"/>
                  </a:schemeClr>
                </a:solidFill>
                <a:latin typeface="Book Antiqua" pitchFamily="18" charset="0"/>
              </a:rPr>
              <a:t>Роль Ради та Голови ОТГ</a:t>
            </a:r>
          </a:p>
          <a:p>
            <a:pPr>
              <a:lnSpc>
                <a:spcPct val="60000"/>
              </a:lnSpc>
            </a:pPr>
            <a:endParaRPr lang="uk-UA" sz="1600" b="1" dirty="0" smtClean="0">
              <a:solidFill>
                <a:schemeClr val="accent1">
                  <a:lumMod val="50000"/>
                </a:schemeClr>
              </a:solidFill>
              <a:latin typeface="Book Antiqua" pitchFamily="18" charset="0"/>
            </a:endParaRPr>
          </a:p>
          <a:p>
            <a:pPr lvl="0">
              <a:lnSpc>
                <a:spcPct val="60000"/>
              </a:lnSpc>
            </a:pPr>
            <a:r>
              <a:rPr lang="uk-UA" sz="1600" dirty="0" smtClean="0">
                <a:latin typeface="Times New Roman" pitchFamily="18" charset="0"/>
                <a:cs typeface="Times New Roman" pitchFamily="18" charset="0"/>
              </a:rPr>
              <a:t>1.</a:t>
            </a:r>
            <a:r>
              <a:rPr lang="uk-UA" sz="1600" b="1" dirty="0" smtClean="0">
                <a:solidFill>
                  <a:schemeClr val="accent1">
                    <a:lumMod val="50000"/>
                  </a:schemeClr>
                </a:solidFill>
                <a:latin typeface="Book Antiqua" pitchFamily="18" charset="0"/>
                <a:cs typeface="Times New Roman" pitchFamily="18" charset="0"/>
              </a:rPr>
              <a:t> </a:t>
            </a:r>
            <a:r>
              <a:rPr lang="uk-UA" sz="1600" dirty="0" smtClean="0">
                <a:latin typeface="Times New Roman" pitchFamily="18" charset="0"/>
                <a:cs typeface="Times New Roman" pitchFamily="18" charset="0"/>
              </a:rPr>
              <a:t>Підтримка ефективного надання освітніх послуг.</a:t>
            </a:r>
          </a:p>
          <a:p>
            <a:pPr lvl="0"/>
            <a:r>
              <a:rPr lang="uk-UA" sz="1600" dirty="0" smtClean="0">
                <a:latin typeface="Times New Roman" pitchFamily="18" charset="0"/>
                <a:cs typeface="Times New Roman" pitchFamily="18" charset="0"/>
              </a:rPr>
              <a:t>2. Забезпечення потреб мешканців громади у сфері освіти.</a:t>
            </a:r>
          </a:p>
          <a:p>
            <a:pPr lvl="0"/>
            <a:r>
              <a:rPr lang="uk-UA" sz="1600" dirty="0" smtClean="0">
                <a:latin typeface="Times New Roman" pitchFamily="18" charset="0"/>
                <a:cs typeface="Times New Roman" pitchFamily="18" charset="0"/>
              </a:rPr>
              <a:t>3. Реалізація очікувань мешканців.</a:t>
            </a:r>
          </a:p>
          <a:p>
            <a:pPr lvl="0"/>
            <a:endParaRPr lang="uk-UA" sz="1600" dirty="0" smtClean="0">
              <a:latin typeface="Times New Roman" pitchFamily="18" charset="0"/>
              <a:cs typeface="Times New Roman" pitchFamily="18" charset="0"/>
            </a:endParaRPr>
          </a:p>
          <a:p>
            <a:endParaRPr lang="uk-UA" sz="1600" b="1" dirty="0" smtClean="0">
              <a:solidFill>
                <a:schemeClr val="accent1">
                  <a:lumMod val="50000"/>
                </a:schemeClr>
              </a:solidFill>
              <a:latin typeface="Book Antiqua" pitchFamily="18" charset="0"/>
            </a:endParaRPr>
          </a:p>
          <a:p>
            <a:pPr lvl="0"/>
            <a:endParaRPr lang="ru-RU" sz="16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sz="1400" dirty="0" smtClean="0"/>
              <a:t/>
            </a:r>
            <a:br>
              <a:rPr lang="uk-UA" sz="1400" dirty="0" smtClean="0"/>
            </a:br>
            <a:r>
              <a:rPr lang="uk-UA" sz="1400" dirty="0" smtClean="0"/>
              <a:t> </a:t>
            </a:r>
            <a:endParaRPr lang="ru-RU" sz="1400" dirty="0" smtClean="0"/>
          </a:p>
          <a:p>
            <a:pPr indent="357188" algn="just"/>
            <a:endParaRPr lang="ru-RU" sz="1400" dirty="0" smtClean="0">
              <a:latin typeface="Times New Roman" pitchFamily="18" charset="0"/>
              <a:cs typeface="Times New Roman" pitchFamily="18" charset="0"/>
            </a:endParaRPr>
          </a:p>
          <a:p>
            <a:pPr indent="357188" algn="just">
              <a:buFontTx/>
              <a:buChar char="-"/>
            </a:pPr>
            <a:endParaRPr lang="uk-UA" sz="1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nvGraphicFramePr>
        <p:xfrm>
          <a:off x="214290" y="1785918"/>
          <a:ext cx="6500858" cy="6948915"/>
        </p:xfrm>
        <a:graphic>
          <a:graphicData uri="http://schemas.openxmlformats.org/drawingml/2006/table">
            <a:tbl>
              <a:tblPr firstRow="1" bandRow="1">
                <a:tableStyleId>{5C22544A-7EE6-4342-B048-85BDC9FD1C3A}</a:tableStyleId>
              </a:tblPr>
              <a:tblGrid>
                <a:gridCol w="2650487"/>
                <a:gridCol w="3850371"/>
              </a:tblGrid>
              <a:tr h="571504">
                <a:tc>
                  <a:txBody>
                    <a:bodyPr/>
                    <a:lstStyle/>
                    <a:p>
                      <a:pPr algn="ctr">
                        <a:lnSpc>
                          <a:spcPct val="115000"/>
                        </a:lnSpc>
                        <a:spcAft>
                          <a:spcPts val="1000"/>
                        </a:spcAft>
                      </a:pPr>
                      <a:r>
                        <a:rPr lang="uk-UA" sz="1600" b="1" dirty="0">
                          <a:solidFill>
                            <a:schemeClr val="bg1"/>
                          </a:solidFill>
                          <a:latin typeface="Times New Roman"/>
                          <a:ea typeface="Times New Roman"/>
                          <a:cs typeface="Times New Roman"/>
                        </a:rPr>
                        <a:t>Тип громади</a:t>
                      </a:r>
                      <a:endParaRPr lang="ru-RU" sz="1600" dirty="0">
                        <a:solidFill>
                          <a:schemeClr val="bg1"/>
                        </a:solidFill>
                        <a:latin typeface="Calibri"/>
                        <a:ea typeface="Calibri"/>
                        <a:cs typeface="Times New Roman"/>
                      </a:endParaRPr>
                    </a:p>
                  </a:txBody>
                  <a:tcPr marL="22220" marR="22220" marT="0" marB="0"/>
                </a:tc>
                <a:tc>
                  <a:txBody>
                    <a:bodyPr/>
                    <a:lstStyle/>
                    <a:p>
                      <a:pPr algn="ctr">
                        <a:lnSpc>
                          <a:spcPct val="115000"/>
                        </a:lnSpc>
                        <a:spcAft>
                          <a:spcPts val="1000"/>
                        </a:spcAft>
                      </a:pPr>
                      <a:r>
                        <a:rPr lang="uk-UA" sz="1600" b="1" dirty="0">
                          <a:solidFill>
                            <a:schemeClr val="bg1"/>
                          </a:solidFill>
                          <a:latin typeface="Times New Roman"/>
                          <a:ea typeface="Times New Roman"/>
                          <a:cs typeface="Times New Roman"/>
                        </a:rPr>
                        <a:t>Змішана (селище міського типу і сільська місцевість)</a:t>
                      </a:r>
                      <a:endParaRPr lang="ru-RU" sz="1600" dirty="0">
                        <a:solidFill>
                          <a:schemeClr val="bg1"/>
                        </a:solidFill>
                        <a:latin typeface="Calibri"/>
                        <a:ea typeface="Calibri"/>
                        <a:cs typeface="Times New Roman"/>
                      </a:endParaRPr>
                    </a:p>
                  </a:txBody>
                  <a:tcPr marL="22220" marR="22220" marT="0" marB="0"/>
                </a:tc>
              </a:tr>
              <a:tr h="604653">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Кількість населених пунктів, у яких діють ЗНЗ</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algn="l">
                        <a:lnSpc>
                          <a:spcPct val="80000"/>
                        </a:lnSpc>
                        <a:spcAft>
                          <a:spcPts val="1000"/>
                        </a:spcAft>
                      </a:pPr>
                      <a:r>
                        <a:rPr lang="uk-UA" sz="1600" dirty="0">
                          <a:solidFill>
                            <a:schemeClr val="accent1">
                              <a:lumMod val="50000"/>
                            </a:schemeClr>
                          </a:solidFill>
                          <a:latin typeface="Times New Roman"/>
                          <a:ea typeface="Times New Roman"/>
                          <a:cs typeface="Times New Roman"/>
                        </a:rPr>
                        <a:t>Загальна кількість населених пунктів – 13</a:t>
                      </a:r>
                      <a:r>
                        <a:rPr lang="uk-UA" sz="1600" dirty="0" smtClean="0">
                          <a:solidFill>
                            <a:schemeClr val="accent1">
                              <a:lumMod val="50000"/>
                            </a:schemeClr>
                          </a:solidFill>
                          <a:latin typeface="Times New Roman"/>
                          <a:ea typeface="Times New Roman"/>
                          <a:cs typeface="Times New Roman"/>
                        </a:rPr>
                        <a:t>, </a:t>
                      </a:r>
                      <a:r>
                        <a:rPr lang="uk-UA" sz="1600" dirty="0">
                          <a:solidFill>
                            <a:schemeClr val="accent1">
                              <a:lumMod val="50000"/>
                            </a:schemeClr>
                          </a:solidFill>
                          <a:latin typeface="Times New Roman"/>
                          <a:ea typeface="Times New Roman"/>
                          <a:cs typeface="Times New Roman"/>
                        </a:rPr>
                        <a:t>у 4 з них діють ЗНЗ</a:t>
                      </a:r>
                      <a:endParaRPr lang="ru-RU" sz="1600" dirty="0">
                        <a:solidFill>
                          <a:schemeClr val="accent1">
                            <a:lumMod val="50000"/>
                          </a:schemeClr>
                        </a:solidFill>
                        <a:latin typeface="Calibri"/>
                        <a:ea typeface="Calibri"/>
                        <a:cs typeface="Times New Roman"/>
                      </a:endParaRPr>
                    </a:p>
                  </a:txBody>
                  <a:tcPr marL="22220" marR="22220" marT="0" marB="0"/>
                </a:tc>
              </a:tr>
              <a:tr h="354529">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Кількість населення, площа</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algn="l">
                        <a:lnSpc>
                          <a:spcPct val="80000"/>
                        </a:lnSpc>
                        <a:spcAft>
                          <a:spcPts val="1000"/>
                        </a:spcAft>
                      </a:pPr>
                      <a:r>
                        <a:rPr lang="uk-UA" sz="1600" dirty="0">
                          <a:solidFill>
                            <a:schemeClr val="accent1">
                              <a:lumMod val="50000"/>
                            </a:schemeClr>
                          </a:solidFill>
                          <a:latin typeface="Times New Roman"/>
                          <a:ea typeface="Times New Roman"/>
                          <a:cs typeface="Times New Roman"/>
                        </a:rPr>
                        <a:t>5192 – осіб ; 40222,4 га</a:t>
                      </a:r>
                      <a:endParaRPr lang="ru-RU" sz="1600" dirty="0">
                        <a:solidFill>
                          <a:schemeClr val="accent1">
                            <a:lumMod val="50000"/>
                          </a:schemeClr>
                        </a:solidFill>
                        <a:latin typeface="Calibri"/>
                        <a:ea typeface="Calibri"/>
                        <a:cs typeface="Times New Roman"/>
                      </a:endParaRPr>
                    </a:p>
                  </a:txBody>
                  <a:tcPr marL="22220" marR="22220" marT="0" marB="0"/>
                </a:tc>
              </a:tr>
              <a:tr h="978982">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Кількість дітей, з них учнів</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a:lnSpc>
                          <a:spcPct val="80000"/>
                        </a:lnSpc>
                        <a:spcAft>
                          <a:spcPts val="0"/>
                        </a:spcAft>
                      </a:pPr>
                      <a:r>
                        <a:rPr lang="uk-UA" sz="1600" dirty="0">
                          <a:solidFill>
                            <a:schemeClr val="accent1">
                              <a:lumMod val="50000"/>
                            </a:schemeClr>
                          </a:solidFill>
                          <a:latin typeface="Times New Roman"/>
                          <a:ea typeface="Times New Roman"/>
                          <a:cs typeface="Times New Roman"/>
                        </a:rPr>
                        <a:t>кількість дітей віком </a:t>
                      </a:r>
                      <a:endParaRPr lang="ru-RU" sz="1600" dirty="0" smtClean="0">
                        <a:solidFill>
                          <a:schemeClr val="accent1">
                            <a:lumMod val="50000"/>
                          </a:schemeClr>
                        </a:solidFill>
                        <a:latin typeface="Calibri"/>
                        <a:ea typeface="Times New Roman"/>
                        <a:cs typeface="Times New Roman"/>
                      </a:endParaRPr>
                    </a:p>
                    <a:p>
                      <a:pPr>
                        <a:lnSpc>
                          <a:spcPct val="80000"/>
                        </a:lnSpc>
                        <a:spcAft>
                          <a:spcPts val="0"/>
                        </a:spcAft>
                      </a:pPr>
                      <a:r>
                        <a:rPr lang="uk-UA" sz="1600" dirty="0" smtClean="0">
                          <a:solidFill>
                            <a:schemeClr val="accent1">
                              <a:lumMod val="50000"/>
                            </a:schemeClr>
                          </a:solidFill>
                          <a:latin typeface="Times New Roman"/>
                          <a:ea typeface="Times New Roman"/>
                          <a:cs typeface="Times New Roman"/>
                        </a:rPr>
                        <a:t>від </a:t>
                      </a:r>
                      <a:r>
                        <a:rPr lang="uk-UA" sz="1600" dirty="0">
                          <a:solidFill>
                            <a:schemeClr val="accent1">
                              <a:lumMod val="50000"/>
                            </a:schemeClr>
                          </a:solidFill>
                          <a:latin typeface="Times New Roman"/>
                          <a:ea typeface="Times New Roman"/>
                          <a:cs typeface="Times New Roman"/>
                        </a:rPr>
                        <a:t>0-5 років – 346;</a:t>
                      </a:r>
                      <a:endParaRPr lang="ru-RU" sz="1600" dirty="0">
                        <a:solidFill>
                          <a:schemeClr val="accent1">
                            <a:lumMod val="50000"/>
                          </a:schemeClr>
                        </a:solidFill>
                        <a:latin typeface="Calibri"/>
                        <a:ea typeface="Calibri"/>
                        <a:cs typeface="Times New Roman"/>
                      </a:endParaRPr>
                    </a:p>
                    <a:p>
                      <a:pPr>
                        <a:lnSpc>
                          <a:spcPct val="80000"/>
                        </a:lnSpc>
                        <a:spcAft>
                          <a:spcPts val="0"/>
                        </a:spcAft>
                      </a:pPr>
                      <a:r>
                        <a:rPr lang="uk-UA" sz="1600" dirty="0">
                          <a:solidFill>
                            <a:schemeClr val="accent1">
                              <a:lumMod val="50000"/>
                            </a:schemeClr>
                          </a:solidFill>
                          <a:latin typeface="Times New Roman"/>
                          <a:ea typeface="Times New Roman"/>
                          <a:cs typeface="Times New Roman"/>
                        </a:rPr>
                        <a:t>від 6 до 18 – 805;</a:t>
                      </a:r>
                      <a:endParaRPr lang="ru-RU" sz="1600" dirty="0">
                        <a:solidFill>
                          <a:schemeClr val="accent1">
                            <a:lumMod val="50000"/>
                          </a:schemeClr>
                        </a:solidFill>
                        <a:latin typeface="Calibri"/>
                        <a:ea typeface="Calibri"/>
                        <a:cs typeface="Times New Roman"/>
                      </a:endParaRPr>
                    </a:p>
                    <a:p>
                      <a:pPr>
                        <a:lnSpc>
                          <a:spcPct val="80000"/>
                        </a:lnSpc>
                        <a:spcAft>
                          <a:spcPts val="0"/>
                        </a:spcAft>
                      </a:pPr>
                      <a:r>
                        <a:rPr lang="uk-UA" sz="1600" dirty="0">
                          <a:solidFill>
                            <a:schemeClr val="accent1">
                              <a:lumMod val="50000"/>
                            </a:schemeClr>
                          </a:solidFill>
                          <a:latin typeface="Times New Roman"/>
                          <a:ea typeface="Times New Roman"/>
                          <a:cs typeface="Times New Roman"/>
                        </a:rPr>
                        <a:t>в ЗДО – 178;</a:t>
                      </a:r>
                      <a:endParaRPr lang="ru-RU" sz="1600" dirty="0">
                        <a:solidFill>
                          <a:schemeClr val="accent1">
                            <a:lumMod val="50000"/>
                          </a:schemeClr>
                        </a:solidFill>
                        <a:latin typeface="Calibri"/>
                        <a:ea typeface="Calibri"/>
                        <a:cs typeface="Times New Roman"/>
                      </a:endParaRPr>
                    </a:p>
                    <a:p>
                      <a:pPr>
                        <a:lnSpc>
                          <a:spcPct val="80000"/>
                        </a:lnSpc>
                        <a:spcAft>
                          <a:spcPts val="0"/>
                        </a:spcAft>
                      </a:pPr>
                      <a:r>
                        <a:rPr lang="uk-UA" sz="1600" dirty="0">
                          <a:solidFill>
                            <a:schemeClr val="accent1">
                              <a:lumMod val="50000"/>
                            </a:schemeClr>
                          </a:solidFill>
                          <a:latin typeface="Times New Roman"/>
                          <a:ea typeface="Times New Roman"/>
                          <a:cs typeface="Times New Roman"/>
                        </a:rPr>
                        <a:t>в ЗЗСЗ –</a:t>
                      </a:r>
                      <a:r>
                        <a:rPr lang="uk-UA" sz="1600" dirty="0" smtClean="0">
                          <a:solidFill>
                            <a:schemeClr val="accent1">
                              <a:lumMod val="50000"/>
                            </a:schemeClr>
                          </a:solidFill>
                          <a:latin typeface="Times New Roman"/>
                          <a:ea typeface="Times New Roman"/>
                          <a:cs typeface="Times New Roman"/>
                        </a:rPr>
                        <a:t>785</a:t>
                      </a:r>
                      <a:endParaRPr lang="ru-RU" sz="1600" dirty="0">
                        <a:solidFill>
                          <a:schemeClr val="accent1">
                            <a:lumMod val="50000"/>
                          </a:schemeClr>
                        </a:solidFill>
                        <a:latin typeface="Calibri"/>
                        <a:ea typeface="Calibri"/>
                        <a:cs typeface="Times New Roman"/>
                      </a:endParaRPr>
                    </a:p>
                  </a:txBody>
                  <a:tcPr marL="22220" marR="22220" marT="0" marB="0"/>
                </a:tc>
              </a:tr>
              <a:tr h="1075080">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Кількість шкіл, з них ЗНЗ І, </a:t>
                      </a:r>
                      <a:r>
                        <a:rPr lang="uk-UA" sz="1600" b="1" dirty="0" err="1">
                          <a:solidFill>
                            <a:schemeClr val="accent1">
                              <a:lumMod val="50000"/>
                            </a:schemeClr>
                          </a:solidFill>
                          <a:latin typeface="Times New Roman"/>
                          <a:ea typeface="Times New Roman"/>
                          <a:cs typeface="Times New Roman"/>
                        </a:rPr>
                        <a:t>І</a:t>
                      </a:r>
                      <a:r>
                        <a:rPr lang="uk-UA" sz="1600" b="1" dirty="0">
                          <a:solidFill>
                            <a:schemeClr val="accent1">
                              <a:lumMod val="50000"/>
                            </a:schemeClr>
                          </a:solidFill>
                          <a:latin typeface="Times New Roman"/>
                          <a:ea typeface="Times New Roman"/>
                          <a:cs typeface="Times New Roman"/>
                        </a:rPr>
                        <a:t> - ІІ, І - ІІІ ступенів</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a:lnSpc>
                          <a:spcPct val="80000"/>
                        </a:lnSpc>
                        <a:spcAft>
                          <a:spcPts val="0"/>
                        </a:spcAft>
                      </a:pPr>
                      <a:endParaRPr lang="ru-RU" sz="1600" dirty="0">
                        <a:solidFill>
                          <a:schemeClr val="accent1">
                            <a:lumMod val="50000"/>
                          </a:schemeClr>
                        </a:solidFill>
                        <a:latin typeface="Calibri"/>
                        <a:ea typeface="Calibri"/>
                        <a:cs typeface="Times New Roman"/>
                      </a:endParaRPr>
                    </a:p>
                    <a:p>
                      <a:pPr>
                        <a:lnSpc>
                          <a:spcPct val="80000"/>
                        </a:lnSpc>
                        <a:spcAft>
                          <a:spcPts val="0"/>
                        </a:spcAft>
                      </a:pPr>
                      <a:r>
                        <a:rPr lang="uk-UA" sz="1600" dirty="0">
                          <a:solidFill>
                            <a:schemeClr val="accent1">
                              <a:lumMod val="50000"/>
                            </a:schemeClr>
                          </a:solidFill>
                          <a:latin typeface="Times New Roman"/>
                          <a:ea typeface="Times New Roman"/>
                          <a:cs typeface="Times New Roman"/>
                        </a:rPr>
                        <a:t>І - ІІ ст. – </a:t>
                      </a:r>
                      <a:r>
                        <a:rPr lang="uk-UA" sz="1600" dirty="0" err="1">
                          <a:solidFill>
                            <a:schemeClr val="accent1">
                              <a:lumMod val="50000"/>
                            </a:schemeClr>
                          </a:solidFill>
                          <a:latin typeface="Times New Roman"/>
                          <a:ea typeface="Times New Roman"/>
                          <a:cs typeface="Times New Roman"/>
                        </a:rPr>
                        <a:t>Червоновільська</a:t>
                      </a:r>
                      <a:r>
                        <a:rPr lang="uk-UA" sz="1600" dirty="0">
                          <a:solidFill>
                            <a:schemeClr val="accent1">
                              <a:lumMod val="50000"/>
                            </a:schemeClr>
                          </a:solidFill>
                          <a:latin typeface="Times New Roman"/>
                          <a:ea typeface="Times New Roman"/>
                          <a:cs typeface="Times New Roman"/>
                        </a:rPr>
                        <a:t> ЗОШ, </a:t>
                      </a:r>
                      <a:endParaRPr lang="uk-UA" sz="1600" dirty="0" smtClean="0">
                        <a:solidFill>
                          <a:schemeClr val="accent1">
                            <a:lumMod val="50000"/>
                          </a:schemeClr>
                        </a:solidFill>
                        <a:latin typeface="Times New Roman"/>
                        <a:ea typeface="Times New Roman"/>
                        <a:cs typeface="Times New Roman"/>
                      </a:endParaRPr>
                    </a:p>
                    <a:p>
                      <a:pPr>
                        <a:lnSpc>
                          <a:spcPct val="80000"/>
                        </a:lnSpc>
                        <a:spcAft>
                          <a:spcPts val="0"/>
                        </a:spcAft>
                      </a:pPr>
                      <a:r>
                        <a:rPr lang="uk-UA" sz="1600" dirty="0" smtClean="0">
                          <a:solidFill>
                            <a:schemeClr val="accent1">
                              <a:lumMod val="50000"/>
                            </a:schemeClr>
                          </a:solidFill>
                          <a:latin typeface="Times New Roman"/>
                          <a:ea typeface="Times New Roman"/>
                          <a:cs typeface="Times New Roman"/>
                        </a:rPr>
                        <a:t> </a:t>
                      </a:r>
                      <a:r>
                        <a:rPr lang="uk-UA" sz="1600" dirty="0" err="1">
                          <a:solidFill>
                            <a:schemeClr val="accent1">
                              <a:lumMod val="50000"/>
                            </a:schemeClr>
                          </a:solidFill>
                          <a:latin typeface="Times New Roman"/>
                          <a:ea typeface="Times New Roman"/>
                          <a:cs typeface="Times New Roman"/>
                        </a:rPr>
                        <a:t>Кленівська</a:t>
                      </a:r>
                      <a:r>
                        <a:rPr lang="uk-UA" sz="1600" dirty="0">
                          <a:solidFill>
                            <a:schemeClr val="accent1">
                              <a:lumMod val="50000"/>
                            </a:schemeClr>
                          </a:solidFill>
                          <a:latin typeface="Times New Roman"/>
                          <a:ea typeface="Times New Roman"/>
                          <a:cs typeface="Times New Roman"/>
                        </a:rPr>
                        <a:t> філія</a:t>
                      </a:r>
                      <a:endParaRPr lang="ru-RU" sz="1600" dirty="0">
                        <a:solidFill>
                          <a:schemeClr val="accent1">
                            <a:lumMod val="50000"/>
                          </a:schemeClr>
                        </a:solidFill>
                        <a:latin typeface="Calibri"/>
                        <a:ea typeface="Calibri"/>
                        <a:cs typeface="Times New Roman"/>
                      </a:endParaRPr>
                    </a:p>
                    <a:p>
                      <a:pPr>
                        <a:lnSpc>
                          <a:spcPct val="80000"/>
                        </a:lnSpc>
                        <a:spcAft>
                          <a:spcPts val="0"/>
                        </a:spcAft>
                      </a:pPr>
                      <a:r>
                        <a:rPr lang="uk-UA" sz="1600" dirty="0">
                          <a:solidFill>
                            <a:schemeClr val="accent1">
                              <a:lumMod val="50000"/>
                            </a:schemeClr>
                          </a:solidFill>
                          <a:latin typeface="Times New Roman"/>
                          <a:ea typeface="Times New Roman"/>
                          <a:cs typeface="Times New Roman"/>
                        </a:rPr>
                        <a:t>І </a:t>
                      </a:r>
                      <a:r>
                        <a:rPr lang="uk-UA" sz="1600" dirty="0" smtClean="0">
                          <a:solidFill>
                            <a:schemeClr val="accent1">
                              <a:lumMod val="50000"/>
                            </a:schemeClr>
                          </a:solidFill>
                          <a:latin typeface="Times New Roman"/>
                          <a:ea typeface="Times New Roman"/>
                          <a:cs typeface="Times New Roman"/>
                        </a:rPr>
                        <a:t>– ІІІ ст. </a:t>
                      </a:r>
                      <a:r>
                        <a:rPr lang="uk-UA" sz="1600" dirty="0">
                          <a:solidFill>
                            <a:schemeClr val="accent1">
                              <a:lumMod val="50000"/>
                            </a:schemeClr>
                          </a:solidFill>
                          <a:latin typeface="Times New Roman"/>
                          <a:ea typeface="Times New Roman"/>
                          <a:cs typeface="Times New Roman"/>
                        </a:rPr>
                        <a:t>– ОНЗ </a:t>
                      </a:r>
                      <a:r>
                        <a:rPr lang="uk-UA" sz="1600" dirty="0" err="1">
                          <a:solidFill>
                            <a:schemeClr val="accent1">
                              <a:lumMod val="50000"/>
                            </a:schemeClr>
                          </a:solidFill>
                          <a:latin typeface="Times New Roman"/>
                          <a:ea typeface="Times New Roman"/>
                          <a:cs typeface="Times New Roman"/>
                        </a:rPr>
                        <a:t>“Городницька</a:t>
                      </a:r>
                      <a:r>
                        <a:rPr lang="uk-UA" sz="1600" dirty="0">
                          <a:solidFill>
                            <a:schemeClr val="accent1">
                              <a:lumMod val="50000"/>
                            </a:schemeClr>
                          </a:solidFill>
                          <a:latin typeface="Times New Roman"/>
                          <a:ea typeface="Times New Roman"/>
                          <a:cs typeface="Times New Roman"/>
                        </a:rPr>
                        <a:t> ЗОШ”, </a:t>
                      </a:r>
                      <a:r>
                        <a:rPr lang="uk-UA" sz="1600" dirty="0" err="1" smtClean="0">
                          <a:solidFill>
                            <a:schemeClr val="accent1">
                              <a:lumMod val="50000"/>
                            </a:schemeClr>
                          </a:solidFill>
                          <a:latin typeface="Times New Roman"/>
                          <a:ea typeface="Times New Roman"/>
                          <a:cs typeface="Times New Roman"/>
                        </a:rPr>
                        <a:t>Броницькогутянський</a:t>
                      </a:r>
                      <a:r>
                        <a:rPr lang="uk-UA" sz="1600" baseline="0" dirty="0" smtClean="0">
                          <a:solidFill>
                            <a:schemeClr val="accent1">
                              <a:lumMod val="50000"/>
                            </a:schemeClr>
                          </a:solidFill>
                          <a:latin typeface="Times New Roman"/>
                          <a:ea typeface="Times New Roman"/>
                          <a:cs typeface="Times New Roman"/>
                        </a:rPr>
                        <a:t> ЗЗСО І – ІІІ ступенів</a:t>
                      </a:r>
                      <a:endParaRPr lang="ru-RU" sz="1600" dirty="0">
                        <a:solidFill>
                          <a:schemeClr val="accent1">
                            <a:lumMod val="50000"/>
                          </a:schemeClr>
                        </a:solidFill>
                        <a:latin typeface="Calibri"/>
                        <a:ea typeface="Calibri"/>
                        <a:cs typeface="Times New Roman"/>
                      </a:endParaRPr>
                    </a:p>
                  </a:txBody>
                  <a:tcPr marL="22220" marR="22220" marT="0" marB="0"/>
                </a:tc>
              </a:tr>
              <a:tr h="256676">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Кількість ДНЗ, ПНЗ</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algn="l">
                        <a:lnSpc>
                          <a:spcPct val="80000"/>
                        </a:lnSpc>
                        <a:spcAft>
                          <a:spcPts val="1000"/>
                        </a:spcAft>
                      </a:pPr>
                      <a:r>
                        <a:rPr lang="uk-UA" sz="1600" dirty="0">
                          <a:solidFill>
                            <a:schemeClr val="accent1">
                              <a:lumMod val="50000"/>
                            </a:schemeClr>
                          </a:solidFill>
                          <a:latin typeface="Times New Roman"/>
                          <a:ea typeface="Times New Roman"/>
                          <a:cs typeface="Times New Roman"/>
                        </a:rPr>
                        <a:t>4 – ДНЗ</a:t>
                      </a:r>
                      <a:endParaRPr lang="ru-RU" sz="1600" dirty="0">
                        <a:solidFill>
                          <a:schemeClr val="accent1">
                            <a:lumMod val="50000"/>
                          </a:schemeClr>
                        </a:solidFill>
                        <a:latin typeface="Calibri"/>
                        <a:ea typeface="Calibri"/>
                        <a:cs typeface="Times New Roman"/>
                      </a:endParaRPr>
                    </a:p>
                  </a:txBody>
                  <a:tcPr marL="22220" marR="22220" marT="0" marB="0"/>
                </a:tc>
              </a:tr>
              <a:tr h="1501160">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Загальна кількість працівників у сфері освіти, у т.ч. педагогічних працівників</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Загальна кількість працівників в освіті -  </a:t>
                      </a:r>
                      <a:r>
                        <a:rPr lang="uk-UA" sz="1600" kern="1200" dirty="0" smtClean="0">
                          <a:solidFill>
                            <a:schemeClr val="accent1">
                              <a:lumMod val="50000"/>
                            </a:schemeClr>
                          </a:solidFill>
                          <a:latin typeface="Times New Roman"/>
                          <a:ea typeface="Times New Roman"/>
                          <a:cs typeface="Times New Roman"/>
                        </a:rPr>
                        <a:t>243 </a:t>
                      </a:r>
                      <a:r>
                        <a:rPr lang="uk-UA" sz="1600" kern="1200" dirty="0">
                          <a:solidFill>
                            <a:schemeClr val="accent1">
                              <a:lumMod val="50000"/>
                            </a:schemeClr>
                          </a:solidFill>
                          <a:latin typeface="Times New Roman"/>
                          <a:ea typeface="Times New Roman"/>
                          <a:cs typeface="Times New Roman"/>
                        </a:rPr>
                        <a:t>особи;</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з них педагогів – </a:t>
                      </a:r>
                      <a:r>
                        <a:rPr lang="uk-UA" sz="1600" kern="1200" dirty="0" smtClean="0">
                          <a:solidFill>
                            <a:schemeClr val="accent1">
                              <a:lumMod val="50000"/>
                            </a:schemeClr>
                          </a:solidFill>
                          <a:latin typeface="Times New Roman"/>
                          <a:ea typeface="Times New Roman"/>
                          <a:cs typeface="Times New Roman"/>
                        </a:rPr>
                        <a:t>110;</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не педагогів –</a:t>
                      </a:r>
                      <a:r>
                        <a:rPr lang="uk-UA" sz="1600" kern="1200" dirty="0" smtClean="0">
                          <a:solidFill>
                            <a:schemeClr val="accent1">
                              <a:lumMod val="50000"/>
                            </a:schemeClr>
                          </a:solidFill>
                          <a:latin typeface="Times New Roman"/>
                          <a:ea typeface="Times New Roman"/>
                          <a:cs typeface="Times New Roman"/>
                        </a:rPr>
                        <a:t>65 </a:t>
                      </a:r>
                      <a:r>
                        <a:rPr lang="uk-UA" sz="1600" kern="1200" dirty="0">
                          <a:solidFill>
                            <a:schemeClr val="accent1">
                              <a:lumMod val="50000"/>
                            </a:schemeClr>
                          </a:solidFill>
                          <a:latin typeface="Times New Roman"/>
                          <a:ea typeface="Times New Roman"/>
                          <a:cs typeface="Times New Roman"/>
                        </a:rPr>
                        <a:t>; </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err="1">
                          <a:solidFill>
                            <a:schemeClr val="accent1">
                              <a:lumMod val="50000"/>
                            </a:schemeClr>
                          </a:solidFill>
                          <a:latin typeface="Times New Roman"/>
                          <a:ea typeface="Times New Roman"/>
                          <a:cs typeface="Times New Roman"/>
                        </a:rPr>
                        <a:t>дошкілля</a:t>
                      </a:r>
                      <a:r>
                        <a:rPr lang="uk-UA" sz="1600" kern="1200" dirty="0">
                          <a:solidFill>
                            <a:schemeClr val="accent1">
                              <a:lumMod val="50000"/>
                            </a:schemeClr>
                          </a:solidFill>
                          <a:latin typeface="Times New Roman"/>
                          <a:ea typeface="Times New Roman"/>
                          <a:cs typeface="Times New Roman"/>
                        </a:rPr>
                        <a:t> – 51 ; </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err="1">
                          <a:solidFill>
                            <a:schemeClr val="accent1">
                              <a:lumMod val="50000"/>
                            </a:schemeClr>
                          </a:solidFill>
                          <a:latin typeface="Times New Roman"/>
                          <a:ea typeface="Times New Roman"/>
                          <a:cs typeface="Times New Roman"/>
                        </a:rPr>
                        <a:t>позашкілля–</a:t>
                      </a:r>
                      <a:r>
                        <a:rPr lang="uk-UA" sz="1600" kern="1200" dirty="0">
                          <a:solidFill>
                            <a:schemeClr val="accent1">
                              <a:lumMod val="50000"/>
                            </a:schemeClr>
                          </a:solidFill>
                          <a:latin typeface="Times New Roman"/>
                          <a:ea typeface="Times New Roman"/>
                          <a:cs typeface="Times New Roman"/>
                        </a:rPr>
                        <a:t> </a:t>
                      </a:r>
                      <a:r>
                        <a:rPr lang="uk-UA" sz="1600" kern="1200" dirty="0" smtClean="0">
                          <a:solidFill>
                            <a:schemeClr val="accent1">
                              <a:lumMod val="50000"/>
                            </a:schemeClr>
                          </a:solidFill>
                          <a:latin typeface="Times New Roman"/>
                          <a:ea typeface="Times New Roman"/>
                          <a:cs typeface="Times New Roman"/>
                        </a:rPr>
                        <a:t>4; </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smtClean="0">
                          <a:solidFill>
                            <a:schemeClr val="accent1">
                              <a:lumMod val="50000"/>
                            </a:schemeClr>
                          </a:solidFill>
                          <a:latin typeface="Times New Roman"/>
                          <a:ea typeface="Times New Roman"/>
                          <a:cs typeface="Times New Roman"/>
                        </a:rPr>
                        <a:t>Методичний</a:t>
                      </a:r>
                      <a:r>
                        <a:rPr lang="uk-UA" sz="1600" kern="1200" baseline="0" dirty="0" smtClean="0">
                          <a:solidFill>
                            <a:schemeClr val="accent1">
                              <a:lumMod val="50000"/>
                            </a:schemeClr>
                          </a:solidFill>
                          <a:latin typeface="Times New Roman"/>
                          <a:ea typeface="Times New Roman"/>
                          <a:cs typeface="Times New Roman"/>
                        </a:rPr>
                        <a:t> центр</a:t>
                      </a:r>
                      <a:r>
                        <a:rPr lang="uk-UA" sz="1600" kern="1200" dirty="0" smtClean="0">
                          <a:solidFill>
                            <a:schemeClr val="accent1">
                              <a:lumMod val="50000"/>
                            </a:schemeClr>
                          </a:solidFill>
                          <a:latin typeface="Times New Roman"/>
                          <a:ea typeface="Times New Roman"/>
                          <a:cs typeface="Times New Roman"/>
                        </a:rPr>
                        <a:t> </a:t>
                      </a:r>
                      <a:r>
                        <a:rPr lang="uk-UA" sz="1600" kern="1200" dirty="0">
                          <a:solidFill>
                            <a:schemeClr val="accent1">
                              <a:lumMod val="50000"/>
                            </a:schemeClr>
                          </a:solidFill>
                          <a:latin typeface="Times New Roman"/>
                          <a:ea typeface="Times New Roman"/>
                          <a:cs typeface="Times New Roman"/>
                        </a:rPr>
                        <a:t>–4; </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адміністрація </a:t>
                      </a:r>
                      <a:r>
                        <a:rPr lang="uk-UA" sz="1600" kern="1200" dirty="0" smtClean="0">
                          <a:solidFill>
                            <a:schemeClr val="accent1">
                              <a:lumMod val="50000"/>
                            </a:schemeClr>
                          </a:solidFill>
                          <a:latin typeface="Times New Roman"/>
                          <a:ea typeface="Times New Roman"/>
                          <a:cs typeface="Times New Roman"/>
                        </a:rPr>
                        <a:t>–9.</a:t>
                      </a:r>
                      <a:endParaRPr lang="ru-RU" sz="1600" kern="1200" dirty="0">
                        <a:solidFill>
                          <a:schemeClr val="accent1">
                            <a:lumMod val="50000"/>
                          </a:schemeClr>
                        </a:solidFill>
                        <a:latin typeface="Times New Roman"/>
                        <a:ea typeface="Times New Roman"/>
                        <a:cs typeface="Times New Roman"/>
                      </a:endParaRPr>
                    </a:p>
                  </a:txBody>
                  <a:tcPr marL="22220" marR="22220" marT="0" marB="0"/>
                </a:tc>
              </a:tr>
              <a:tr h="654304">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Загальний бюджет освіти громади, з них місцевого бюджету</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Загальний бюджет освіти -  25 679 </a:t>
                      </a:r>
                      <a:r>
                        <a:rPr lang="uk-UA" sz="1600" kern="1200" dirty="0" smtClean="0">
                          <a:solidFill>
                            <a:schemeClr val="accent1">
                              <a:lumMod val="50000"/>
                            </a:schemeClr>
                          </a:solidFill>
                          <a:latin typeface="Times New Roman"/>
                          <a:ea typeface="Times New Roman"/>
                          <a:cs typeface="Times New Roman"/>
                        </a:rPr>
                        <a:t>800, </a:t>
                      </a:r>
                    </a:p>
                    <a:p>
                      <a:pPr marL="0" algn="l" defTabSz="914400" rtl="0" eaLnBrk="1" latinLnBrk="0" hangingPunct="1">
                        <a:lnSpc>
                          <a:spcPct val="80000"/>
                        </a:lnSpc>
                        <a:spcAft>
                          <a:spcPts val="0"/>
                        </a:spcAft>
                      </a:pPr>
                      <a:r>
                        <a:rPr lang="uk-UA" sz="1600" kern="1200" dirty="0" smtClean="0">
                          <a:solidFill>
                            <a:schemeClr val="accent1">
                              <a:lumMod val="50000"/>
                            </a:schemeClr>
                          </a:solidFill>
                          <a:latin typeface="Times New Roman"/>
                          <a:ea typeface="Times New Roman"/>
                          <a:cs typeface="Times New Roman"/>
                        </a:rPr>
                        <a:t>з </a:t>
                      </a:r>
                      <a:r>
                        <a:rPr lang="uk-UA" sz="1600" kern="1200" dirty="0">
                          <a:solidFill>
                            <a:schemeClr val="accent1">
                              <a:lumMod val="50000"/>
                            </a:schemeClr>
                          </a:solidFill>
                          <a:latin typeface="Times New Roman"/>
                          <a:ea typeface="Times New Roman"/>
                          <a:cs typeface="Times New Roman"/>
                        </a:rPr>
                        <a:t>них місцевого бюджету – 11 337 200 </a:t>
                      </a:r>
                      <a:endParaRPr lang="ru-RU" sz="1600" kern="1200" dirty="0">
                        <a:solidFill>
                          <a:schemeClr val="accent1">
                            <a:lumMod val="50000"/>
                          </a:schemeClr>
                        </a:solidFill>
                        <a:latin typeface="Times New Roman"/>
                        <a:ea typeface="Times New Roman"/>
                        <a:cs typeface="Times New Roman"/>
                      </a:endParaRPr>
                    </a:p>
                  </a:txBody>
                  <a:tcPr marL="22220" marR="22220" marT="0" marB="0"/>
                </a:tc>
              </a:tr>
              <a:tr h="853440">
                <a:tc>
                  <a:txBody>
                    <a:bodyPr/>
                    <a:lstStyle/>
                    <a:p>
                      <a:pPr>
                        <a:lnSpc>
                          <a:spcPct val="80000"/>
                        </a:lnSpc>
                        <a:spcAft>
                          <a:spcPts val="1000"/>
                        </a:spcAft>
                      </a:pPr>
                      <a:r>
                        <a:rPr lang="uk-UA" sz="1600" b="1" dirty="0">
                          <a:solidFill>
                            <a:schemeClr val="accent1">
                              <a:lumMod val="50000"/>
                            </a:schemeClr>
                          </a:solidFill>
                          <a:latin typeface="Times New Roman"/>
                          <a:ea typeface="Times New Roman"/>
                          <a:cs typeface="Times New Roman"/>
                        </a:rPr>
                        <a:t>Кількість учнів, які підвозяться, парк шкільних автобусів</a:t>
                      </a:r>
                      <a:endParaRPr lang="ru-RU" sz="1600" b="1" dirty="0">
                        <a:solidFill>
                          <a:schemeClr val="accent1">
                            <a:lumMod val="50000"/>
                          </a:schemeClr>
                        </a:solidFill>
                        <a:latin typeface="Calibri"/>
                        <a:ea typeface="Calibri"/>
                        <a:cs typeface="Times New Roman"/>
                      </a:endParaRPr>
                    </a:p>
                  </a:txBody>
                  <a:tcPr marL="22220" marR="22220" marT="0" marB="0"/>
                </a:tc>
                <a:tc>
                  <a:txBody>
                    <a:bodyPr/>
                    <a:lstStyle/>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Кількість учнів, які підвозяться – </a:t>
                      </a:r>
                      <a:r>
                        <a:rPr lang="uk-UA" sz="1600" kern="1200" dirty="0" smtClean="0">
                          <a:solidFill>
                            <a:schemeClr val="accent1">
                              <a:lumMod val="50000"/>
                            </a:schemeClr>
                          </a:solidFill>
                          <a:latin typeface="Times New Roman"/>
                          <a:ea typeface="Times New Roman"/>
                          <a:cs typeface="Times New Roman"/>
                        </a:rPr>
                        <a:t>118;</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Кількість вихованців ЗДО, які підвозяться – 7</a:t>
                      </a:r>
                      <a:r>
                        <a:rPr lang="uk-UA" sz="1600" kern="1200" dirty="0" smtClean="0">
                          <a:solidFill>
                            <a:schemeClr val="accent1">
                              <a:lumMod val="50000"/>
                            </a:schemeClr>
                          </a:solidFill>
                          <a:latin typeface="Times New Roman"/>
                          <a:ea typeface="Times New Roman"/>
                          <a:cs typeface="Times New Roman"/>
                        </a:rPr>
                        <a:t>; Кількість вчителів, які підвозяться - 17</a:t>
                      </a:r>
                      <a:endParaRPr lang="ru-RU" sz="1600" kern="1200" dirty="0">
                        <a:solidFill>
                          <a:schemeClr val="accent1">
                            <a:lumMod val="50000"/>
                          </a:schemeClr>
                        </a:solidFill>
                        <a:latin typeface="Times New Roman"/>
                        <a:ea typeface="Times New Roman"/>
                        <a:cs typeface="Times New Roman"/>
                      </a:endParaRPr>
                    </a:p>
                    <a:p>
                      <a:pPr marL="0" algn="l" defTabSz="914400" rtl="0" eaLnBrk="1" latinLnBrk="0" hangingPunct="1">
                        <a:lnSpc>
                          <a:spcPct val="80000"/>
                        </a:lnSpc>
                        <a:spcAft>
                          <a:spcPts val="0"/>
                        </a:spcAft>
                      </a:pPr>
                      <a:r>
                        <a:rPr lang="uk-UA" sz="1600" kern="1200" dirty="0">
                          <a:solidFill>
                            <a:schemeClr val="accent1">
                              <a:lumMod val="50000"/>
                            </a:schemeClr>
                          </a:solidFill>
                          <a:latin typeface="Times New Roman"/>
                          <a:ea typeface="Times New Roman"/>
                          <a:cs typeface="Times New Roman"/>
                        </a:rPr>
                        <a:t>парк шкільних автобусів – </a:t>
                      </a:r>
                      <a:r>
                        <a:rPr lang="uk-UA" sz="1600" kern="1200" dirty="0" smtClean="0">
                          <a:solidFill>
                            <a:schemeClr val="accent1">
                              <a:lumMod val="50000"/>
                            </a:schemeClr>
                          </a:solidFill>
                          <a:latin typeface="Times New Roman"/>
                          <a:ea typeface="Times New Roman"/>
                          <a:cs typeface="Times New Roman"/>
                        </a:rPr>
                        <a:t>3.</a:t>
                      </a:r>
                      <a:endParaRPr lang="ru-RU" sz="1600" kern="1200" dirty="0">
                        <a:solidFill>
                          <a:schemeClr val="accent1">
                            <a:lumMod val="50000"/>
                          </a:schemeClr>
                        </a:solidFill>
                        <a:latin typeface="Times New Roman"/>
                        <a:ea typeface="Times New Roman"/>
                        <a:cs typeface="Times New Roman"/>
                      </a:endParaRPr>
                    </a:p>
                  </a:txBody>
                  <a:tcPr marL="22220" marR="22220" marT="0" marB="0"/>
                </a:tc>
              </a:tr>
            </a:tbl>
          </a:graphicData>
        </a:graphic>
      </p:graphicFrame>
      <p:sp>
        <p:nvSpPr>
          <p:cNvPr id="6" name="Заголовок 4"/>
          <p:cNvSpPr txBox="1">
            <a:spLocks/>
          </p:cNvSpPr>
          <p:nvPr/>
        </p:nvSpPr>
        <p:spPr>
          <a:xfrm>
            <a:off x="285728" y="214282"/>
            <a:ext cx="6572272" cy="714379"/>
          </a:xfrm>
          <a:prstGeom prst="rect">
            <a:avLst/>
          </a:prstGeom>
        </p:spPr>
        <p:txBody>
          <a:bodyPr vert="horz" lIns="91440" tIns="45720" rIns="91440" bIns="45720" rtlCol="0" anchor="ctr">
            <a:noAutofit/>
          </a:bodyPr>
          <a:lstStyle/>
          <a:p>
            <a:pPr marR="0" lvl="0" indent="357188" algn="just" fontAlgn="auto">
              <a:lnSpc>
                <a:spcPct val="100000"/>
              </a:lnSpc>
              <a:spcBef>
                <a:spcPct val="0"/>
              </a:spcBef>
              <a:spcAft>
                <a:spcPts val="1000"/>
              </a:spcAft>
              <a:buClrTx/>
              <a:buSzTx/>
              <a:buFontTx/>
              <a:buNone/>
              <a:tabLst/>
              <a:defRPr/>
            </a:pPr>
            <a:r>
              <a:rPr lang="uk-UA" sz="2000" b="1" dirty="0" smtClean="0">
                <a:solidFill>
                  <a:schemeClr val="accent1">
                    <a:lumMod val="50000"/>
                  </a:schemeClr>
                </a:solidFill>
                <a:latin typeface="Bookman Old Style" pitchFamily="18" charset="0"/>
                <a:cs typeface="Times New Roman" pitchFamily="18" charset="0"/>
              </a:rPr>
              <a:t>Крок 2 </a:t>
            </a:r>
            <a:br>
              <a:rPr lang="uk-UA" sz="2000" b="1" dirty="0" smtClean="0">
                <a:solidFill>
                  <a:schemeClr val="accent1">
                    <a:lumMod val="50000"/>
                  </a:schemeClr>
                </a:solidFill>
                <a:latin typeface="Bookman Old Style" pitchFamily="18" charset="0"/>
                <a:cs typeface="Times New Roman" pitchFamily="18" charset="0"/>
              </a:rPr>
            </a:br>
            <a:r>
              <a:rPr lang="uk-UA" sz="2000" b="1" dirty="0" smtClean="0">
                <a:solidFill>
                  <a:schemeClr val="accent1">
                    <a:lumMod val="50000"/>
                  </a:schemeClr>
                </a:solidFill>
                <a:latin typeface="Bookman Old Style" pitchFamily="18" charset="0"/>
                <a:cs typeface="Times New Roman" pitchFamily="18" charset="0"/>
              </a:rPr>
              <a:t>Збір даних і анкетування</a:t>
            </a:r>
          </a:p>
        </p:txBody>
      </p:sp>
      <p:sp>
        <p:nvSpPr>
          <p:cNvPr id="8" name="Заголовок 4"/>
          <p:cNvSpPr txBox="1">
            <a:spLocks/>
          </p:cNvSpPr>
          <p:nvPr/>
        </p:nvSpPr>
        <p:spPr>
          <a:xfrm>
            <a:off x="357166" y="928662"/>
            <a:ext cx="6858000" cy="714379"/>
          </a:xfrm>
          <a:prstGeom prst="rect">
            <a:avLst/>
          </a:prstGeom>
        </p:spPr>
        <p:txBody>
          <a:bodyPr vert="horz" lIns="91440" tIns="45720" rIns="91440" bIns="45720" rtlCol="0" anchor="ctr">
            <a:noAutofit/>
          </a:bodyPr>
          <a:lstStyle/>
          <a:p>
            <a:pPr lvl="0" indent="357188" algn="ctr">
              <a:spcBef>
                <a:spcPct val="0"/>
              </a:spcBef>
              <a:spcAft>
                <a:spcPts val="1000"/>
              </a:spcAft>
            </a:pPr>
            <a:r>
              <a:rPr lang="uk-UA" b="1" dirty="0" smtClean="0">
                <a:solidFill>
                  <a:schemeClr val="accent1">
                    <a:lumMod val="50000"/>
                  </a:schemeClr>
                </a:solidFill>
                <a:latin typeface="Book Antiqua" pitchFamily="18" charset="0"/>
              </a:rPr>
              <a:t>Паспорт освітньої мережі</a:t>
            </a:r>
            <a:br>
              <a:rPr lang="uk-UA" b="1" dirty="0" smtClean="0">
                <a:solidFill>
                  <a:schemeClr val="accent1">
                    <a:lumMod val="50000"/>
                  </a:schemeClr>
                </a:solidFill>
                <a:latin typeface="Book Antiqua" pitchFamily="18" charset="0"/>
              </a:rPr>
            </a:br>
            <a:r>
              <a:rPr lang="uk-UA" b="1" dirty="0" smtClean="0">
                <a:solidFill>
                  <a:schemeClr val="accent1">
                    <a:lumMod val="50000"/>
                  </a:schemeClr>
                </a:solidFill>
                <a:latin typeface="Book Antiqua" pitchFamily="18" charset="0"/>
              </a:rPr>
              <a:t> Городницької ОТГ, Житомирська область</a:t>
            </a:r>
            <a:endParaRPr kumimoji="0" lang="uk-UA" b="1" i="0" u="none" strike="noStrike" kern="1200" cap="none" spc="0" normalizeH="0" baseline="0" noProof="0" dirty="0" smtClean="0">
              <a:ln>
                <a:noFill/>
              </a:ln>
              <a:solidFill>
                <a:schemeClr val="accent1">
                  <a:lumMod val="50000"/>
                </a:schemeClr>
              </a:solidFill>
              <a:effectLst/>
              <a:uLnTx/>
              <a:uFillTx/>
              <a:latin typeface="Book Antiqua" pitchFamily="18" charset="0"/>
              <a:ea typeface="+mj-ea"/>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nvGraphicFramePr>
        <p:xfrm>
          <a:off x="-23" y="214282"/>
          <a:ext cx="6858024" cy="8740126"/>
        </p:xfrm>
        <a:graphic>
          <a:graphicData uri="http://schemas.openxmlformats.org/drawingml/2006/table">
            <a:tbl>
              <a:tblPr firstRow="1" bandRow="1">
                <a:tableStyleId>{5C22544A-7EE6-4342-B048-85BDC9FD1C3A}</a:tableStyleId>
              </a:tblPr>
              <a:tblGrid>
                <a:gridCol w="1908481"/>
                <a:gridCol w="831379"/>
                <a:gridCol w="793983"/>
                <a:gridCol w="851373"/>
                <a:gridCol w="618192"/>
                <a:gridCol w="623666"/>
                <a:gridCol w="649623"/>
                <a:gridCol w="581327"/>
              </a:tblGrid>
              <a:tr h="30460">
                <a:tc rowSpan="2">
                  <a:txBody>
                    <a:bodyPr/>
                    <a:lstStyle/>
                    <a:p>
                      <a:pPr algn="ctr">
                        <a:spcBef>
                          <a:spcPts val="0"/>
                        </a:spcBef>
                        <a:spcAft>
                          <a:spcPts val="0"/>
                        </a:spcAft>
                      </a:pPr>
                      <a:r>
                        <a:rPr lang="ru-RU" sz="1600" b="1" dirty="0" err="1">
                          <a:solidFill>
                            <a:schemeClr val="bg1"/>
                          </a:solidFill>
                          <a:latin typeface="Times New Roman"/>
                        </a:rPr>
                        <a:t>Заклади</a:t>
                      </a:r>
                      <a:r>
                        <a:rPr lang="ru-RU" sz="1600" b="1" dirty="0">
                          <a:solidFill>
                            <a:schemeClr val="bg1"/>
                          </a:solidFill>
                          <a:latin typeface="Times New Roman"/>
                        </a:rPr>
                        <a:t>, </a:t>
                      </a:r>
                      <a:r>
                        <a:rPr lang="ru-RU" sz="1600" b="1" dirty="0" err="1">
                          <a:solidFill>
                            <a:schemeClr val="bg1"/>
                          </a:solidFill>
                          <a:latin typeface="Times New Roman"/>
                        </a:rPr>
                        <a:t>населені</a:t>
                      </a:r>
                      <a:r>
                        <a:rPr lang="ru-RU" sz="1600" b="1" dirty="0">
                          <a:solidFill>
                            <a:schemeClr val="bg1"/>
                          </a:solidFill>
                          <a:latin typeface="Times New Roman"/>
                        </a:rPr>
                        <a:t> </a:t>
                      </a:r>
                      <a:r>
                        <a:rPr lang="ru-RU" sz="1600" b="1" dirty="0" err="1">
                          <a:solidFill>
                            <a:schemeClr val="bg1"/>
                          </a:solidFill>
                          <a:latin typeface="Times New Roman"/>
                        </a:rPr>
                        <a:t>пункти</a:t>
                      </a:r>
                      <a:endParaRPr lang="ru-RU" sz="1600" dirty="0">
                        <a:solidFill>
                          <a:schemeClr val="bg1"/>
                        </a:solidFill>
                      </a:endParaRPr>
                    </a:p>
                  </a:txBody>
                  <a:tcPr marL="68390" marR="68390" marT="0" marB="0" anchor="ctr"/>
                </a:tc>
                <a:tc gridSpan="7">
                  <a:txBody>
                    <a:bodyPr/>
                    <a:lstStyle/>
                    <a:p>
                      <a:pPr algn="ctr">
                        <a:spcBef>
                          <a:spcPts val="0"/>
                        </a:spcBef>
                        <a:spcAft>
                          <a:spcPts val="0"/>
                        </a:spcAft>
                      </a:pPr>
                      <a:r>
                        <a:rPr lang="ru-RU" sz="1600" b="1" dirty="0">
                          <a:solidFill>
                            <a:schemeClr val="bg1"/>
                          </a:solidFill>
                          <a:latin typeface="Times New Roman"/>
                        </a:rPr>
                        <a:t>Роки</a:t>
                      </a:r>
                      <a:endParaRPr lang="ru-RU" sz="1600" dirty="0">
                        <a:solidFill>
                          <a:schemeClr val="bg1"/>
                        </a:solidFill>
                      </a:endParaRPr>
                    </a:p>
                  </a:txBody>
                  <a:tcPr marL="68390" marR="683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89484">
                <a:tc vMerge="1">
                  <a:txBody>
                    <a:bodyPr/>
                    <a:lstStyle/>
                    <a:p>
                      <a:endParaRPr lang="ru-RU"/>
                    </a:p>
                  </a:txBody>
                  <a:tcPr/>
                </a:tc>
                <a:tc>
                  <a:txBody>
                    <a:bodyPr/>
                    <a:lstStyle/>
                    <a:p>
                      <a:pPr algn="ctr">
                        <a:spcBef>
                          <a:spcPts val="0"/>
                        </a:spcBef>
                        <a:spcAft>
                          <a:spcPts val="0"/>
                        </a:spcAft>
                      </a:pPr>
                      <a:r>
                        <a:rPr lang="ru-RU" sz="1600" b="1" dirty="0" smtClean="0">
                          <a:solidFill>
                            <a:srgbClr val="000000"/>
                          </a:solidFill>
                          <a:latin typeface="Times New Roman"/>
                        </a:rPr>
                        <a:t>2019</a:t>
                      </a:r>
                      <a:endParaRPr lang="ru-RU" sz="1600" dirty="0"/>
                    </a:p>
                  </a:txBody>
                  <a:tcPr marL="68390" marR="68390" marT="0" marB="0" anchor="ctr"/>
                </a:tc>
                <a:tc>
                  <a:txBody>
                    <a:bodyPr/>
                    <a:lstStyle/>
                    <a:p>
                      <a:pPr algn="ctr">
                        <a:spcBef>
                          <a:spcPts val="0"/>
                        </a:spcBef>
                        <a:spcAft>
                          <a:spcPts val="0"/>
                        </a:spcAft>
                      </a:pPr>
                      <a:r>
                        <a:rPr lang="ru-RU" sz="1600" b="1" dirty="0" smtClean="0">
                          <a:solidFill>
                            <a:srgbClr val="000000"/>
                          </a:solidFill>
                          <a:latin typeface="Times New Roman"/>
                        </a:rPr>
                        <a:t>2020</a:t>
                      </a:r>
                      <a:endParaRPr lang="ru-RU" sz="1600" dirty="0"/>
                    </a:p>
                  </a:txBody>
                  <a:tcPr marL="68390" marR="68390" marT="0" marB="0" anchor="ctr"/>
                </a:tc>
                <a:tc>
                  <a:txBody>
                    <a:bodyPr/>
                    <a:lstStyle/>
                    <a:p>
                      <a:pPr algn="ctr">
                        <a:spcBef>
                          <a:spcPts val="0"/>
                        </a:spcBef>
                        <a:spcAft>
                          <a:spcPts val="0"/>
                        </a:spcAft>
                      </a:pPr>
                      <a:r>
                        <a:rPr lang="ru-RU" sz="1600" b="1" dirty="0" smtClean="0">
                          <a:solidFill>
                            <a:srgbClr val="000000"/>
                          </a:solidFill>
                          <a:latin typeface="Times New Roman"/>
                        </a:rPr>
                        <a:t>2021</a:t>
                      </a:r>
                      <a:endParaRPr lang="ru-RU" sz="1600" dirty="0"/>
                    </a:p>
                  </a:txBody>
                  <a:tcPr marL="68390" marR="68390" marT="0" marB="0" anchor="ctr"/>
                </a:tc>
                <a:tc>
                  <a:txBody>
                    <a:bodyPr/>
                    <a:lstStyle/>
                    <a:p>
                      <a:pPr algn="ctr">
                        <a:spcBef>
                          <a:spcPts val="0"/>
                        </a:spcBef>
                        <a:spcAft>
                          <a:spcPts val="0"/>
                        </a:spcAft>
                      </a:pPr>
                      <a:r>
                        <a:rPr lang="ru-RU" sz="1600" b="1" dirty="0" smtClean="0">
                          <a:solidFill>
                            <a:srgbClr val="000000"/>
                          </a:solidFill>
                          <a:latin typeface="Times New Roman"/>
                        </a:rPr>
                        <a:t>2022</a:t>
                      </a:r>
                      <a:endParaRPr lang="ru-RU" sz="1600" dirty="0"/>
                    </a:p>
                  </a:txBody>
                  <a:tcPr marL="68390" marR="68390" marT="0" marB="0" anchor="ctr"/>
                </a:tc>
                <a:tc>
                  <a:txBody>
                    <a:bodyPr/>
                    <a:lstStyle/>
                    <a:p>
                      <a:pPr algn="ctr">
                        <a:spcBef>
                          <a:spcPts val="0"/>
                        </a:spcBef>
                        <a:spcAft>
                          <a:spcPts val="0"/>
                        </a:spcAft>
                      </a:pPr>
                      <a:r>
                        <a:rPr lang="ru-RU" sz="1600" b="1" dirty="0" smtClean="0">
                          <a:solidFill>
                            <a:srgbClr val="000000"/>
                          </a:solidFill>
                          <a:latin typeface="Times New Roman"/>
                        </a:rPr>
                        <a:t>2023</a:t>
                      </a:r>
                      <a:endParaRPr lang="ru-RU" sz="1600" dirty="0"/>
                    </a:p>
                  </a:txBody>
                  <a:tcPr marL="68390" marR="68390" marT="0" marB="0" anchor="ctr"/>
                </a:tc>
                <a:tc>
                  <a:txBody>
                    <a:bodyPr/>
                    <a:lstStyle/>
                    <a:p>
                      <a:pPr algn="ctr">
                        <a:spcBef>
                          <a:spcPts val="0"/>
                        </a:spcBef>
                        <a:spcAft>
                          <a:spcPts val="0"/>
                        </a:spcAft>
                      </a:pPr>
                      <a:r>
                        <a:rPr lang="ru-RU" sz="1600" b="1" dirty="0" smtClean="0">
                          <a:solidFill>
                            <a:srgbClr val="000000"/>
                          </a:solidFill>
                          <a:latin typeface="Times New Roman"/>
                        </a:rPr>
                        <a:t>2024</a:t>
                      </a:r>
                      <a:endParaRPr lang="ru-RU" sz="1600" dirty="0"/>
                    </a:p>
                  </a:txBody>
                  <a:tcPr marL="68390" marR="68390" marT="0" marB="0" anchor="ctr"/>
                </a:tc>
                <a:tc>
                  <a:txBody>
                    <a:bodyPr/>
                    <a:lstStyle/>
                    <a:p>
                      <a:pPr algn="ctr">
                        <a:spcBef>
                          <a:spcPts val="0"/>
                        </a:spcBef>
                        <a:spcAft>
                          <a:spcPts val="0"/>
                        </a:spcAft>
                      </a:pPr>
                      <a:r>
                        <a:rPr lang="ru-RU" sz="1600" b="1" dirty="0" smtClean="0">
                          <a:solidFill>
                            <a:srgbClr val="000000"/>
                          </a:solidFill>
                          <a:latin typeface="Times New Roman"/>
                        </a:rPr>
                        <a:t>2025</a:t>
                      </a:r>
                      <a:endParaRPr lang="ru-RU" sz="1600" dirty="0"/>
                    </a:p>
                  </a:txBody>
                  <a:tcPr marL="68390" marR="68390" marT="0" marB="0" anchor="ctr"/>
                </a:tc>
              </a:tr>
              <a:tr h="244742">
                <a:tc gridSpan="8">
                  <a:txBody>
                    <a:bodyPr/>
                    <a:lstStyle/>
                    <a:p>
                      <a:pPr>
                        <a:spcBef>
                          <a:spcPts val="0"/>
                        </a:spcBef>
                        <a:spcAft>
                          <a:spcPts val="0"/>
                        </a:spcAft>
                      </a:pPr>
                      <a:r>
                        <a:rPr lang="ru-RU" sz="1600" b="1" dirty="0">
                          <a:solidFill>
                            <a:srgbClr val="002060"/>
                          </a:solidFill>
                          <a:latin typeface="Times New Roman"/>
                        </a:rPr>
                        <a:t>ОНЗ «</a:t>
                      </a:r>
                      <a:r>
                        <a:rPr lang="ru-RU" sz="1600" b="1" dirty="0" err="1">
                          <a:solidFill>
                            <a:srgbClr val="002060"/>
                          </a:solidFill>
                          <a:latin typeface="Times New Roman"/>
                        </a:rPr>
                        <a:t>Городницька</a:t>
                      </a:r>
                      <a:r>
                        <a:rPr lang="ru-RU" sz="1600" b="1" dirty="0">
                          <a:solidFill>
                            <a:srgbClr val="002060"/>
                          </a:solidFill>
                          <a:latin typeface="Times New Roman"/>
                        </a:rPr>
                        <a:t> ЗОШ І – ІІІ </a:t>
                      </a:r>
                      <a:r>
                        <a:rPr lang="ru-RU" sz="1600" b="1" dirty="0" err="1">
                          <a:solidFill>
                            <a:srgbClr val="002060"/>
                          </a:solidFill>
                          <a:latin typeface="Times New Roman"/>
                        </a:rPr>
                        <a:t>ступенів</a:t>
                      </a:r>
                      <a:r>
                        <a:rPr lang="ru-RU" sz="1600" b="1" dirty="0">
                          <a:solidFill>
                            <a:srgbClr val="002060"/>
                          </a:solidFill>
                          <a:latin typeface="Times New Roman"/>
                        </a:rPr>
                        <a:t>»</a:t>
                      </a:r>
                      <a:endParaRPr lang="ru-RU" sz="1600" dirty="0"/>
                    </a:p>
                  </a:txBody>
                  <a:tcPr marL="68390" marR="683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4742">
                <a:tc>
                  <a:txBody>
                    <a:bodyPr/>
                    <a:lstStyle/>
                    <a:p>
                      <a:pPr>
                        <a:spcBef>
                          <a:spcPts val="0"/>
                        </a:spcBef>
                        <a:spcAft>
                          <a:spcPts val="0"/>
                        </a:spcAft>
                      </a:pPr>
                      <a:r>
                        <a:rPr lang="ru-RU" sz="1600" dirty="0">
                          <a:solidFill>
                            <a:srgbClr val="000000"/>
                          </a:solidFill>
                          <a:latin typeface="Times New Roman"/>
                        </a:rPr>
                        <a:t>с. </a:t>
                      </a:r>
                      <a:r>
                        <a:rPr lang="ru-RU" sz="1600" dirty="0" err="1">
                          <a:solidFill>
                            <a:srgbClr val="000000"/>
                          </a:solidFill>
                          <a:latin typeface="Times New Roman"/>
                        </a:rPr>
                        <a:t>Городниця</a:t>
                      </a:r>
                      <a:r>
                        <a:rPr lang="ru-RU" sz="1600" dirty="0">
                          <a:solidFill>
                            <a:srgbClr val="000000"/>
                          </a:solidFill>
                          <a:latin typeface="Times New Roman"/>
                        </a:rPr>
                        <a:t> </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49</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34</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31</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34</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39</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33</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27</a:t>
                      </a:r>
                      <a:endParaRPr lang="ru-RU" sz="1600" dirty="0"/>
                    </a:p>
                  </a:txBody>
                  <a:tcPr marL="68390" marR="68390" marT="0" marB="0" anchor="ctr"/>
                </a:tc>
              </a:tr>
              <a:tr h="244742">
                <a:tc>
                  <a:txBody>
                    <a:bodyPr/>
                    <a:lstStyle/>
                    <a:p>
                      <a:pPr>
                        <a:spcBef>
                          <a:spcPts val="0"/>
                        </a:spcBef>
                        <a:spcAft>
                          <a:spcPts val="0"/>
                        </a:spcAft>
                      </a:pPr>
                      <a:r>
                        <a:rPr lang="ru-RU" sz="1600" dirty="0">
                          <a:solidFill>
                            <a:srgbClr val="000000"/>
                          </a:solidFill>
                          <a:latin typeface="Times New Roman"/>
                        </a:rPr>
                        <a:t>с. </a:t>
                      </a:r>
                      <a:r>
                        <a:rPr lang="ru-RU" sz="1600" dirty="0" err="1">
                          <a:solidFill>
                            <a:srgbClr val="000000"/>
                          </a:solidFill>
                          <a:latin typeface="Times New Roman"/>
                        </a:rPr>
                        <a:t>Дубники</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4</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2  </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a:solidFill>
                            <a:srgbClr val="000000"/>
                          </a:solidFill>
                          <a:latin typeface="Times New Roman"/>
                        </a:rPr>
                        <a:t>3</a:t>
                      </a:r>
                      <a:endParaRPr lang="ru-RU" sz="1600"/>
                    </a:p>
                  </a:txBody>
                  <a:tcPr marL="68390" marR="68390" marT="0" marB="0" anchor="ctr"/>
                </a:tc>
                <a:tc>
                  <a:txBody>
                    <a:bodyPr/>
                    <a:lstStyle/>
                    <a:p>
                      <a:pPr>
                        <a:spcBef>
                          <a:spcPts val="0"/>
                        </a:spcBef>
                        <a:spcAft>
                          <a:spcPts val="0"/>
                        </a:spcAft>
                      </a:pPr>
                      <a:r>
                        <a:rPr lang="ru-RU" sz="1600"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r>
              <a:tr h="247169">
                <a:tc>
                  <a:txBody>
                    <a:bodyPr/>
                    <a:lstStyle/>
                    <a:p>
                      <a:pPr>
                        <a:spcBef>
                          <a:spcPts val="0"/>
                        </a:spcBef>
                        <a:spcAft>
                          <a:spcPts val="0"/>
                        </a:spcAft>
                      </a:pPr>
                      <a:r>
                        <a:rPr lang="ru-RU" sz="1600">
                          <a:solidFill>
                            <a:srgbClr val="000000"/>
                          </a:solidFill>
                          <a:latin typeface="Times New Roman"/>
                        </a:rPr>
                        <a:t>с. Липине</a:t>
                      </a:r>
                      <a:endParaRPr lang="ru-RU" sz="1600"/>
                    </a:p>
                  </a:txBody>
                  <a:tcPr marL="68390" marR="68390" marT="0" marB="0" anchor="ctr"/>
                </a:tc>
                <a:tc>
                  <a:txBody>
                    <a:bodyPr/>
                    <a:lstStyle/>
                    <a:p>
                      <a:pPr>
                        <a:spcBef>
                          <a:spcPts val="0"/>
                        </a:spcBef>
                        <a:spcAft>
                          <a:spcPts val="0"/>
                        </a:spcAft>
                      </a:pPr>
                      <a:r>
                        <a:rPr lang="ru-RU" sz="1600" dirty="0"/>
                        <a:t> </a:t>
                      </a:r>
                      <a:r>
                        <a:rPr lang="ru-RU" sz="1600" dirty="0" smtClean="0"/>
                        <a:t>1</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r>
                        <a:rPr lang="ru-RU" sz="1600"/>
                        <a:t> </a:t>
                      </a:r>
                    </a:p>
                  </a:txBody>
                  <a:tcPr marL="68390" marR="68390" marT="0" marB="0" anchor="ctr"/>
                </a:tc>
                <a:tc>
                  <a:txBody>
                    <a:bodyPr/>
                    <a:lstStyle/>
                    <a:p>
                      <a:pPr>
                        <a:spcBef>
                          <a:spcPts val="0"/>
                        </a:spcBef>
                        <a:spcAft>
                          <a:spcPts val="0"/>
                        </a:spcAft>
                      </a:pPr>
                      <a:r>
                        <a:rPr lang="ru-RU" sz="1600" dirty="0"/>
                        <a:t> </a:t>
                      </a:r>
                    </a:p>
                  </a:txBody>
                  <a:tcPr marL="68390" marR="68390" marT="0" marB="0" anchor="ctr"/>
                </a:tc>
                <a:tc>
                  <a:txBody>
                    <a:bodyPr/>
                    <a:lstStyle/>
                    <a:p>
                      <a:pPr>
                        <a:spcBef>
                          <a:spcPts val="0"/>
                        </a:spcBef>
                        <a:spcAft>
                          <a:spcPts val="0"/>
                        </a:spcAft>
                      </a:pPr>
                      <a:r>
                        <a:rPr lang="ru-RU" sz="1600"/>
                        <a:t> </a:t>
                      </a:r>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r>
              <a:tr h="288000">
                <a:tc>
                  <a:txBody>
                    <a:bodyPr/>
                    <a:lstStyle/>
                    <a:p>
                      <a:pPr>
                        <a:spcBef>
                          <a:spcPts val="0"/>
                        </a:spcBef>
                        <a:spcAft>
                          <a:spcPts val="0"/>
                        </a:spcAft>
                      </a:pPr>
                      <a:r>
                        <a:rPr lang="ru-RU" sz="1600" dirty="0">
                          <a:solidFill>
                            <a:srgbClr val="000000"/>
                          </a:solidFill>
                          <a:latin typeface="Times New Roman"/>
                        </a:rPr>
                        <a:t>с. Мала </a:t>
                      </a:r>
                      <a:r>
                        <a:rPr lang="ru-RU" sz="1600" dirty="0" err="1">
                          <a:solidFill>
                            <a:srgbClr val="000000"/>
                          </a:solidFill>
                          <a:latin typeface="Times New Roman"/>
                        </a:rPr>
                        <a:t>Анастасівка</a:t>
                      </a:r>
                      <a:endParaRPr lang="ru-RU" sz="1600" dirty="0"/>
                    </a:p>
                  </a:txBody>
                  <a:tcPr marL="68390" marR="68390" marT="0" marB="0" anchor="ctr"/>
                </a:tc>
                <a:tc>
                  <a:txBody>
                    <a:bodyPr/>
                    <a:lstStyle/>
                    <a:p>
                      <a:pPr>
                        <a:spcBef>
                          <a:spcPts val="0"/>
                        </a:spcBef>
                        <a:spcAft>
                          <a:spcPts val="0"/>
                        </a:spcAft>
                      </a:pPr>
                      <a:r>
                        <a:rPr lang="ru-RU" sz="1600" dirty="0"/>
                        <a:t> </a:t>
                      </a:r>
                      <a:r>
                        <a:rPr lang="ru-RU" sz="1600" dirty="0" smtClean="0"/>
                        <a:t>4</a:t>
                      </a:r>
                      <a:endParaRPr lang="ru-RU" sz="1600" dirty="0"/>
                    </a:p>
                  </a:txBody>
                  <a:tcPr marL="68390" marR="68390" marT="0" marB="0" anchor="ctr"/>
                </a:tc>
                <a:tc>
                  <a:txBody>
                    <a:bodyPr/>
                    <a:lstStyle/>
                    <a:p>
                      <a:pPr>
                        <a:spcBef>
                          <a:spcPts val="0"/>
                        </a:spcBef>
                        <a:spcAft>
                          <a:spcPts val="0"/>
                        </a:spcAft>
                      </a:pPr>
                      <a:r>
                        <a:rPr lang="ru-RU" sz="1600" dirty="0"/>
                        <a:t> </a:t>
                      </a:r>
                      <a:r>
                        <a:rPr lang="ru-RU" sz="1600" dirty="0" smtClean="0"/>
                        <a:t>2</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1</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r>
              <a:tr h="288000">
                <a:tc>
                  <a:txBody>
                    <a:bodyPr/>
                    <a:lstStyle/>
                    <a:p>
                      <a:pPr>
                        <a:spcBef>
                          <a:spcPts val="0"/>
                        </a:spcBef>
                        <a:spcAft>
                          <a:spcPts val="0"/>
                        </a:spcAft>
                      </a:pPr>
                      <a:r>
                        <a:rPr lang="ru-RU" sz="1600" dirty="0">
                          <a:solidFill>
                            <a:srgbClr val="000000"/>
                          </a:solidFill>
                          <a:latin typeface="Times New Roman"/>
                        </a:rPr>
                        <a:t>с. Вел. </a:t>
                      </a:r>
                      <a:r>
                        <a:rPr lang="ru-RU" sz="1600" dirty="0" err="1">
                          <a:solidFill>
                            <a:srgbClr val="000000"/>
                          </a:solidFill>
                          <a:latin typeface="Times New Roman"/>
                        </a:rPr>
                        <a:t>Анастасівка</a:t>
                      </a:r>
                      <a:endParaRPr lang="ru-RU" sz="1600" dirty="0"/>
                    </a:p>
                  </a:txBody>
                  <a:tcPr marL="68390" marR="68390" marT="0" marB="0" anchor="ctr"/>
                </a:tc>
                <a:tc>
                  <a:txBody>
                    <a:bodyPr/>
                    <a:lstStyle/>
                    <a:p>
                      <a:pPr>
                        <a:spcBef>
                          <a:spcPts val="0"/>
                        </a:spcBef>
                        <a:spcAft>
                          <a:spcPts val="0"/>
                        </a:spcAft>
                      </a:pPr>
                      <a:r>
                        <a:rPr lang="ru-RU" sz="1600" dirty="0"/>
                        <a:t> </a:t>
                      </a:r>
                    </a:p>
                  </a:txBody>
                  <a:tcPr marL="68390" marR="68390" marT="0" marB="0" anchor="ctr"/>
                </a:tc>
                <a:tc>
                  <a:txBody>
                    <a:bodyPr/>
                    <a:lstStyle/>
                    <a:p>
                      <a:pPr>
                        <a:spcBef>
                          <a:spcPts val="0"/>
                        </a:spcBef>
                        <a:spcAft>
                          <a:spcPts val="0"/>
                        </a:spcAft>
                      </a:pPr>
                      <a:r>
                        <a:rPr lang="ru-RU" sz="1600" dirty="0"/>
                        <a:t> </a:t>
                      </a:r>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1</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r>
              <a:tr h="244742">
                <a:tc>
                  <a:txBody>
                    <a:bodyPr/>
                    <a:lstStyle/>
                    <a:p>
                      <a:pPr>
                        <a:spcBef>
                          <a:spcPts val="0"/>
                        </a:spcBef>
                        <a:spcAft>
                          <a:spcPts val="0"/>
                        </a:spcAft>
                      </a:pPr>
                      <a:r>
                        <a:rPr lang="ru-RU" sz="1600">
                          <a:solidFill>
                            <a:srgbClr val="000000"/>
                          </a:solidFill>
                          <a:latin typeface="Times New Roman"/>
                        </a:rPr>
                        <a:t>с. Лучиця</a:t>
                      </a:r>
                      <a:endParaRPr lang="ru-RU" sz="1600"/>
                    </a:p>
                  </a:txBody>
                  <a:tcPr marL="68390" marR="68390" marT="0" marB="0" anchor="ctr"/>
                </a:tc>
                <a:tc>
                  <a:txBody>
                    <a:bodyPr/>
                    <a:lstStyle/>
                    <a:p>
                      <a:pPr>
                        <a:spcBef>
                          <a:spcPts val="0"/>
                        </a:spcBef>
                        <a:spcAft>
                          <a:spcPts val="0"/>
                        </a:spcAft>
                      </a:pPr>
                      <a:r>
                        <a:rPr lang="ru-RU" sz="1600" dirty="0">
                          <a:solidFill>
                            <a:srgbClr val="000000"/>
                          </a:solidFill>
                          <a:latin typeface="Times New Roman"/>
                        </a:rPr>
                        <a:t>7</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7</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4</a:t>
                      </a:r>
                      <a:endParaRPr lang="ru-RU" sz="1600" dirty="0"/>
                    </a:p>
                  </a:txBody>
                  <a:tcPr marL="68390" marR="68390" marT="0" marB="0" anchor="ctr"/>
                </a:tc>
              </a:tr>
              <a:tr h="734226">
                <a:tc>
                  <a:txBody>
                    <a:bodyPr/>
                    <a:lstStyle/>
                    <a:p>
                      <a:pPr>
                        <a:spcBef>
                          <a:spcPts val="0"/>
                        </a:spcBef>
                        <a:spcAft>
                          <a:spcPts val="0"/>
                        </a:spcAft>
                      </a:pPr>
                      <a:r>
                        <a:rPr lang="ru-RU" sz="1600" i="1">
                          <a:solidFill>
                            <a:srgbClr val="000000"/>
                          </a:solidFill>
                          <a:latin typeface="Times New Roman"/>
                        </a:rPr>
                        <a:t>Кількість зареєстрованих  дітей</a:t>
                      </a:r>
                      <a:endParaRPr lang="ru-RU" sz="160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65</a:t>
                      </a:r>
                      <a:endParaRPr lang="ru-RU" sz="1600" dirty="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38</a:t>
                      </a:r>
                      <a:endParaRPr lang="ru-RU" sz="1600" dirty="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33</a:t>
                      </a:r>
                      <a:endParaRPr lang="ru-RU" sz="1600" dirty="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41</a:t>
                      </a:r>
                      <a:endParaRPr lang="ru-RU" sz="1600" dirty="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42</a:t>
                      </a:r>
                      <a:endParaRPr lang="ru-RU" sz="1600" dirty="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42</a:t>
                      </a:r>
                      <a:endParaRPr lang="ru-RU" sz="1600" dirty="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31</a:t>
                      </a:r>
                      <a:endParaRPr lang="ru-RU" sz="1600" dirty="0"/>
                    </a:p>
                  </a:txBody>
                  <a:tcPr marL="68390" marR="68390" marT="0" marB="0" anchor="ctr"/>
                </a:tc>
              </a:tr>
              <a:tr h="244742">
                <a:tc gridSpan="8">
                  <a:txBody>
                    <a:bodyPr/>
                    <a:lstStyle/>
                    <a:p>
                      <a:pPr>
                        <a:spcBef>
                          <a:spcPts val="0"/>
                        </a:spcBef>
                        <a:spcAft>
                          <a:spcPts val="0"/>
                        </a:spcAft>
                      </a:pPr>
                      <a:r>
                        <a:rPr lang="ru-RU" sz="1600" b="1" dirty="0" err="1">
                          <a:solidFill>
                            <a:srgbClr val="002060"/>
                          </a:solidFill>
                          <a:latin typeface="Times New Roman"/>
                        </a:rPr>
                        <a:t>Кленівська</a:t>
                      </a:r>
                      <a:r>
                        <a:rPr lang="ru-RU" sz="1600" b="1" dirty="0">
                          <a:solidFill>
                            <a:srgbClr val="002060"/>
                          </a:solidFill>
                          <a:latin typeface="Times New Roman"/>
                        </a:rPr>
                        <a:t> </a:t>
                      </a:r>
                      <a:r>
                        <a:rPr lang="ru-RU" sz="1600" b="1" dirty="0" err="1">
                          <a:solidFill>
                            <a:srgbClr val="002060"/>
                          </a:solidFill>
                          <a:latin typeface="Times New Roman"/>
                        </a:rPr>
                        <a:t>філія</a:t>
                      </a:r>
                      <a:r>
                        <a:rPr lang="ru-RU" sz="1600" b="1" dirty="0">
                          <a:solidFill>
                            <a:srgbClr val="002060"/>
                          </a:solidFill>
                          <a:latin typeface="Times New Roman"/>
                        </a:rPr>
                        <a:t> ОНЗ </a:t>
                      </a:r>
                      <a:r>
                        <a:rPr lang="ru-RU" sz="1600" b="1" dirty="0" smtClean="0">
                          <a:solidFill>
                            <a:srgbClr val="002060"/>
                          </a:solidFill>
                          <a:latin typeface="Times New Roman"/>
                        </a:rPr>
                        <a:t> «</a:t>
                      </a:r>
                      <a:r>
                        <a:rPr lang="ru-RU" sz="1600" b="1" dirty="0" err="1" smtClean="0">
                          <a:solidFill>
                            <a:srgbClr val="002060"/>
                          </a:solidFill>
                          <a:latin typeface="Times New Roman"/>
                        </a:rPr>
                        <a:t>Городницька</a:t>
                      </a:r>
                      <a:r>
                        <a:rPr lang="ru-RU" sz="1600" b="1" dirty="0" smtClean="0">
                          <a:solidFill>
                            <a:srgbClr val="002060"/>
                          </a:solidFill>
                          <a:latin typeface="Times New Roman"/>
                        </a:rPr>
                        <a:t> ЗОШ І-ІІІ </a:t>
                      </a:r>
                      <a:r>
                        <a:rPr lang="ru-RU" sz="1600" b="1" dirty="0" err="1" smtClean="0">
                          <a:solidFill>
                            <a:srgbClr val="002060"/>
                          </a:solidFill>
                          <a:latin typeface="Times New Roman"/>
                        </a:rPr>
                        <a:t>ступенів</a:t>
                      </a:r>
                      <a:r>
                        <a:rPr lang="ru-RU" sz="1600" b="1" dirty="0" smtClean="0">
                          <a:solidFill>
                            <a:srgbClr val="002060"/>
                          </a:solidFill>
                          <a:latin typeface="Times New Roman"/>
                        </a:rPr>
                        <a:t>»</a:t>
                      </a:r>
                      <a:endParaRPr lang="ru-RU" sz="1600" dirty="0"/>
                    </a:p>
                  </a:txBody>
                  <a:tcPr marL="68390" marR="683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4742">
                <a:tc>
                  <a:txBody>
                    <a:bodyPr/>
                    <a:lstStyle/>
                    <a:p>
                      <a:pPr>
                        <a:spcBef>
                          <a:spcPts val="0"/>
                        </a:spcBef>
                        <a:spcAft>
                          <a:spcPts val="0"/>
                        </a:spcAft>
                      </a:pPr>
                      <a:r>
                        <a:rPr lang="ru-RU" sz="1600">
                          <a:solidFill>
                            <a:srgbClr val="000000"/>
                          </a:solidFill>
                          <a:latin typeface="Times New Roman"/>
                        </a:rPr>
                        <a:t>с. Кленова</a:t>
                      </a:r>
                      <a:endParaRPr lang="ru-RU" sz="1600"/>
                    </a:p>
                  </a:txBody>
                  <a:tcPr marL="68390" marR="68390" marT="0" marB="0" anchor="ctr"/>
                </a:tc>
                <a:tc>
                  <a:txBody>
                    <a:bodyPr/>
                    <a:lstStyle/>
                    <a:p>
                      <a:pPr>
                        <a:spcBef>
                          <a:spcPts val="0"/>
                        </a:spcBef>
                        <a:spcAft>
                          <a:spcPts val="0"/>
                        </a:spcAft>
                      </a:pPr>
                      <a:r>
                        <a:rPr lang="ru-RU" sz="1600" dirty="0">
                          <a:solidFill>
                            <a:srgbClr val="000000"/>
                          </a:solidFill>
                          <a:latin typeface="Times New Roman"/>
                        </a:rPr>
                        <a:t>4</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6</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4</a:t>
                      </a:r>
                      <a:endParaRPr lang="ru-RU" sz="1600" dirty="0"/>
                    </a:p>
                  </a:txBody>
                  <a:tcPr marL="68390" marR="68390" marT="0" marB="0" anchor="ctr"/>
                </a:tc>
              </a:tr>
              <a:tr h="734226">
                <a:tc>
                  <a:txBody>
                    <a:bodyPr/>
                    <a:lstStyle/>
                    <a:p>
                      <a:pPr>
                        <a:spcBef>
                          <a:spcPts val="0"/>
                        </a:spcBef>
                        <a:spcAft>
                          <a:spcPts val="0"/>
                        </a:spcAft>
                      </a:pPr>
                      <a:r>
                        <a:rPr lang="ru-RU" sz="1600" i="1" dirty="0" err="1">
                          <a:solidFill>
                            <a:srgbClr val="000000"/>
                          </a:solidFill>
                          <a:latin typeface="Times New Roman"/>
                        </a:rPr>
                        <a:t>Кількість</a:t>
                      </a:r>
                      <a:r>
                        <a:rPr lang="ru-RU" sz="1600" i="1" dirty="0">
                          <a:solidFill>
                            <a:srgbClr val="000000"/>
                          </a:solidFill>
                          <a:latin typeface="Times New Roman"/>
                        </a:rPr>
                        <a:t> </a:t>
                      </a:r>
                      <a:r>
                        <a:rPr lang="ru-RU" sz="1600" i="1" dirty="0" err="1">
                          <a:solidFill>
                            <a:srgbClr val="000000"/>
                          </a:solidFill>
                          <a:latin typeface="Times New Roman"/>
                        </a:rPr>
                        <a:t>зареєстрованих</a:t>
                      </a:r>
                      <a:r>
                        <a:rPr lang="ru-RU" sz="1600" i="1" dirty="0">
                          <a:solidFill>
                            <a:srgbClr val="000000"/>
                          </a:solidFill>
                          <a:latin typeface="Times New Roman"/>
                        </a:rPr>
                        <a:t>  </a:t>
                      </a:r>
                      <a:r>
                        <a:rPr lang="ru-RU" sz="1600" i="1" dirty="0" err="1">
                          <a:solidFill>
                            <a:srgbClr val="000000"/>
                          </a:solidFill>
                          <a:latin typeface="Times New Roman"/>
                        </a:rPr>
                        <a:t>дітей</a:t>
                      </a:r>
                      <a:endParaRPr lang="ru-RU" sz="1600" dirty="0"/>
                    </a:p>
                  </a:txBody>
                  <a:tcPr marL="68390" marR="68390" marT="0" marB="0" anchor="ctr"/>
                </a:tc>
                <a:tc>
                  <a:txBody>
                    <a:bodyPr/>
                    <a:lstStyle/>
                    <a:p>
                      <a:pPr>
                        <a:spcBef>
                          <a:spcPts val="0"/>
                        </a:spcBef>
                        <a:spcAft>
                          <a:spcPts val="0"/>
                        </a:spcAft>
                      </a:pPr>
                      <a:r>
                        <a:rPr lang="ru-RU" sz="1600" i="1">
                          <a:solidFill>
                            <a:srgbClr val="000000"/>
                          </a:solidFill>
                          <a:latin typeface="Times New Roman"/>
                        </a:rPr>
                        <a:t>4</a:t>
                      </a:r>
                      <a:endParaRPr lang="ru-RU" sz="160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i="1" dirty="0" smtClean="0">
                          <a:solidFill>
                            <a:srgbClr val="000000"/>
                          </a:solidFill>
                          <a:latin typeface="Times New Roman"/>
                        </a:rPr>
                        <a:t>2</a:t>
                      </a:r>
                      <a:r>
                        <a:rPr lang="ru-RU" sz="1600" i="1" baseline="0" dirty="0" smtClean="0">
                          <a:solidFill>
                            <a:srgbClr val="000000"/>
                          </a:solidFill>
                          <a:latin typeface="Times New Roman"/>
                        </a:rPr>
                        <a:t>  </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6</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4</a:t>
                      </a:r>
                      <a:endParaRPr lang="ru-RU" sz="1600" dirty="0"/>
                    </a:p>
                  </a:txBody>
                  <a:tcPr marL="68390" marR="68390" marT="0" marB="0" anchor="ctr"/>
                </a:tc>
              </a:tr>
              <a:tr h="244742">
                <a:tc gridSpan="8">
                  <a:txBody>
                    <a:bodyPr/>
                    <a:lstStyle/>
                    <a:p>
                      <a:pPr>
                        <a:spcBef>
                          <a:spcPts val="0"/>
                        </a:spcBef>
                        <a:spcAft>
                          <a:spcPts val="0"/>
                        </a:spcAft>
                      </a:pPr>
                      <a:r>
                        <a:rPr lang="ru-RU" sz="1600" b="1" dirty="0" err="1">
                          <a:solidFill>
                            <a:srgbClr val="002060"/>
                          </a:solidFill>
                          <a:latin typeface="Times New Roman"/>
                        </a:rPr>
                        <a:t>Червоновільська</a:t>
                      </a:r>
                      <a:r>
                        <a:rPr lang="ru-RU" sz="1600" b="1" dirty="0">
                          <a:solidFill>
                            <a:srgbClr val="002060"/>
                          </a:solidFill>
                          <a:latin typeface="Times New Roman"/>
                        </a:rPr>
                        <a:t> ЗОШ І – ІІ </a:t>
                      </a:r>
                      <a:r>
                        <a:rPr lang="ru-RU" sz="1600" b="1" dirty="0" err="1">
                          <a:solidFill>
                            <a:srgbClr val="002060"/>
                          </a:solidFill>
                          <a:latin typeface="Times New Roman"/>
                        </a:rPr>
                        <a:t>ступенів</a:t>
                      </a:r>
                      <a:endParaRPr lang="ru-RU" sz="1600" dirty="0"/>
                    </a:p>
                  </a:txBody>
                  <a:tcPr marL="68390" marR="683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1062">
                <a:tc>
                  <a:txBody>
                    <a:bodyPr/>
                    <a:lstStyle/>
                    <a:p>
                      <a:pPr>
                        <a:spcBef>
                          <a:spcPts val="0"/>
                        </a:spcBef>
                        <a:spcAft>
                          <a:spcPts val="0"/>
                        </a:spcAft>
                      </a:pPr>
                      <a:r>
                        <a:rPr lang="ru-RU" sz="1600">
                          <a:solidFill>
                            <a:srgbClr val="000000"/>
                          </a:solidFill>
                          <a:latin typeface="Times New Roman"/>
                        </a:rPr>
                        <a:t>с. Червона Воля</a:t>
                      </a:r>
                      <a:endParaRPr lang="ru-RU" sz="1600"/>
                    </a:p>
                  </a:txBody>
                  <a:tcPr marL="68390" marR="68390" marT="0" marB="0" anchor="ctr"/>
                </a:tc>
                <a:tc>
                  <a:txBody>
                    <a:bodyPr/>
                    <a:lstStyle/>
                    <a:p>
                      <a:pPr>
                        <a:spcBef>
                          <a:spcPts val="0"/>
                        </a:spcBef>
                        <a:spcAft>
                          <a:spcPts val="0"/>
                        </a:spcAft>
                      </a:pPr>
                      <a:r>
                        <a:rPr lang="ru-RU" sz="1600"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6</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1</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dirty="0" smtClean="0">
                          <a:solidFill>
                            <a:srgbClr val="000000"/>
                          </a:solidFill>
                          <a:latin typeface="Times New Roman"/>
                        </a:rPr>
                        <a:t>5</a:t>
                      </a:r>
                      <a:endParaRPr lang="ru-RU" sz="1600" dirty="0"/>
                    </a:p>
                  </a:txBody>
                  <a:tcPr marL="68390" marR="68390" marT="0" marB="0" anchor="ctr"/>
                </a:tc>
              </a:tr>
              <a:tr h="381062">
                <a:tc>
                  <a:txBody>
                    <a:bodyPr/>
                    <a:lstStyle/>
                    <a:p>
                      <a:pPr>
                        <a:spcBef>
                          <a:spcPts val="0"/>
                        </a:spcBef>
                        <a:spcAft>
                          <a:spcPts val="0"/>
                        </a:spcAft>
                      </a:pPr>
                      <a:r>
                        <a:rPr lang="ru-RU" sz="1600">
                          <a:solidFill>
                            <a:srgbClr val="000000"/>
                          </a:solidFill>
                          <a:latin typeface="Times New Roman"/>
                        </a:rPr>
                        <a:t>с. Перелісянка</a:t>
                      </a:r>
                      <a:endParaRPr lang="ru-RU" sz="1600"/>
                    </a:p>
                  </a:txBody>
                  <a:tcPr marL="68390" marR="68390" marT="0" marB="0" anchor="ctr"/>
                </a:tc>
                <a:tc>
                  <a:txBody>
                    <a:bodyPr/>
                    <a:lstStyle/>
                    <a:p>
                      <a:pPr>
                        <a:spcBef>
                          <a:spcPts val="0"/>
                        </a:spcBef>
                        <a:spcAft>
                          <a:spcPts val="0"/>
                        </a:spcAft>
                      </a:pPr>
                      <a:r>
                        <a:rPr lang="ru-RU" sz="1600"/>
                        <a:t> </a:t>
                      </a:r>
                    </a:p>
                  </a:txBody>
                  <a:tcPr marL="68390" marR="68390" marT="0" marB="0" anchor="ctr"/>
                </a:tc>
                <a:tc>
                  <a:txBody>
                    <a:bodyPr/>
                    <a:lstStyle/>
                    <a:p>
                      <a:pPr>
                        <a:spcBef>
                          <a:spcPts val="0"/>
                        </a:spcBef>
                        <a:spcAft>
                          <a:spcPts val="0"/>
                        </a:spcAft>
                      </a:pPr>
                      <a:r>
                        <a:rPr lang="ru-RU" sz="1600"/>
                        <a:t> </a:t>
                      </a:r>
                    </a:p>
                  </a:txBody>
                  <a:tcPr marL="68390" marR="68390" marT="0" marB="0" anchor="ctr"/>
                </a:tc>
                <a:tc>
                  <a:txBody>
                    <a:bodyPr/>
                    <a:lstStyle/>
                    <a:p>
                      <a:pPr>
                        <a:spcBef>
                          <a:spcPts val="0"/>
                        </a:spcBef>
                        <a:spcAft>
                          <a:spcPts val="0"/>
                        </a:spcAft>
                      </a:pPr>
                      <a:r>
                        <a:rPr lang="ru-RU" sz="1600"/>
                        <a:t> </a:t>
                      </a:r>
                    </a:p>
                  </a:txBody>
                  <a:tcPr marL="68390" marR="68390" marT="0" marB="0" anchor="ctr"/>
                </a:tc>
                <a:tc>
                  <a:txBody>
                    <a:bodyPr/>
                    <a:lstStyle/>
                    <a:p>
                      <a:pPr>
                        <a:spcBef>
                          <a:spcPts val="0"/>
                        </a:spcBef>
                        <a:spcAft>
                          <a:spcPts val="0"/>
                        </a:spcAft>
                      </a:pPr>
                      <a:r>
                        <a:rPr lang="ru-RU" sz="1600"/>
                        <a:t> </a:t>
                      </a:r>
                    </a:p>
                  </a:txBody>
                  <a:tcPr marL="68390" marR="68390" marT="0" marB="0" anchor="ctr"/>
                </a:tc>
                <a:tc>
                  <a:txBody>
                    <a:bodyPr/>
                    <a:lstStyle/>
                    <a:p>
                      <a:pPr>
                        <a:spcBef>
                          <a:spcPts val="0"/>
                        </a:spcBef>
                        <a:spcAft>
                          <a:spcPts val="0"/>
                        </a:spcAft>
                      </a:pPr>
                      <a:endParaRPr lang="ru-RU" sz="1600" dirty="0"/>
                    </a:p>
                  </a:txBody>
                  <a:tcPr marL="68390" marR="68390" marT="0" marB="0" anchor="ctr"/>
                </a:tc>
                <a:tc>
                  <a:txBody>
                    <a:bodyPr/>
                    <a:lstStyle/>
                    <a:p>
                      <a:pPr>
                        <a:spcBef>
                          <a:spcPts val="0"/>
                        </a:spcBef>
                        <a:spcAft>
                          <a:spcPts val="0"/>
                        </a:spcAft>
                      </a:pPr>
                      <a:r>
                        <a:rPr lang="ru-RU" sz="1600"/>
                        <a:t> </a:t>
                      </a:r>
                    </a:p>
                  </a:txBody>
                  <a:tcPr marL="68390" marR="68390" marT="0" marB="0" anchor="ctr"/>
                </a:tc>
                <a:tc>
                  <a:txBody>
                    <a:bodyPr/>
                    <a:lstStyle/>
                    <a:p>
                      <a:pPr>
                        <a:spcBef>
                          <a:spcPts val="0"/>
                        </a:spcBef>
                        <a:spcAft>
                          <a:spcPts val="0"/>
                        </a:spcAft>
                      </a:pPr>
                      <a:r>
                        <a:rPr lang="ru-RU" sz="1600"/>
                        <a:t> </a:t>
                      </a:r>
                    </a:p>
                  </a:txBody>
                  <a:tcPr marL="68390" marR="68390" marT="0" marB="0" anchor="ctr"/>
                </a:tc>
              </a:tr>
              <a:tr h="734226">
                <a:tc>
                  <a:txBody>
                    <a:bodyPr/>
                    <a:lstStyle/>
                    <a:p>
                      <a:pPr>
                        <a:spcBef>
                          <a:spcPts val="0"/>
                        </a:spcBef>
                        <a:spcAft>
                          <a:spcPts val="0"/>
                        </a:spcAft>
                      </a:pPr>
                      <a:r>
                        <a:rPr lang="ru-RU" sz="1600" i="1">
                          <a:solidFill>
                            <a:srgbClr val="000000"/>
                          </a:solidFill>
                          <a:latin typeface="Times New Roman"/>
                        </a:rPr>
                        <a:t>Кількість зареєстрованих  дітей</a:t>
                      </a:r>
                      <a:endParaRPr lang="ru-RU" sz="1600"/>
                    </a:p>
                  </a:txBody>
                  <a:tcPr marL="68390" marR="68390" marT="0" marB="0" anchor="ctr"/>
                </a:tc>
                <a:tc>
                  <a:txBody>
                    <a:bodyPr/>
                    <a:lstStyle/>
                    <a:p>
                      <a:pPr>
                        <a:spcBef>
                          <a:spcPts val="0"/>
                        </a:spcBef>
                        <a:spcAft>
                          <a:spcPts val="0"/>
                        </a:spcAft>
                      </a:pPr>
                      <a:r>
                        <a:rPr lang="ru-RU" sz="1600" i="1"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6</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1</a:t>
                      </a:r>
                      <a:endParaRPr lang="ru-RU" sz="1600" dirty="0"/>
                    </a:p>
                  </a:txBody>
                  <a:tcPr marL="68390" marR="68390" marT="0" marB="0" anchor="ctr"/>
                </a:tc>
                <a:tc>
                  <a:txBody>
                    <a:bodyPr/>
                    <a:lstStyle/>
                    <a:p>
                      <a:pPr>
                        <a:spcBef>
                          <a:spcPts val="0"/>
                        </a:spcBef>
                        <a:spcAft>
                          <a:spcPts val="0"/>
                        </a:spcAft>
                      </a:pPr>
                      <a:r>
                        <a:rPr lang="ru-RU" sz="1600" i="1">
                          <a:solidFill>
                            <a:srgbClr val="000000"/>
                          </a:solidFill>
                          <a:latin typeface="Times New Roman"/>
                        </a:rPr>
                        <a:t>2</a:t>
                      </a:r>
                      <a:endParaRPr lang="ru-RU" sz="1600"/>
                    </a:p>
                  </a:txBody>
                  <a:tcPr marL="68390" marR="68390" marT="0" marB="0" anchor="ctr"/>
                </a:tc>
                <a:tc>
                  <a:txBody>
                    <a:bodyPr/>
                    <a:lstStyle/>
                    <a:p>
                      <a:pPr>
                        <a:spcBef>
                          <a:spcPts val="0"/>
                        </a:spcBef>
                        <a:spcAft>
                          <a:spcPts val="0"/>
                        </a:spcAft>
                      </a:pPr>
                      <a:r>
                        <a:rPr lang="ru-RU" sz="1600" i="1" dirty="0">
                          <a:solidFill>
                            <a:srgbClr val="000000"/>
                          </a:solidFill>
                          <a:latin typeface="Times New Roman"/>
                        </a:rPr>
                        <a:t>2</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3</a:t>
                      </a:r>
                      <a:endParaRPr lang="ru-RU" sz="1600" dirty="0"/>
                    </a:p>
                  </a:txBody>
                  <a:tcPr marL="68390" marR="68390" marT="0" marB="0" anchor="ctr"/>
                </a:tc>
                <a:tc>
                  <a:txBody>
                    <a:bodyPr/>
                    <a:lstStyle/>
                    <a:p>
                      <a:pPr>
                        <a:spcBef>
                          <a:spcPts val="0"/>
                        </a:spcBef>
                        <a:spcAft>
                          <a:spcPts val="0"/>
                        </a:spcAft>
                      </a:pPr>
                      <a:r>
                        <a:rPr lang="ru-RU" sz="1600" i="1" dirty="0">
                          <a:solidFill>
                            <a:srgbClr val="000000"/>
                          </a:solidFill>
                          <a:latin typeface="Times New Roman"/>
                        </a:rPr>
                        <a:t>5</a:t>
                      </a:r>
                      <a:endParaRPr lang="ru-RU" sz="1600" dirty="0"/>
                    </a:p>
                  </a:txBody>
                  <a:tcPr marL="68390" marR="68390" marT="0" marB="0" anchor="ctr"/>
                </a:tc>
              </a:tr>
              <a:tr h="244742">
                <a:tc gridSpan="8">
                  <a:txBody>
                    <a:bodyPr/>
                    <a:lstStyle/>
                    <a:p>
                      <a:pPr>
                        <a:spcBef>
                          <a:spcPts val="0"/>
                        </a:spcBef>
                        <a:spcAft>
                          <a:spcPts val="0"/>
                        </a:spcAft>
                      </a:pPr>
                      <a:r>
                        <a:rPr lang="ru-RU" sz="1600" b="1" dirty="0" err="1">
                          <a:solidFill>
                            <a:srgbClr val="002060"/>
                          </a:solidFill>
                          <a:latin typeface="Times New Roman"/>
                        </a:rPr>
                        <a:t>Броницькогутянська</a:t>
                      </a:r>
                      <a:r>
                        <a:rPr lang="ru-RU" sz="1600" b="1" dirty="0">
                          <a:solidFill>
                            <a:srgbClr val="002060"/>
                          </a:solidFill>
                          <a:latin typeface="Times New Roman"/>
                        </a:rPr>
                        <a:t> ЗОШ І – ІІІ </a:t>
                      </a:r>
                      <a:r>
                        <a:rPr lang="ru-RU" sz="1600" b="1" dirty="0" err="1">
                          <a:solidFill>
                            <a:srgbClr val="002060"/>
                          </a:solidFill>
                          <a:latin typeface="Times New Roman"/>
                        </a:rPr>
                        <a:t>ступенів</a:t>
                      </a:r>
                      <a:endParaRPr lang="ru-RU" sz="1600" dirty="0"/>
                    </a:p>
                  </a:txBody>
                  <a:tcPr marL="68390" marR="683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7169">
                <a:tc>
                  <a:txBody>
                    <a:bodyPr/>
                    <a:lstStyle/>
                    <a:p>
                      <a:pPr>
                        <a:spcBef>
                          <a:spcPts val="0"/>
                        </a:spcBef>
                        <a:spcAft>
                          <a:spcPts val="0"/>
                        </a:spcAft>
                      </a:pPr>
                      <a:r>
                        <a:rPr lang="ru-RU" sz="1600">
                          <a:solidFill>
                            <a:srgbClr val="000000"/>
                          </a:solidFill>
                          <a:latin typeface="Times New Roman"/>
                        </a:rPr>
                        <a:t>с. Брониця</a:t>
                      </a:r>
                      <a:endParaRPr lang="ru-RU" sz="1600"/>
                    </a:p>
                  </a:txBody>
                  <a:tcPr marL="68390" marR="68390" marT="0" marB="0" anchor="ctr"/>
                </a:tc>
                <a:tc>
                  <a:txBody>
                    <a:bodyPr/>
                    <a:lstStyle/>
                    <a:p>
                      <a:pPr>
                        <a:spcBef>
                          <a:spcPts val="0"/>
                        </a:spcBef>
                        <a:spcAft>
                          <a:spcPts val="0"/>
                        </a:spcAft>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dirty="0">
                          <a:solidFill>
                            <a:srgbClr val="000000"/>
                          </a:solidFill>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endParaRPr lang="ru-RU" sz="1600"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a:solidFill>
                            <a:srgbClr val="000000"/>
                          </a:solidFill>
                          <a:latin typeface="Times New Roman" pitchFamily="18" charset="0"/>
                          <a:cs typeface="Times New Roman" pitchFamily="18" charset="0"/>
                        </a:rPr>
                        <a:t>1</a:t>
                      </a:r>
                      <a:endParaRPr lang="ru-RU" sz="160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endParaRPr lang="ru-RU" sz="1600"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dirty="0">
                          <a:solidFill>
                            <a:srgbClr val="000000"/>
                          </a:solidFill>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68390" marR="68390" marT="0" marB="0" anchor="ctr"/>
                </a:tc>
              </a:tr>
              <a:tr h="489484">
                <a:tc>
                  <a:txBody>
                    <a:bodyPr/>
                    <a:lstStyle/>
                    <a:p>
                      <a:pPr>
                        <a:spcBef>
                          <a:spcPts val="0"/>
                        </a:spcBef>
                        <a:spcAft>
                          <a:spcPts val="0"/>
                        </a:spcAft>
                      </a:pPr>
                      <a:r>
                        <a:rPr lang="ru-RU" sz="1600">
                          <a:solidFill>
                            <a:srgbClr val="000000"/>
                          </a:solidFill>
                          <a:latin typeface="Times New Roman"/>
                        </a:rPr>
                        <a:t>с. Броницька Гута</a:t>
                      </a:r>
                      <a:endParaRPr lang="ru-RU" sz="1600"/>
                    </a:p>
                  </a:txBody>
                  <a:tcPr marL="68390" marR="68390" marT="0" marB="0" anchor="ctr"/>
                </a:tc>
                <a:tc>
                  <a:txBody>
                    <a:bodyPr/>
                    <a:lstStyle/>
                    <a:p>
                      <a:pPr>
                        <a:spcBef>
                          <a:spcPts val="0"/>
                        </a:spcBef>
                        <a:spcAft>
                          <a:spcPts val="0"/>
                        </a:spcAft>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8</a:t>
                      </a:r>
                      <a:endParaRPr lang="ru-RU" sz="1600"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dirty="0" smtClean="0">
                          <a:latin typeface="Times New Roman" pitchFamily="18" charset="0"/>
                          <a:cs typeface="Times New Roman" pitchFamily="18" charset="0"/>
                        </a:rPr>
                        <a:t>4</a:t>
                      </a:r>
                      <a:r>
                        <a:rPr lang="ru-RU" sz="1600" dirty="0">
                          <a:latin typeface="Times New Roman" pitchFamily="18" charset="0"/>
                          <a:cs typeface="Times New Roman" pitchFamily="18" charset="0"/>
                        </a:rPr>
                        <a:t> </a:t>
                      </a:r>
                    </a:p>
                  </a:txBody>
                  <a:tcPr marL="68390" marR="68390" marT="0" marB="0" anchor="ctr"/>
                </a:tc>
                <a:tc>
                  <a:txBody>
                    <a:bodyPr/>
                    <a:lstStyle/>
                    <a:p>
                      <a:pPr>
                        <a:spcBef>
                          <a:spcPts val="0"/>
                        </a:spcBef>
                        <a:spcAft>
                          <a:spcPts val="0"/>
                        </a:spcAft>
                      </a:pPr>
                      <a:r>
                        <a:rPr lang="ru-RU" sz="1600" dirty="0" smtClean="0">
                          <a:latin typeface="Times New Roman" pitchFamily="18" charset="0"/>
                          <a:cs typeface="Times New Roman" pitchFamily="18" charset="0"/>
                        </a:rPr>
                        <a:t>12</a:t>
                      </a:r>
                      <a:r>
                        <a:rPr lang="ru-RU" sz="1600" dirty="0">
                          <a:latin typeface="Times New Roman" pitchFamily="18" charset="0"/>
                          <a:cs typeface="Times New Roman" pitchFamily="18" charset="0"/>
                        </a:rPr>
                        <a:t> </a:t>
                      </a:r>
                    </a:p>
                  </a:txBody>
                  <a:tcPr marL="68390" marR="68390" marT="0" marB="0" anchor="ctr"/>
                </a:tc>
                <a:tc>
                  <a:txBody>
                    <a:bodyPr/>
                    <a:lstStyle/>
                    <a:p>
                      <a:pPr>
                        <a:spcBef>
                          <a:spcPts val="0"/>
                        </a:spcBef>
                        <a:spcAft>
                          <a:spcPts val="0"/>
                        </a:spcAft>
                      </a:pPr>
                      <a:r>
                        <a:rPr lang="ru-RU" sz="1600" dirty="0" smtClean="0">
                          <a:latin typeface="Times New Roman" pitchFamily="18" charset="0"/>
                          <a:cs typeface="Times New Roman" pitchFamily="18" charset="0"/>
                        </a:rPr>
                        <a:t>9</a:t>
                      </a:r>
                      <a:r>
                        <a:rPr lang="ru-RU" sz="1600" dirty="0">
                          <a:latin typeface="Times New Roman" pitchFamily="18" charset="0"/>
                          <a:cs typeface="Times New Roman" pitchFamily="18" charset="0"/>
                        </a:rPr>
                        <a:t> </a:t>
                      </a:r>
                    </a:p>
                  </a:txBody>
                  <a:tcPr marL="68390" marR="68390" marT="0" marB="0" anchor="ctr"/>
                </a:tc>
                <a:tc>
                  <a:txBody>
                    <a:bodyPr/>
                    <a:lstStyle/>
                    <a:p>
                      <a:pPr>
                        <a:spcBef>
                          <a:spcPts val="0"/>
                        </a:spcBef>
                        <a:spcAft>
                          <a:spcPts val="0"/>
                        </a:spcAft>
                      </a:pPr>
                      <a:r>
                        <a:rPr lang="ru-RU" sz="1600" dirty="0" smtClean="0">
                          <a:latin typeface="Times New Roman" pitchFamily="18" charset="0"/>
                          <a:cs typeface="Times New Roman" pitchFamily="18" charset="0"/>
                        </a:rPr>
                        <a:t>6</a:t>
                      </a:r>
                      <a:r>
                        <a:rPr lang="ru-RU" sz="1600" dirty="0">
                          <a:latin typeface="Times New Roman" pitchFamily="18" charset="0"/>
                          <a:cs typeface="Times New Roman" pitchFamily="18" charset="0"/>
                        </a:rPr>
                        <a:t> </a:t>
                      </a:r>
                    </a:p>
                  </a:txBody>
                  <a:tcPr marL="68390" marR="68390" marT="0" marB="0" anchor="ctr"/>
                </a:tc>
                <a:tc>
                  <a:txBody>
                    <a:bodyPr/>
                    <a:lstStyle/>
                    <a:p>
                      <a:pPr>
                        <a:spcBef>
                          <a:spcPts val="0"/>
                        </a:spcBef>
                        <a:spcAft>
                          <a:spcPts val="0"/>
                        </a:spcAft>
                      </a:pPr>
                      <a:r>
                        <a:rPr lang="ru-RU" sz="1600" dirty="0" smtClean="0">
                          <a:latin typeface="Times New Roman" pitchFamily="18" charset="0"/>
                          <a:cs typeface="Times New Roman" pitchFamily="18" charset="0"/>
                        </a:rPr>
                        <a:t>8</a:t>
                      </a:r>
                      <a:r>
                        <a:rPr lang="ru-RU" sz="1600" dirty="0">
                          <a:latin typeface="Times New Roman" pitchFamily="18" charset="0"/>
                          <a:cs typeface="Times New Roman" pitchFamily="18" charset="0"/>
                        </a:rPr>
                        <a:t> </a:t>
                      </a:r>
                    </a:p>
                  </a:txBody>
                  <a:tcPr marL="68390" marR="68390" marT="0" marB="0" anchor="ctr"/>
                </a:tc>
                <a:tc>
                  <a:txBody>
                    <a:bodyPr/>
                    <a:lstStyle/>
                    <a:p>
                      <a:pPr>
                        <a:spcBef>
                          <a:spcPts val="0"/>
                        </a:spcBef>
                        <a:spcAft>
                          <a:spcPts val="0"/>
                        </a:spcAft>
                      </a:pPr>
                      <a:r>
                        <a:rPr lang="ru-RU" sz="1600" dirty="0" smtClean="0">
                          <a:latin typeface="Times New Roman" pitchFamily="18" charset="0"/>
                          <a:cs typeface="Times New Roman" pitchFamily="18" charset="0"/>
                        </a:rPr>
                        <a:t>8</a:t>
                      </a:r>
                      <a:r>
                        <a:rPr lang="ru-RU" sz="1600" dirty="0">
                          <a:latin typeface="Times New Roman" pitchFamily="18" charset="0"/>
                          <a:cs typeface="Times New Roman" pitchFamily="18" charset="0"/>
                        </a:rPr>
                        <a:t> </a:t>
                      </a:r>
                    </a:p>
                  </a:txBody>
                  <a:tcPr marL="68390" marR="68390" marT="0" marB="0" anchor="ctr"/>
                </a:tc>
              </a:tr>
              <a:tr h="762121">
                <a:tc>
                  <a:txBody>
                    <a:bodyPr/>
                    <a:lstStyle/>
                    <a:p>
                      <a:pPr>
                        <a:spcBef>
                          <a:spcPts val="0"/>
                        </a:spcBef>
                        <a:spcAft>
                          <a:spcPts val="0"/>
                        </a:spcAft>
                      </a:pPr>
                      <a:r>
                        <a:rPr lang="ru-RU" sz="1600" i="1" dirty="0" err="1">
                          <a:solidFill>
                            <a:srgbClr val="000000"/>
                          </a:solidFill>
                          <a:latin typeface="Times New Roman" pitchFamily="18" charset="0"/>
                          <a:cs typeface="Times New Roman" pitchFamily="18" charset="0"/>
                        </a:rPr>
                        <a:t>Кількість</a:t>
                      </a:r>
                      <a:r>
                        <a:rPr lang="ru-RU" sz="1600" i="1" dirty="0">
                          <a:solidFill>
                            <a:srgbClr val="000000"/>
                          </a:solidFill>
                          <a:latin typeface="Times New Roman" pitchFamily="18" charset="0"/>
                          <a:cs typeface="Times New Roman" pitchFamily="18" charset="0"/>
                        </a:rPr>
                        <a:t> </a:t>
                      </a:r>
                      <a:r>
                        <a:rPr lang="ru-RU" sz="1600" i="1" dirty="0" err="1">
                          <a:solidFill>
                            <a:srgbClr val="000000"/>
                          </a:solidFill>
                          <a:latin typeface="Times New Roman" pitchFamily="18" charset="0"/>
                          <a:cs typeface="Times New Roman" pitchFamily="18" charset="0"/>
                        </a:rPr>
                        <a:t>зареєстрованих</a:t>
                      </a:r>
                      <a:r>
                        <a:rPr lang="ru-RU" sz="1600" i="1" dirty="0">
                          <a:solidFill>
                            <a:srgbClr val="000000"/>
                          </a:solidFill>
                          <a:latin typeface="Times New Roman" pitchFamily="18" charset="0"/>
                          <a:cs typeface="Times New Roman" pitchFamily="18" charset="0"/>
                        </a:rPr>
                        <a:t>  </a:t>
                      </a:r>
                      <a:r>
                        <a:rPr lang="ru-RU" sz="1600" i="1" dirty="0" err="1">
                          <a:solidFill>
                            <a:srgbClr val="000000"/>
                          </a:solidFill>
                          <a:latin typeface="Times New Roman" pitchFamily="18" charset="0"/>
                          <a:cs typeface="Times New Roman" pitchFamily="18" charset="0"/>
                        </a:rPr>
                        <a:t>дітей</a:t>
                      </a:r>
                      <a:endParaRPr lang="ru-RU" sz="1600" i="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i="1" dirty="0">
                          <a:latin typeface="Times New Roman" pitchFamily="18" charset="0"/>
                          <a:cs typeface="Times New Roman" pitchFamily="18" charset="0"/>
                        </a:rPr>
                        <a:t> </a:t>
                      </a:r>
                      <a:r>
                        <a:rPr lang="ru-RU" sz="1600" i="1" dirty="0" smtClean="0">
                          <a:latin typeface="Times New Roman" pitchFamily="18" charset="0"/>
                          <a:cs typeface="Times New Roman" pitchFamily="18" charset="0"/>
                        </a:rPr>
                        <a:t>9</a:t>
                      </a:r>
                      <a:endParaRPr lang="ru-RU" sz="1600" i="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i="1" dirty="0">
                          <a:latin typeface="Times New Roman" pitchFamily="18" charset="0"/>
                          <a:cs typeface="Times New Roman" pitchFamily="18" charset="0"/>
                        </a:rPr>
                        <a:t> </a:t>
                      </a:r>
                      <a:r>
                        <a:rPr lang="ru-RU" sz="1600" i="1" dirty="0" smtClean="0">
                          <a:latin typeface="Times New Roman" pitchFamily="18" charset="0"/>
                          <a:cs typeface="Times New Roman" pitchFamily="18" charset="0"/>
                        </a:rPr>
                        <a:t>5</a:t>
                      </a:r>
                      <a:endParaRPr lang="ru-RU" sz="1600" i="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i="1" dirty="0">
                          <a:latin typeface="Times New Roman" pitchFamily="18" charset="0"/>
                          <a:cs typeface="Times New Roman" pitchFamily="18" charset="0"/>
                        </a:rPr>
                        <a:t> </a:t>
                      </a:r>
                      <a:r>
                        <a:rPr lang="ru-RU" sz="1600" i="1" dirty="0" smtClean="0">
                          <a:latin typeface="Times New Roman" pitchFamily="18" charset="0"/>
                          <a:cs typeface="Times New Roman" pitchFamily="18" charset="0"/>
                        </a:rPr>
                        <a:t>13</a:t>
                      </a:r>
                      <a:endParaRPr lang="ru-RU" sz="1600" i="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i="1" dirty="0">
                          <a:latin typeface="Times New Roman" pitchFamily="18" charset="0"/>
                          <a:cs typeface="Times New Roman" pitchFamily="18" charset="0"/>
                        </a:rPr>
                        <a:t> </a:t>
                      </a:r>
                      <a:r>
                        <a:rPr lang="ru-RU" sz="1600" i="1" dirty="0" smtClean="0">
                          <a:latin typeface="Times New Roman" pitchFamily="18" charset="0"/>
                          <a:cs typeface="Times New Roman" pitchFamily="18" charset="0"/>
                        </a:rPr>
                        <a:t>9</a:t>
                      </a:r>
                      <a:endParaRPr lang="ru-RU" sz="1600" i="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i="1" dirty="0">
                          <a:latin typeface="Times New Roman" pitchFamily="18" charset="0"/>
                          <a:cs typeface="Times New Roman" pitchFamily="18" charset="0"/>
                        </a:rPr>
                        <a:t> </a:t>
                      </a:r>
                      <a:r>
                        <a:rPr lang="ru-RU" sz="1600" i="1" dirty="0" smtClean="0">
                          <a:latin typeface="Times New Roman" pitchFamily="18" charset="0"/>
                          <a:cs typeface="Times New Roman" pitchFamily="18" charset="0"/>
                        </a:rPr>
                        <a:t>7</a:t>
                      </a:r>
                      <a:endParaRPr lang="ru-RU" sz="1600" i="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i="1" dirty="0">
                          <a:latin typeface="Times New Roman" pitchFamily="18" charset="0"/>
                          <a:cs typeface="Times New Roman" pitchFamily="18" charset="0"/>
                        </a:rPr>
                        <a:t> </a:t>
                      </a:r>
                      <a:r>
                        <a:rPr lang="ru-RU" sz="1600" i="1" dirty="0" smtClean="0">
                          <a:latin typeface="Times New Roman" pitchFamily="18" charset="0"/>
                          <a:cs typeface="Times New Roman" pitchFamily="18" charset="0"/>
                        </a:rPr>
                        <a:t>8</a:t>
                      </a:r>
                      <a:endParaRPr lang="ru-RU" sz="1600" i="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i="1" dirty="0">
                          <a:latin typeface="Times New Roman" pitchFamily="18" charset="0"/>
                          <a:cs typeface="Times New Roman" pitchFamily="18" charset="0"/>
                        </a:rPr>
                        <a:t> </a:t>
                      </a:r>
                      <a:r>
                        <a:rPr lang="ru-RU" sz="1600" i="1" dirty="0" smtClean="0">
                          <a:latin typeface="Times New Roman" pitchFamily="18" charset="0"/>
                          <a:cs typeface="Times New Roman" pitchFamily="18" charset="0"/>
                        </a:rPr>
                        <a:t>9</a:t>
                      </a:r>
                      <a:endParaRPr lang="ru-RU" sz="1600" i="1" dirty="0">
                        <a:latin typeface="Times New Roman" pitchFamily="18" charset="0"/>
                        <a:cs typeface="Times New Roman" pitchFamily="18" charset="0"/>
                      </a:endParaRPr>
                    </a:p>
                  </a:txBody>
                  <a:tcPr marL="68390" marR="68390" marT="0" marB="0" anchor="ctr"/>
                </a:tc>
              </a:tr>
              <a:tr h="762121">
                <a:tc>
                  <a:txBody>
                    <a:bodyPr/>
                    <a:lstStyle/>
                    <a:p>
                      <a:pPr algn="r">
                        <a:spcBef>
                          <a:spcPts val="0"/>
                        </a:spcBef>
                        <a:spcAft>
                          <a:spcPts val="0"/>
                        </a:spcAft>
                      </a:pPr>
                      <a:r>
                        <a:rPr lang="ru-RU" sz="1600" b="1" dirty="0" err="1" smtClean="0">
                          <a:latin typeface="Times New Roman" pitchFamily="18" charset="0"/>
                          <a:cs typeface="Times New Roman" pitchFamily="18" charset="0"/>
                        </a:rPr>
                        <a:t>Всього</a:t>
                      </a:r>
                      <a:endParaRPr lang="ru-RU" sz="1600" b="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b="1" dirty="0" smtClean="0">
                          <a:latin typeface="Times New Roman" pitchFamily="18" charset="0"/>
                          <a:cs typeface="Times New Roman" pitchFamily="18" charset="0"/>
                        </a:rPr>
                        <a:t>81</a:t>
                      </a:r>
                      <a:endParaRPr lang="ru-RU" sz="1600" b="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b="1" dirty="0" smtClean="0">
                          <a:latin typeface="Times New Roman" pitchFamily="18" charset="0"/>
                          <a:cs typeface="Times New Roman" pitchFamily="18" charset="0"/>
                        </a:rPr>
                        <a:t>52</a:t>
                      </a:r>
                      <a:endParaRPr lang="ru-RU" sz="1600" b="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b="1" dirty="0" smtClean="0">
                          <a:latin typeface="Times New Roman" pitchFamily="18" charset="0"/>
                          <a:cs typeface="Times New Roman" pitchFamily="18" charset="0"/>
                        </a:rPr>
                        <a:t>49</a:t>
                      </a:r>
                      <a:endParaRPr lang="ru-RU" sz="1600" b="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b="1" dirty="0" smtClean="0">
                          <a:latin typeface="Times New Roman" pitchFamily="18" charset="0"/>
                          <a:cs typeface="Times New Roman" pitchFamily="18" charset="0"/>
                        </a:rPr>
                        <a:t>55</a:t>
                      </a:r>
                      <a:endParaRPr lang="ru-RU" sz="1600" b="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b="1" dirty="0" smtClean="0">
                          <a:latin typeface="Times New Roman" pitchFamily="18" charset="0"/>
                          <a:cs typeface="Times New Roman" pitchFamily="18" charset="0"/>
                        </a:rPr>
                        <a:t>57</a:t>
                      </a:r>
                      <a:endParaRPr lang="ru-RU" sz="1600" b="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b="1" dirty="0" smtClean="0">
                          <a:latin typeface="Times New Roman" pitchFamily="18" charset="0"/>
                          <a:cs typeface="Times New Roman" pitchFamily="18" charset="0"/>
                        </a:rPr>
                        <a:t>55</a:t>
                      </a:r>
                      <a:endParaRPr lang="ru-RU" sz="1600" b="1" dirty="0">
                        <a:latin typeface="Times New Roman" pitchFamily="18" charset="0"/>
                        <a:cs typeface="Times New Roman" pitchFamily="18" charset="0"/>
                      </a:endParaRPr>
                    </a:p>
                  </a:txBody>
                  <a:tcPr marL="68390" marR="68390" marT="0" marB="0" anchor="ctr"/>
                </a:tc>
                <a:tc>
                  <a:txBody>
                    <a:bodyPr/>
                    <a:lstStyle/>
                    <a:p>
                      <a:pPr>
                        <a:spcBef>
                          <a:spcPts val="0"/>
                        </a:spcBef>
                        <a:spcAft>
                          <a:spcPts val="0"/>
                        </a:spcAft>
                      </a:pPr>
                      <a:r>
                        <a:rPr lang="ru-RU" sz="1600" b="1" dirty="0" smtClean="0">
                          <a:latin typeface="Times New Roman" pitchFamily="18" charset="0"/>
                          <a:cs typeface="Times New Roman" pitchFamily="18" charset="0"/>
                        </a:rPr>
                        <a:t>49</a:t>
                      </a:r>
                      <a:endParaRPr lang="ru-RU" sz="1600" b="1" dirty="0">
                        <a:latin typeface="Times New Roman" pitchFamily="18" charset="0"/>
                        <a:cs typeface="Times New Roman" pitchFamily="18" charset="0"/>
                      </a:endParaRPr>
                    </a:p>
                  </a:txBody>
                  <a:tcPr marL="68390" marR="68390" marT="0" marB="0" anchor="ct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1447" y="380971"/>
            <a:ext cx="6172200" cy="1333467"/>
          </a:xfrm>
        </p:spPr>
        <p:txBody>
          <a:bodyPr>
            <a:normAutofit/>
          </a:bodyPr>
          <a:lstStyle/>
          <a:p>
            <a:pPr indent="357188" algn="l">
              <a:spcAft>
                <a:spcPts val="1000"/>
              </a:spcAft>
            </a:pPr>
            <a:r>
              <a:rPr lang="uk-UA" sz="1800" b="1" dirty="0" smtClean="0">
                <a:solidFill>
                  <a:schemeClr val="accent1">
                    <a:lumMod val="50000"/>
                  </a:schemeClr>
                </a:solidFill>
                <a:latin typeface="Bookman Old Style" pitchFamily="18" charset="0"/>
                <a:cs typeface="Times New Roman" pitchFamily="18" charset="0"/>
              </a:rPr>
              <a:t/>
            </a:r>
            <a:br>
              <a:rPr lang="uk-UA" sz="1800" b="1" dirty="0" smtClean="0">
                <a:solidFill>
                  <a:schemeClr val="accent1">
                    <a:lumMod val="50000"/>
                  </a:schemeClr>
                </a:solidFill>
                <a:latin typeface="Bookman Old Style" pitchFamily="18" charset="0"/>
                <a:cs typeface="Times New Roman" pitchFamily="18" charset="0"/>
              </a:rPr>
            </a:br>
            <a:r>
              <a:rPr lang="uk-UA" sz="1800" b="1" dirty="0" smtClean="0">
                <a:solidFill>
                  <a:schemeClr val="accent1">
                    <a:lumMod val="50000"/>
                  </a:schemeClr>
                </a:solidFill>
                <a:latin typeface="Book Antiqua" pitchFamily="18" charset="0"/>
                <a:cs typeface="Times New Roman" pitchFamily="18" charset="0"/>
              </a:rPr>
              <a:t>Дані про педагогічних працівників</a:t>
            </a:r>
          </a:p>
        </p:txBody>
      </p:sp>
      <p:graphicFrame>
        <p:nvGraphicFramePr>
          <p:cNvPr id="6" name="Таблица 5"/>
          <p:cNvGraphicFramePr>
            <a:graphicFrameLocks noGrp="1"/>
          </p:cNvGraphicFramePr>
          <p:nvPr/>
        </p:nvGraphicFramePr>
        <p:xfrm>
          <a:off x="214290" y="1485973"/>
          <a:ext cx="6500858" cy="6641613"/>
        </p:xfrm>
        <a:graphic>
          <a:graphicData uri="http://schemas.openxmlformats.org/drawingml/2006/table">
            <a:tbl>
              <a:tblPr firstRow="1" bandRow="1">
                <a:tableStyleId>{5C22544A-7EE6-4342-B048-85BDC9FD1C3A}</a:tableStyleId>
              </a:tblPr>
              <a:tblGrid>
                <a:gridCol w="634231"/>
                <a:gridCol w="475673"/>
                <a:gridCol w="554951"/>
                <a:gridCol w="554952"/>
                <a:gridCol w="475673"/>
                <a:gridCol w="475673"/>
                <a:gridCol w="443966"/>
                <a:gridCol w="721435"/>
                <a:gridCol w="721435"/>
                <a:gridCol w="883675"/>
                <a:gridCol w="83526"/>
                <a:gridCol w="475668"/>
              </a:tblGrid>
              <a:tr h="890924">
                <a:tc>
                  <a:txBody>
                    <a:bodyPr/>
                    <a:lstStyle/>
                    <a:p>
                      <a:pPr marL="0" algn="ctr" defTabSz="914400" rtl="0" eaLnBrk="1" latinLnBrk="0" hangingPunct="1">
                        <a:spcBef>
                          <a:spcPts val="0"/>
                        </a:spcBef>
                        <a:spcAft>
                          <a:spcPts val="0"/>
                        </a:spcAft>
                      </a:pPr>
                      <a:r>
                        <a:rPr lang="ru-RU" sz="1200" b="1" kern="1200" dirty="0" err="1">
                          <a:solidFill>
                            <a:schemeClr val="lt1"/>
                          </a:solidFill>
                          <a:latin typeface="Times New Roman" pitchFamily="18" charset="0"/>
                          <a:ea typeface="+mn-ea"/>
                          <a:cs typeface="Times New Roman" pitchFamily="18" charset="0"/>
                        </a:rPr>
                        <a:t>Вчителі</a:t>
                      </a:r>
                      <a:r>
                        <a:rPr lang="ru-RU" sz="1200" b="1" kern="1200" dirty="0">
                          <a:solidFill>
                            <a:schemeClr val="lt1"/>
                          </a:solidFill>
                          <a:latin typeface="Times New Roman" pitchFamily="18" charset="0"/>
                          <a:ea typeface="+mn-ea"/>
                          <a:cs typeface="Times New Roman" pitchFamily="18" charset="0"/>
                        </a:rPr>
                        <a:t> </a:t>
                      </a:r>
                    </a:p>
                  </a:txBody>
                  <a:tcPr marL="19809" marR="19809" marT="23477" marB="23477" anchor="ctr"/>
                </a:tc>
                <a:tc>
                  <a:txBody>
                    <a:bodyPr/>
                    <a:lstStyle/>
                    <a:p>
                      <a:pPr marL="0" algn="ctr" defTabSz="914400" rtl="0" eaLnBrk="1" latinLnBrk="0" hangingPunct="1">
                        <a:spcBef>
                          <a:spcPts val="0"/>
                        </a:spcBef>
                        <a:spcAft>
                          <a:spcPts val="0"/>
                        </a:spcAft>
                      </a:pPr>
                      <a:r>
                        <a:rPr lang="ru-RU" sz="1200" b="1" kern="1200" dirty="0">
                          <a:solidFill>
                            <a:schemeClr val="lt1"/>
                          </a:solidFill>
                          <a:latin typeface="Times New Roman" pitchFamily="18" charset="0"/>
                          <a:ea typeface="+mn-ea"/>
                          <a:cs typeface="Times New Roman" pitchFamily="18" charset="0"/>
                        </a:rPr>
                        <a:t>В </a:t>
                      </a:r>
                      <a:r>
                        <a:rPr lang="ru-RU" sz="1200" b="1" kern="1200" dirty="0" err="1">
                          <a:solidFill>
                            <a:schemeClr val="lt1"/>
                          </a:solidFill>
                          <a:latin typeface="Times New Roman" pitchFamily="18" charset="0"/>
                          <a:ea typeface="+mn-ea"/>
                          <a:cs typeface="Times New Roman" pitchFamily="18" charset="0"/>
                        </a:rPr>
                        <a:t>декретній</a:t>
                      </a:r>
                      <a:r>
                        <a:rPr lang="ru-RU" sz="1200" b="1" kern="1200" dirty="0">
                          <a:solidFill>
                            <a:schemeClr val="lt1"/>
                          </a:solidFill>
                          <a:latin typeface="Times New Roman" pitchFamily="18" charset="0"/>
                          <a:ea typeface="+mn-ea"/>
                          <a:cs typeface="Times New Roman" pitchFamily="18" charset="0"/>
                        </a:rPr>
                        <a:t> </a:t>
                      </a:r>
                      <a:r>
                        <a:rPr lang="ru-RU" sz="1200" b="1" kern="1200" dirty="0" err="1">
                          <a:solidFill>
                            <a:schemeClr val="lt1"/>
                          </a:solidFill>
                          <a:latin typeface="Times New Roman" pitchFamily="18" charset="0"/>
                          <a:ea typeface="+mn-ea"/>
                          <a:cs typeface="Times New Roman" pitchFamily="18" charset="0"/>
                        </a:rPr>
                        <a:t>відпустці</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ru-RU" sz="1200" b="1" kern="1200" dirty="0" err="1" smtClean="0">
                          <a:solidFill>
                            <a:schemeClr val="lt1"/>
                          </a:solidFill>
                          <a:latin typeface="Times New Roman" pitchFamily="18" charset="0"/>
                          <a:ea typeface="+mn-ea"/>
                          <a:cs typeface="Times New Roman" pitchFamily="18" charset="0"/>
                        </a:rPr>
                        <a:t>Сумісники</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anchor="ctr"/>
                </a:tc>
                <a:tc gridSpan="4">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Кваліфікаційна категорія</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c gridSpan="3">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Педагогічні звання</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c gridSpan="2">
                  <a:txBody>
                    <a:bodyPr/>
                    <a:lstStyle/>
                    <a:p>
                      <a:pPr marL="0" algn="ctr" defTabSz="914400" rtl="0" eaLnBrk="1" latinLnBrk="0" hangingPunct="1">
                        <a:spcBef>
                          <a:spcPts val="0"/>
                        </a:spcBef>
                        <a:spcAft>
                          <a:spcPts val="0"/>
                        </a:spcAft>
                      </a:pPr>
                      <a:r>
                        <a:rPr lang="ru-RU" sz="1200" b="1" kern="1200" dirty="0" err="1">
                          <a:solidFill>
                            <a:schemeClr val="lt1"/>
                          </a:solidFill>
                          <a:latin typeface="Times New Roman" pitchFamily="18" charset="0"/>
                          <a:ea typeface="+mn-ea"/>
                          <a:cs typeface="Times New Roman" pitchFamily="18" charset="0"/>
                        </a:rPr>
                        <a:t>Всього</a:t>
                      </a:r>
                      <a:r>
                        <a:rPr lang="ru-RU" sz="1200" b="1" kern="1200" dirty="0">
                          <a:solidFill>
                            <a:schemeClr val="lt1"/>
                          </a:solidFill>
                          <a:latin typeface="Times New Roman" pitchFamily="18" charset="0"/>
                          <a:ea typeface="+mn-ea"/>
                          <a:cs typeface="Times New Roman" pitchFamily="18" charset="0"/>
                        </a:rPr>
                        <a:t> </a:t>
                      </a:r>
                    </a:p>
                  </a:txBody>
                  <a:tcPr marL="19809" marR="19809" marT="23477" marB="23477" anchor="ctr"/>
                </a:tc>
                <a:tc hMerge="1">
                  <a:txBody>
                    <a:bodyPr/>
                    <a:lstStyle/>
                    <a:p>
                      <a:pPr algn="ctr">
                        <a:spcBef>
                          <a:spcPts val="0"/>
                        </a:spcBef>
                        <a:spcAft>
                          <a:spcPts val="0"/>
                        </a:spcAft>
                      </a:pPr>
                      <a:endParaRPr lang="ru-RU" sz="1200" b="1" kern="1200" dirty="0">
                        <a:solidFill>
                          <a:schemeClr val="tx1">
                            <a:lumMod val="95000"/>
                            <a:lumOff val="5000"/>
                          </a:schemeClr>
                        </a:solidFill>
                        <a:latin typeface="Times New Roman" pitchFamily="18" charset="0"/>
                        <a:ea typeface="+mn-ea"/>
                        <a:cs typeface="Times New Roman" pitchFamily="18" charset="0"/>
                      </a:endParaRPr>
                    </a:p>
                  </a:txBody>
                  <a:tcPr marL="19809" marR="19809" marT="23477" marB="23477" anchor="ctr"/>
                </a:tc>
              </a:tr>
              <a:tr h="660986">
                <a:tc>
                  <a:txBody>
                    <a:bodyPr/>
                    <a:lstStyle/>
                    <a:p>
                      <a:pPr algn="ctr">
                        <a:spcBef>
                          <a:spcPts val="0"/>
                        </a:spcBef>
                        <a:spcAft>
                          <a:spcPts val="0"/>
                        </a:spcAft>
                      </a:pP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uk-UA" sz="1400" dirty="0" smtClean="0">
                          <a:latin typeface="Times New Roman" pitchFamily="18" charset="0"/>
                          <a:cs typeface="Times New Roman" pitchFamily="18" charset="0"/>
                        </a:rPr>
                        <a:t>Спеціаліст</a:t>
                      </a: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uk-UA" sz="1400" dirty="0" smtClean="0">
                          <a:latin typeface="Times New Roman" pitchFamily="18" charset="0"/>
                          <a:cs typeface="Times New Roman" pitchFamily="18" charset="0"/>
                        </a:rPr>
                        <a:t>ІІ</a:t>
                      </a: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uk-UA" sz="1400" dirty="0" smtClean="0">
                          <a:latin typeface="Times New Roman" pitchFamily="18" charset="0"/>
                          <a:cs typeface="Times New Roman" pitchFamily="18" charset="0"/>
                        </a:rPr>
                        <a:t>І</a:t>
                      </a: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uk-UA" sz="1400" dirty="0" smtClean="0">
                          <a:latin typeface="Times New Roman" pitchFamily="18" charset="0"/>
                          <a:cs typeface="Times New Roman" pitchFamily="18" charset="0"/>
                        </a:rPr>
                        <a:t>вища</a:t>
                      </a: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uk-UA" sz="1400" dirty="0" smtClean="0">
                          <a:latin typeface="Times New Roman" pitchFamily="18" charset="0"/>
                          <a:cs typeface="Times New Roman" pitchFamily="18" charset="0"/>
                        </a:rPr>
                        <a:t>Старший  вчитель</a:t>
                      </a: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uk-UA" sz="1400" dirty="0" smtClean="0">
                          <a:latin typeface="Times New Roman" pitchFamily="18" charset="0"/>
                          <a:cs typeface="Times New Roman" pitchFamily="18" charset="0"/>
                        </a:rPr>
                        <a:t>Вчитель-методист</a:t>
                      </a:r>
                      <a:endParaRPr lang="ru-RU" sz="14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uk-UA" sz="1400" dirty="0" smtClean="0">
                          <a:latin typeface="Times New Roman" pitchFamily="18" charset="0"/>
                          <a:cs typeface="Times New Roman" pitchFamily="18" charset="0"/>
                        </a:rPr>
                        <a:t>Заслужений</a:t>
                      </a:r>
                      <a:r>
                        <a:rPr lang="uk-UA" sz="1400" baseline="0" dirty="0" smtClean="0">
                          <a:latin typeface="Times New Roman" pitchFamily="18" charset="0"/>
                          <a:cs typeface="Times New Roman" pitchFamily="18" charset="0"/>
                        </a:rPr>
                        <a:t> вчитель України</a:t>
                      </a:r>
                      <a:endParaRPr lang="ru-RU" sz="1400" dirty="0">
                        <a:latin typeface="Times New Roman" pitchFamily="18" charset="0"/>
                        <a:cs typeface="Times New Roman" pitchFamily="18" charset="0"/>
                      </a:endParaRPr>
                    </a:p>
                  </a:txBody>
                  <a:tcPr marL="19809" marR="19809" marT="23477" marB="23477" anchor="ctr"/>
                </a:tc>
                <a:tc gridSpan="2">
                  <a:txBody>
                    <a:bodyPr/>
                    <a:lstStyle/>
                    <a:p>
                      <a:endParaRPr lang="ru-RU" sz="1600" dirty="0">
                        <a:latin typeface="Times New Roman" pitchFamily="18" charset="0"/>
                        <a:cs typeface="Times New Roman" pitchFamily="18" charset="0"/>
                      </a:endParaRPr>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r>
              <a:tr h="648000">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kern="1200" dirty="0" err="1" smtClean="0">
                          <a:solidFill>
                            <a:srgbClr val="002060"/>
                          </a:solidFill>
                          <a:latin typeface="Times New Roman" pitchFamily="18" charset="0"/>
                          <a:ea typeface="+mn-ea"/>
                          <a:cs typeface="Times New Roman" pitchFamily="18" charset="0"/>
                        </a:rPr>
                        <a:t>Червоновільська</a:t>
                      </a:r>
                      <a:r>
                        <a:rPr lang="ru-RU" sz="2000" b="1" kern="1200" dirty="0" smtClean="0">
                          <a:solidFill>
                            <a:srgbClr val="002060"/>
                          </a:solidFill>
                          <a:latin typeface="Times New Roman" pitchFamily="18" charset="0"/>
                          <a:ea typeface="+mn-ea"/>
                          <a:cs typeface="Times New Roman" pitchFamily="18" charset="0"/>
                        </a:rPr>
                        <a:t> ЗОШ І - ІІІ </a:t>
                      </a:r>
                      <a:r>
                        <a:rPr lang="ru-RU" sz="2000" b="1" kern="1200" dirty="0" err="1" smtClean="0">
                          <a:solidFill>
                            <a:srgbClr val="002060"/>
                          </a:solidFill>
                          <a:latin typeface="Times New Roman" pitchFamily="18" charset="0"/>
                          <a:ea typeface="+mn-ea"/>
                          <a:cs typeface="Times New Roman" pitchFamily="18" charset="0"/>
                        </a:rPr>
                        <a:t>ступенів</a:t>
                      </a:r>
                      <a:endParaRPr lang="ru-RU" sz="2000" b="1" kern="1200" dirty="0" smtClean="0">
                        <a:solidFill>
                          <a:srgbClr val="002060"/>
                        </a:solidFill>
                        <a:latin typeface="Times New Roman" pitchFamily="18" charset="0"/>
                        <a:ea typeface="+mn-ea"/>
                        <a:cs typeface="Times New Roman" pitchFamily="18" charset="0"/>
                      </a:endParaRPr>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r>
              <a:tr h="397226">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8</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2</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gridSpan="2">
                  <a:txBody>
                    <a:bodyPr/>
                    <a:lstStyle/>
                    <a:p>
                      <a:pPr algn="ctr">
                        <a:spcBef>
                          <a:spcPts val="0"/>
                        </a:spcBef>
                        <a:spcAft>
                          <a:spcPts val="0"/>
                        </a:spcAft>
                      </a:pPr>
                      <a:r>
                        <a:rPr lang="ru-RU" sz="1800" b="1" dirty="0" smtClean="0">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11</a:t>
                      </a:r>
                      <a:endParaRPr lang="ru-RU" sz="1800" b="1" dirty="0">
                        <a:latin typeface="Times New Roman" pitchFamily="18" charset="0"/>
                        <a:cs typeface="Times New Roman" pitchFamily="18" charset="0"/>
                      </a:endParaRPr>
                    </a:p>
                  </a:txBody>
                  <a:tcPr marL="19809" marR="19809" marT="23477" marB="23477" anchor="ctr"/>
                </a:tc>
              </a:tr>
              <a:tr h="529635">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err="1" smtClean="0">
                          <a:solidFill>
                            <a:srgbClr val="002060"/>
                          </a:solidFill>
                          <a:latin typeface="Times New Roman" pitchFamily="18" charset="0"/>
                          <a:ea typeface="+mn-ea"/>
                          <a:cs typeface="Times New Roman" pitchFamily="18" charset="0"/>
                        </a:rPr>
                        <a:t>Кленівська</a:t>
                      </a:r>
                      <a:r>
                        <a:rPr lang="ru-RU" sz="1800" b="1" kern="1200" dirty="0" smtClean="0">
                          <a:solidFill>
                            <a:srgbClr val="002060"/>
                          </a:solidFill>
                          <a:latin typeface="Times New Roman" pitchFamily="18" charset="0"/>
                          <a:ea typeface="+mn-ea"/>
                          <a:cs typeface="Times New Roman" pitchFamily="18" charset="0"/>
                        </a:rPr>
                        <a:t> </a:t>
                      </a:r>
                      <a:r>
                        <a:rPr lang="ru-RU" sz="1800" b="1" kern="1200" dirty="0" err="1" smtClean="0">
                          <a:solidFill>
                            <a:srgbClr val="002060"/>
                          </a:solidFill>
                          <a:latin typeface="Times New Roman" pitchFamily="18" charset="0"/>
                          <a:ea typeface="+mn-ea"/>
                          <a:cs typeface="Times New Roman" pitchFamily="18" charset="0"/>
                        </a:rPr>
                        <a:t>філія</a:t>
                      </a:r>
                      <a:r>
                        <a:rPr lang="ru-RU" sz="1800" b="1" kern="1200" dirty="0" smtClean="0">
                          <a:solidFill>
                            <a:srgbClr val="002060"/>
                          </a:solidFill>
                          <a:latin typeface="Times New Roman" pitchFamily="18" charset="0"/>
                          <a:ea typeface="+mn-ea"/>
                          <a:cs typeface="Times New Roman" pitchFamily="18" charset="0"/>
                        </a:rPr>
                        <a:t>  ОНЗ «</a:t>
                      </a:r>
                      <a:r>
                        <a:rPr lang="ru-RU" sz="1800" b="1" kern="1200" dirty="0" err="1" smtClean="0">
                          <a:solidFill>
                            <a:srgbClr val="002060"/>
                          </a:solidFill>
                          <a:latin typeface="Times New Roman" pitchFamily="18" charset="0"/>
                          <a:ea typeface="+mn-ea"/>
                          <a:cs typeface="Times New Roman" pitchFamily="18" charset="0"/>
                        </a:rPr>
                        <a:t>Городницька</a:t>
                      </a:r>
                      <a:r>
                        <a:rPr lang="ru-RU" sz="1800" b="1" kern="1200" baseline="0" dirty="0" smtClean="0">
                          <a:solidFill>
                            <a:srgbClr val="002060"/>
                          </a:solidFill>
                          <a:latin typeface="Times New Roman" pitchFamily="18" charset="0"/>
                          <a:ea typeface="+mn-ea"/>
                          <a:cs typeface="Times New Roman" pitchFamily="18" charset="0"/>
                        </a:rPr>
                        <a:t> </a:t>
                      </a:r>
                      <a:r>
                        <a:rPr lang="ru-RU" sz="1800" b="1" kern="1200" dirty="0" smtClean="0">
                          <a:solidFill>
                            <a:srgbClr val="002060"/>
                          </a:solidFill>
                          <a:latin typeface="Times New Roman" pitchFamily="18" charset="0"/>
                          <a:ea typeface="+mn-ea"/>
                          <a:cs typeface="Times New Roman" pitchFamily="18" charset="0"/>
                        </a:rPr>
                        <a:t>ЗОШ І-ІІІ ст.»</a:t>
                      </a:r>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r>
              <a:tr h="595839">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14</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1</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7</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2</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1</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gridSpan="2">
                  <a:txBody>
                    <a:bodyPr/>
                    <a:lstStyle/>
                    <a:p>
                      <a:pPr algn="ctr">
                        <a:spcBef>
                          <a:spcPts val="0"/>
                        </a:spcBef>
                        <a:spcAft>
                          <a:spcPts val="0"/>
                        </a:spcAft>
                      </a:pPr>
                      <a:r>
                        <a:rPr lang="ru-RU" sz="1800" b="1" dirty="0" smtClean="0">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15</a:t>
                      </a:r>
                      <a:endParaRPr lang="ru-RU" sz="1800" b="1" dirty="0">
                        <a:latin typeface="Times New Roman" pitchFamily="18" charset="0"/>
                        <a:cs typeface="Times New Roman" pitchFamily="18" charset="0"/>
                      </a:endParaRPr>
                    </a:p>
                  </a:txBody>
                  <a:tcPr marL="19809" marR="19809" marT="23477" marB="23477" anchor="ctr"/>
                </a:tc>
              </a:tr>
              <a:tr h="662044">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err="1" smtClean="0">
                          <a:solidFill>
                            <a:srgbClr val="002060"/>
                          </a:solidFill>
                          <a:latin typeface="Times New Roman" pitchFamily="18" charset="0"/>
                          <a:ea typeface="+mn-ea"/>
                          <a:cs typeface="Times New Roman" pitchFamily="18" charset="0"/>
                        </a:rPr>
                        <a:t>Броницькогутянський</a:t>
                      </a:r>
                      <a:r>
                        <a:rPr lang="ru-RU" sz="1800" b="1" kern="1200" baseline="0" dirty="0" smtClean="0">
                          <a:solidFill>
                            <a:srgbClr val="002060"/>
                          </a:solidFill>
                          <a:latin typeface="Times New Roman" pitchFamily="18" charset="0"/>
                          <a:ea typeface="+mn-ea"/>
                          <a:cs typeface="Times New Roman" pitchFamily="18" charset="0"/>
                        </a:rPr>
                        <a:t> ЗЗСО</a:t>
                      </a:r>
                      <a:endParaRPr lang="ru-RU" sz="1800" b="1" kern="1200" dirty="0" smtClean="0">
                        <a:solidFill>
                          <a:srgbClr val="002060"/>
                        </a:solidFill>
                        <a:latin typeface="Times New Roman" pitchFamily="18" charset="0"/>
                        <a:ea typeface="+mn-ea"/>
                        <a:cs typeface="Times New Roman" pitchFamily="18" charset="0"/>
                      </a:endParaRPr>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r>
              <a:tr h="463431">
                <a:tc>
                  <a:txBody>
                    <a:bodyPr/>
                    <a:lstStyle/>
                    <a:p>
                      <a:pPr algn="ctr">
                        <a:spcBef>
                          <a:spcPts val="0"/>
                        </a:spcBef>
                        <a:spcAft>
                          <a:spcPts val="0"/>
                        </a:spcAft>
                      </a:pPr>
                      <a:r>
                        <a:rPr lang="ru-RU" sz="1800" b="1" dirty="0" smtClean="0">
                          <a:solidFill>
                            <a:srgbClr val="000000"/>
                          </a:solidFill>
                          <a:latin typeface="Times New Roman" pitchFamily="18" charset="0"/>
                          <a:cs typeface="Times New Roman" pitchFamily="18" charset="0"/>
                        </a:rPr>
                        <a:t>20</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2</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8</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7</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2</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gridSpan="2">
                  <a:txBody>
                    <a:bodyPr/>
                    <a:lstStyle/>
                    <a:p>
                      <a:pPr algn="ctr">
                        <a:spcBef>
                          <a:spcPts val="0"/>
                        </a:spcBef>
                        <a:spcAft>
                          <a:spcPts val="0"/>
                        </a:spcAft>
                      </a:pPr>
                      <a:r>
                        <a:rPr lang="ru-RU" sz="1800" b="1" dirty="0" smtClean="0">
                          <a:latin typeface="Times New Roman" pitchFamily="18" charset="0"/>
                          <a:cs typeface="Times New Roman" pitchFamily="18" charset="0"/>
                        </a:rPr>
                        <a:t>0</a:t>
                      </a:r>
                      <a:endParaRPr lang="ru-RU" sz="1800" b="1"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pPr>
                      <a:r>
                        <a:rPr lang="ru-RU" sz="1800" b="1" dirty="0" smtClean="0">
                          <a:solidFill>
                            <a:srgbClr val="000000"/>
                          </a:solidFill>
                          <a:latin typeface="Times New Roman" pitchFamily="18" charset="0"/>
                          <a:cs typeface="Times New Roman" pitchFamily="18" charset="0"/>
                        </a:rPr>
                        <a:t>20</a:t>
                      </a:r>
                      <a:endParaRPr lang="ru-RU" sz="1800" b="1" dirty="0">
                        <a:latin typeface="Times New Roman" pitchFamily="18" charset="0"/>
                        <a:cs typeface="Times New Roman" pitchFamily="18" charset="0"/>
                      </a:endParaRPr>
                    </a:p>
                  </a:txBody>
                  <a:tcPr marL="19809" marR="19809" marT="23477" marB="23477" anchor="ctr"/>
                </a:tc>
              </a:tr>
              <a:tr h="438972">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002060"/>
                          </a:solidFill>
                          <a:latin typeface="Times New Roman" pitchFamily="18" charset="0"/>
                          <a:ea typeface="+mn-ea"/>
                          <a:cs typeface="Times New Roman" pitchFamily="18" charset="0"/>
                        </a:rPr>
                        <a:t>ОНЗ «</a:t>
                      </a:r>
                      <a:r>
                        <a:rPr lang="ru-RU" sz="1800" b="1" kern="1200" dirty="0" err="1" smtClean="0">
                          <a:solidFill>
                            <a:srgbClr val="002060"/>
                          </a:solidFill>
                          <a:latin typeface="Times New Roman" pitchFamily="18" charset="0"/>
                          <a:ea typeface="+mn-ea"/>
                          <a:cs typeface="Times New Roman" pitchFamily="18" charset="0"/>
                        </a:rPr>
                        <a:t>Городницька</a:t>
                      </a:r>
                      <a:r>
                        <a:rPr lang="ru-RU" sz="1800" b="1" kern="1200" dirty="0" smtClean="0">
                          <a:solidFill>
                            <a:srgbClr val="002060"/>
                          </a:solidFill>
                          <a:latin typeface="Times New Roman" pitchFamily="18" charset="0"/>
                          <a:ea typeface="+mn-ea"/>
                          <a:cs typeface="Times New Roman" pitchFamily="18" charset="0"/>
                        </a:rPr>
                        <a:t> ЗОШ І - ІІІ ст.»</a:t>
                      </a:r>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44718">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60</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5</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2</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23</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4</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5</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35</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21</a:t>
                      </a:r>
                      <a:endParaRPr lang="ru-RU" sz="18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b="1" dirty="0" smtClean="0">
                          <a:latin typeface="Times New Roman" pitchFamily="18" charset="0"/>
                          <a:cs typeface="Times New Roman" pitchFamily="18" charset="0"/>
                        </a:rPr>
                        <a:t>1</a:t>
                      </a:r>
                      <a:endParaRPr lang="ru-RU" sz="1800" b="1" dirty="0">
                        <a:latin typeface="Times New Roman" pitchFamily="18" charset="0"/>
                        <a:cs typeface="Times New Roman" pitchFamily="18" charset="0"/>
                      </a:endParaRPr>
                    </a:p>
                  </a:txBody>
                  <a:tcPr marL="19809" marR="19809" marT="23477" marB="23477" anchor="ctr"/>
                </a:tc>
                <a:tc gridSpan="2">
                  <a:txBody>
                    <a:bodyPr/>
                    <a:lstStyle/>
                    <a:p>
                      <a:pPr algn="ctr">
                        <a:spcBef>
                          <a:spcPts val="0"/>
                        </a:spcBef>
                        <a:spcAft>
                          <a:spcPts val="0"/>
                        </a:spcAft>
                      </a:pPr>
                      <a:r>
                        <a:rPr lang="ru-RU" sz="1800" b="1" dirty="0" smtClean="0">
                          <a:latin typeface="Times New Roman" pitchFamily="18" charset="0"/>
                          <a:cs typeface="Times New Roman" pitchFamily="18" charset="0"/>
                        </a:rPr>
                        <a:t>1</a:t>
                      </a:r>
                      <a:endParaRPr lang="ru-RU" sz="1800" b="1"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pPr>
                      <a:r>
                        <a:rPr lang="ru-RU" sz="1800" b="1" dirty="0">
                          <a:solidFill>
                            <a:srgbClr val="000000"/>
                          </a:solidFill>
                          <a:latin typeface="Times New Roman" pitchFamily="18" charset="0"/>
                          <a:cs typeface="Times New Roman" pitchFamily="18" charset="0"/>
                        </a:rPr>
                        <a:t>67</a:t>
                      </a:r>
                      <a:endParaRPr lang="ru-RU" sz="1800" b="1" dirty="0">
                        <a:latin typeface="Times New Roman" pitchFamily="18" charset="0"/>
                        <a:cs typeface="Times New Roman" pitchFamily="18" charset="0"/>
                      </a:endParaRPr>
                    </a:p>
                  </a:txBody>
                  <a:tcPr marL="19809" marR="19809" marT="23477" marB="23477" anchor="ct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1447" y="380971"/>
            <a:ext cx="6172200" cy="1333467"/>
          </a:xfrm>
        </p:spPr>
        <p:txBody>
          <a:bodyPr>
            <a:normAutofit/>
          </a:bodyPr>
          <a:lstStyle/>
          <a:p>
            <a:pPr indent="357188" algn="l">
              <a:spcAft>
                <a:spcPts val="1000"/>
              </a:spcAft>
            </a:pPr>
            <a:r>
              <a:rPr lang="uk-UA" sz="1800" b="1" dirty="0" smtClean="0">
                <a:solidFill>
                  <a:schemeClr val="accent1">
                    <a:lumMod val="50000"/>
                  </a:schemeClr>
                </a:solidFill>
                <a:latin typeface="Book Antiqua" pitchFamily="18" charset="0"/>
                <a:cs typeface="Times New Roman" pitchFamily="18" charset="0"/>
              </a:rPr>
              <a:t>Дані </a:t>
            </a:r>
            <a:r>
              <a:rPr lang="uk-UA" sz="1800" b="1" dirty="0" smtClean="0">
                <a:solidFill>
                  <a:schemeClr val="accent1">
                    <a:lumMod val="50000"/>
                  </a:schemeClr>
                </a:solidFill>
                <a:latin typeface="Book Antiqua" pitchFamily="18" charset="0"/>
                <a:cs typeface="Times New Roman" pitchFamily="18" charset="0"/>
              </a:rPr>
              <a:t>про підвіз </a:t>
            </a:r>
            <a:r>
              <a:rPr lang="uk-UA" sz="1800" b="1" dirty="0" smtClean="0">
                <a:solidFill>
                  <a:schemeClr val="accent1">
                    <a:lumMod val="50000"/>
                  </a:schemeClr>
                </a:solidFill>
                <a:latin typeface="Book Antiqua" pitchFamily="18" charset="0"/>
                <a:cs typeface="Times New Roman" pitchFamily="18" charset="0"/>
              </a:rPr>
              <a:t>учнів</a:t>
            </a:r>
          </a:p>
        </p:txBody>
      </p:sp>
      <p:graphicFrame>
        <p:nvGraphicFramePr>
          <p:cNvPr id="6" name="Таблица 5"/>
          <p:cNvGraphicFramePr>
            <a:graphicFrameLocks noGrp="1"/>
          </p:cNvGraphicFramePr>
          <p:nvPr/>
        </p:nvGraphicFramePr>
        <p:xfrm>
          <a:off x="0" y="1485973"/>
          <a:ext cx="6857999" cy="6180919"/>
        </p:xfrm>
        <a:graphic>
          <a:graphicData uri="http://schemas.openxmlformats.org/drawingml/2006/table">
            <a:tbl>
              <a:tblPr firstRow="1" bandRow="1">
                <a:tableStyleId>{5C22544A-7EE6-4342-B048-85BDC9FD1C3A}</a:tableStyleId>
              </a:tblPr>
              <a:tblGrid>
                <a:gridCol w="1130440"/>
                <a:gridCol w="1121219"/>
                <a:gridCol w="1125828"/>
                <a:gridCol w="89194"/>
                <a:gridCol w="904351"/>
                <a:gridCol w="132284"/>
                <a:gridCol w="847429"/>
                <a:gridCol w="117568"/>
                <a:gridCol w="862146"/>
                <a:gridCol w="527540"/>
              </a:tblGrid>
              <a:tr h="864535">
                <a:tc rowSpan="2">
                  <a:txBody>
                    <a:bodyPr/>
                    <a:lstStyle/>
                    <a:p>
                      <a:pPr marL="0" algn="ctr" defTabSz="914400" rtl="0" eaLnBrk="1" latinLnBrk="0" hangingPunct="1">
                        <a:spcBef>
                          <a:spcPts val="0"/>
                        </a:spcBef>
                        <a:spcAft>
                          <a:spcPts val="0"/>
                        </a:spcAft>
                      </a:pPr>
                      <a:r>
                        <a:rPr lang="ru-RU" sz="1600" b="1" kern="1200" dirty="0" err="1" smtClean="0">
                          <a:solidFill>
                            <a:schemeClr val="lt1"/>
                          </a:solidFill>
                          <a:latin typeface="Times New Roman" pitchFamily="18" charset="0"/>
                          <a:ea typeface="+mn-ea"/>
                          <a:cs typeface="Times New Roman" pitchFamily="18" charset="0"/>
                        </a:rPr>
                        <a:t>Клас</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rowSpan="2">
                  <a:txBody>
                    <a:bodyPr/>
                    <a:lstStyle/>
                    <a:p>
                      <a:pPr marL="0" algn="ctr" defTabSz="914400" rtl="0" eaLnBrk="1" latinLnBrk="0" hangingPunct="1">
                        <a:spcBef>
                          <a:spcPts val="0"/>
                        </a:spcBef>
                        <a:spcAft>
                          <a:spcPts val="0"/>
                        </a:spcAft>
                      </a:pPr>
                      <a:r>
                        <a:rPr lang="ru-RU" sz="1600" b="1" kern="1200" dirty="0" err="1" smtClean="0">
                          <a:solidFill>
                            <a:schemeClr val="lt1"/>
                          </a:solidFill>
                          <a:latin typeface="Times New Roman" pitchFamily="18" charset="0"/>
                          <a:ea typeface="+mn-ea"/>
                          <a:cs typeface="Times New Roman" pitchFamily="18" charset="0"/>
                        </a:rPr>
                        <a:t>Кількість</a:t>
                      </a:r>
                      <a:r>
                        <a:rPr lang="ru-RU" sz="1600" b="1" kern="1200" dirty="0" smtClean="0">
                          <a:solidFill>
                            <a:schemeClr val="lt1"/>
                          </a:solidFill>
                          <a:latin typeface="Times New Roman" pitchFamily="18" charset="0"/>
                          <a:ea typeface="+mn-ea"/>
                          <a:cs typeface="Times New Roman" pitchFamily="18" charset="0"/>
                        </a:rPr>
                        <a:t> </a:t>
                      </a:r>
                      <a:r>
                        <a:rPr lang="ru-RU" sz="1600" b="1" kern="1200" dirty="0" err="1" smtClean="0">
                          <a:solidFill>
                            <a:schemeClr val="lt1"/>
                          </a:solidFill>
                          <a:latin typeface="Times New Roman" pitchFamily="18" charset="0"/>
                          <a:ea typeface="+mn-ea"/>
                          <a:cs typeface="Times New Roman" pitchFamily="18" charset="0"/>
                        </a:rPr>
                        <a:t>учнів</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rowSpan="2" gridSpan="2">
                  <a:txBody>
                    <a:bodyPr/>
                    <a:lstStyle/>
                    <a:p>
                      <a:pPr marL="0" algn="ctr" defTabSz="914400" rtl="0" eaLnBrk="1" latinLnBrk="0" hangingPunct="1">
                        <a:spcBef>
                          <a:spcPts val="0"/>
                        </a:spcBef>
                        <a:spcAft>
                          <a:spcPts val="0"/>
                        </a:spcAft>
                      </a:pPr>
                      <a:r>
                        <a:rPr lang="ru-RU" sz="1600" b="1" kern="1200" dirty="0" err="1" smtClean="0">
                          <a:solidFill>
                            <a:schemeClr val="lt1"/>
                          </a:solidFill>
                          <a:latin typeface="Times New Roman" pitchFamily="18" charset="0"/>
                          <a:ea typeface="+mn-ea"/>
                          <a:cs typeface="Times New Roman" pitchFamily="18" charset="0"/>
                        </a:rPr>
                        <a:t>Кількість</a:t>
                      </a:r>
                      <a:r>
                        <a:rPr lang="ru-RU" sz="1600" b="1" kern="1200" dirty="0" smtClean="0">
                          <a:solidFill>
                            <a:schemeClr val="lt1"/>
                          </a:solidFill>
                          <a:latin typeface="Times New Roman" pitchFamily="18" charset="0"/>
                          <a:ea typeface="+mn-ea"/>
                          <a:cs typeface="Times New Roman" pitchFamily="18" charset="0"/>
                        </a:rPr>
                        <a:t> </a:t>
                      </a:r>
                      <a:r>
                        <a:rPr lang="ru-RU" sz="1600" b="1" kern="1200" dirty="0" err="1" smtClean="0">
                          <a:solidFill>
                            <a:schemeClr val="lt1"/>
                          </a:solidFill>
                          <a:latin typeface="Times New Roman" pitchFamily="18" charset="0"/>
                          <a:ea typeface="+mn-ea"/>
                          <a:cs typeface="Times New Roman" pitchFamily="18" charset="0"/>
                        </a:rPr>
                        <a:t>класів</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rowSpan="2" hMerge="1">
                  <a:txBody>
                    <a:bodyPr/>
                    <a:lstStyle/>
                    <a:p>
                      <a:pPr algn="ctr">
                        <a:spcBef>
                          <a:spcPts val="0"/>
                        </a:spcBef>
                        <a:spcAft>
                          <a:spcPts val="0"/>
                        </a:spcAft>
                      </a:pPr>
                      <a:endParaRPr lang="ru-RU" sz="1200" dirty="0">
                        <a:solidFill>
                          <a:schemeClr val="tx1">
                            <a:lumMod val="95000"/>
                            <a:lumOff val="5000"/>
                          </a:schemeClr>
                        </a:solidFill>
                        <a:latin typeface="Times New Roman" pitchFamily="18" charset="0"/>
                        <a:cs typeface="Times New Roman" pitchFamily="18" charset="0"/>
                      </a:endParaRPr>
                    </a:p>
                  </a:txBody>
                  <a:tcPr marL="19809" marR="19809" marT="23477" marB="23477" anchor="ctr"/>
                </a:tc>
                <a:tc gridSpan="6">
                  <a:txBody>
                    <a:bodyPr/>
                    <a:lstStyle/>
                    <a:p>
                      <a:pPr marL="0" algn="ctr" defTabSz="914400" rtl="0" eaLnBrk="1" latinLnBrk="0" hangingPunct="1">
                        <a:spcBef>
                          <a:spcPts val="0"/>
                        </a:spcBef>
                        <a:spcAft>
                          <a:spcPts val="0"/>
                        </a:spcAft>
                      </a:pPr>
                      <a:r>
                        <a:rPr lang="uk-UA" sz="1600" b="1" kern="1200" dirty="0" smtClean="0">
                          <a:solidFill>
                            <a:schemeClr val="lt1"/>
                          </a:solidFill>
                          <a:latin typeface="Times New Roman" pitchFamily="18" charset="0"/>
                          <a:ea typeface="+mn-ea"/>
                          <a:cs typeface="Times New Roman" pitchFamily="18" charset="0"/>
                        </a:rPr>
                        <a:t>Транспортування учнів</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hMerge="1">
                  <a:txBody>
                    <a:bodyPr/>
                    <a:lstStyle/>
                    <a:p>
                      <a:endParaRPr lang="ru-RU"/>
                    </a:p>
                  </a:txBody>
                  <a:tcPr/>
                </a:tc>
                <a:tc hMerge="1">
                  <a:txBody>
                    <a:bodyPr/>
                    <a:lstStyle/>
                    <a:p>
                      <a:pPr algn="ctr">
                        <a:spcBef>
                          <a:spcPts val="0"/>
                        </a:spcBef>
                        <a:spcAft>
                          <a:spcPts val="0"/>
                        </a:spcAft>
                      </a:pPr>
                      <a:endParaRPr lang="ru-RU" sz="1200" dirty="0"/>
                    </a:p>
                  </a:txBody>
                  <a:tcPr marL="19809" marR="19809" marT="23477" marB="23477" anchor="ctr"/>
                </a:tc>
                <a:tc hMerge="1">
                  <a:txBody>
                    <a:bodyPr/>
                    <a:lstStyle/>
                    <a:p>
                      <a:endParaRPr lang="ru-RU"/>
                    </a:p>
                  </a:txBody>
                  <a:tcPr/>
                </a:tc>
                <a:tc hMerge="1">
                  <a:txBody>
                    <a:bodyPr/>
                    <a:lstStyle/>
                    <a:p>
                      <a:pPr algn="ctr">
                        <a:spcBef>
                          <a:spcPts val="0"/>
                        </a:spcBef>
                        <a:spcAft>
                          <a:spcPts val="0"/>
                        </a:spcAft>
                      </a:pPr>
                      <a:endParaRPr lang="ru-RU" sz="1200" dirty="0"/>
                    </a:p>
                  </a:txBody>
                  <a:tcPr marL="19809" marR="19809" marT="23477" marB="23477" anchor="ctr"/>
                </a:tc>
                <a:tc hMerge="1">
                  <a:txBody>
                    <a:bodyPr/>
                    <a:lstStyle/>
                    <a:p>
                      <a:endParaRPr lang="ru-RU"/>
                    </a:p>
                  </a:txBody>
                  <a:tcPr/>
                </a:tc>
              </a:tr>
              <a:tr h="755416">
                <a:tc vMerge="1">
                  <a:txBody>
                    <a:bodyPr/>
                    <a:lstStyle/>
                    <a:p>
                      <a:pPr algn="ctr">
                        <a:spcBef>
                          <a:spcPts val="0"/>
                        </a:spcBef>
                        <a:spcAft>
                          <a:spcPts val="0"/>
                        </a:spcAft>
                      </a:pPr>
                      <a:endParaRPr lang="ru-RU" sz="1200" dirty="0"/>
                    </a:p>
                  </a:txBody>
                  <a:tcPr marL="19809" marR="19809" marT="23477" marB="23477" anchor="ctr"/>
                </a:tc>
                <a:tc vMerge="1">
                  <a:txBody>
                    <a:bodyPr/>
                    <a:lstStyle/>
                    <a:p>
                      <a:endParaRPr lang="ru-RU" dirty="0"/>
                    </a:p>
                  </a:txBody>
                  <a:tcPr marL="19809" marR="19809" marT="23477" marB="23477" anchor="ctr"/>
                </a:tc>
                <a:tc gridSpan="2" vMerge="1">
                  <a:txBody>
                    <a:bodyPr/>
                    <a:lstStyle/>
                    <a:p>
                      <a:pPr algn="ctr">
                        <a:spcBef>
                          <a:spcPts val="0"/>
                        </a:spcBef>
                        <a:spcAft>
                          <a:spcPts val="0"/>
                        </a:spcAft>
                      </a:pPr>
                      <a:endParaRPr lang="ru-RU" sz="1200" dirty="0"/>
                    </a:p>
                  </a:txBody>
                  <a:tcPr marL="19809" marR="19809" marT="23477" marB="23477" anchor="ctr"/>
                </a:tc>
                <a:tc hMerge="1" vMerge="1">
                  <a:txBody>
                    <a:bodyPr/>
                    <a:lstStyle/>
                    <a:p>
                      <a:pPr algn="ctr">
                        <a:spcBef>
                          <a:spcPts val="0"/>
                        </a:spcBef>
                        <a:spcAft>
                          <a:spcPts val="0"/>
                        </a:spcAft>
                      </a:pPr>
                      <a:endParaRPr lang="ru-RU" sz="1200" dirty="0"/>
                    </a:p>
                  </a:txBody>
                  <a:tcPr marL="19809" marR="19809" marT="23477" marB="23477" anchor="ctr"/>
                </a:tc>
                <a:tc>
                  <a:txBody>
                    <a:bodyPr/>
                    <a:lstStyle/>
                    <a:p>
                      <a:pPr algn="ctr">
                        <a:spcBef>
                          <a:spcPts val="0"/>
                        </a:spcBef>
                        <a:spcAft>
                          <a:spcPts val="0"/>
                        </a:spcAft>
                      </a:pPr>
                      <a:r>
                        <a:rPr lang="uk-UA" sz="1600" dirty="0" smtClean="0">
                          <a:latin typeface="Times New Roman" pitchFamily="18" charset="0"/>
                          <a:cs typeface="Times New Roman" pitchFamily="18" charset="0"/>
                        </a:rPr>
                        <a:t>0-3 км</a:t>
                      </a:r>
                      <a:endParaRPr lang="ru-RU" sz="1600" dirty="0">
                        <a:latin typeface="Times New Roman" pitchFamily="18" charset="0"/>
                        <a:cs typeface="Times New Roman" pitchFamily="18" charset="0"/>
                      </a:endParaRPr>
                    </a:p>
                  </a:txBody>
                  <a:tcPr marL="19809" marR="19809" marT="23477" marB="23477" anchor="ctr"/>
                </a:tc>
                <a:tc gridSpan="2">
                  <a:txBody>
                    <a:bodyPr/>
                    <a:lstStyle/>
                    <a:p>
                      <a:pPr algn="ctr">
                        <a:spcBef>
                          <a:spcPts val="0"/>
                        </a:spcBef>
                        <a:spcAft>
                          <a:spcPts val="0"/>
                        </a:spcAft>
                      </a:pPr>
                      <a:r>
                        <a:rPr lang="uk-UA" sz="1600" dirty="0" smtClean="0">
                          <a:latin typeface="Times New Roman" pitchFamily="18" charset="0"/>
                          <a:cs typeface="Times New Roman" pitchFamily="18" charset="0"/>
                        </a:rPr>
                        <a:t>3-5 км</a:t>
                      </a:r>
                      <a:endParaRPr lang="ru-RU" sz="1600" dirty="0">
                        <a:latin typeface="Times New Roman" pitchFamily="18" charset="0"/>
                        <a:cs typeface="Times New Roman" pitchFamily="18" charset="0"/>
                      </a:endParaRPr>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c gridSpan="2">
                  <a:txBody>
                    <a:bodyPr/>
                    <a:lstStyle/>
                    <a:p>
                      <a:pPr algn="ctr">
                        <a:spcBef>
                          <a:spcPts val="0"/>
                        </a:spcBef>
                        <a:spcAft>
                          <a:spcPts val="0"/>
                        </a:spcAft>
                      </a:pPr>
                      <a:r>
                        <a:rPr lang="uk-UA" sz="1600" dirty="0" smtClean="0">
                          <a:latin typeface="Times New Roman" pitchFamily="18" charset="0"/>
                          <a:cs typeface="Times New Roman" pitchFamily="18" charset="0"/>
                        </a:rPr>
                        <a:t>5-10 км</a:t>
                      </a:r>
                      <a:endParaRPr lang="ru-RU" sz="1600" dirty="0">
                        <a:latin typeface="Times New Roman" pitchFamily="18" charset="0"/>
                        <a:cs typeface="Times New Roman" pitchFamily="18" charset="0"/>
                      </a:endParaRPr>
                    </a:p>
                  </a:txBody>
                  <a:tcPr marL="19809" marR="19809" marT="23477" marB="23477" anchor="ctr"/>
                </a:tc>
                <a:tc hMerge="1">
                  <a:txBody>
                    <a:bodyPr/>
                    <a:lstStyle/>
                    <a:p>
                      <a:pPr algn="ctr">
                        <a:spcBef>
                          <a:spcPts val="0"/>
                        </a:spcBef>
                        <a:spcAft>
                          <a:spcPts val="0"/>
                        </a:spcAft>
                      </a:pPr>
                      <a:endParaRPr lang="ru-RU" sz="1200" dirty="0"/>
                    </a:p>
                  </a:txBody>
                  <a:tcPr marL="19809" marR="19809" marT="23477" marB="23477" anchor="ctr"/>
                </a:tc>
                <a:tc>
                  <a:txBody>
                    <a:bodyPr/>
                    <a:lstStyle/>
                    <a:p>
                      <a:pPr algn="ctr">
                        <a:spcBef>
                          <a:spcPts val="0"/>
                        </a:spcBef>
                        <a:spcAft>
                          <a:spcPts val="0"/>
                        </a:spcAft>
                      </a:pPr>
                      <a:r>
                        <a:rPr lang="uk-UA" sz="1600" dirty="0" smtClean="0">
                          <a:latin typeface="Times New Roman" pitchFamily="18" charset="0"/>
                          <a:cs typeface="Times New Roman" pitchFamily="18" charset="0"/>
                        </a:rPr>
                        <a:t>Понад 10 км</a:t>
                      </a:r>
                      <a:endParaRPr lang="ru-RU" sz="1600" dirty="0">
                        <a:latin typeface="Times New Roman" pitchFamily="18" charset="0"/>
                        <a:cs typeface="Times New Roman" pitchFamily="18" charset="0"/>
                      </a:endParaRPr>
                    </a:p>
                  </a:txBody>
                  <a:tcPr marL="19809" marR="19809" marT="23477" marB="23477" anchor="ctr"/>
                </a:tc>
              </a:tr>
              <a:tr h="528431">
                <a:tc grid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kern="1200" dirty="0" err="1" smtClean="0">
                          <a:solidFill>
                            <a:srgbClr val="002060"/>
                          </a:solidFill>
                          <a:latin typeface="Times New Roman" pitchFamily="18" charset="0"/>
                          <a:ea typeface="+mn-ea"/>
                          <a:cs typeface="Times New Roman" pitchFamily="18" charset="0"/>
                        </a:rPr>
                        <a:t>Червоновільська</a:t>
                      </a:r>
                      <a:r>
                        <a:rPr lang="ru-RU" sz="2000" b="1" kern="1200" dirty="0" smtClean="0">
                          <a:solidFill>
                            <a:srgbClr val="002060"/>
                          </a:solidFill>
                          <a:latin typeface="Times New Roman" pitchFamily="18" charset="0"/>
                          <a:ea typeface="+mn-ea"/>
                          <a:cs typeface="Times New Roman" pitchFamily="18" charset="0"/>
                        </a:rPr>
                        <a:t> ЗОШ І - ІІІ </a:t>
                      </a:r>
                      <a:r>
                        <a:rPr lang="ru-RU" sz="2000" b="1" kern="1200" dirty="0" err="1" smtClean="0">
                          <a:solidFill>
                            <a:srgbClr val="002060"/>
                          </a:solidFill>
                          <a:latin typeface="Times New Roman" pitchFamily="18" charset="0"/>
                          <a:ea typeface="+mn-ea"/>
                          <a:cs typeface="Times New Roman" pitchFamily="18" charset="0"/>
                        </a:rPr>
                        <a:t>ступенів</a:t>
                      </a:r>
                      <a:endParaRPr lang="ru-RU" sz="2000" b="1" kern="1200" dirty="0" smtClean="0">
                        <a:solidFill>
                          <a:srgbClr val="002060"/>
                        </a:solidFill>
                        <a:latin typeface="Times New Roman" pitchFamily="18" charset="0"/>
                        <a:ea typeface="+mn-ea"/>
                        <a:cs typeface="Times New Roman" pitchFamily="18" charset="0"/>
                      </a:endParaRPr>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r>
              <a:tr h="385460">
                <a:tc>
                  <a:txBody>
                    <a:bodyPr/>
                    <a:lstStyle/>
                    <a:p>
                      <a:pPr algn="ctr">
                        <a:spcBef>
                          <a:spcPts val="0"/>
                        </a:spcBef>
                        <a:spcAft>
                          <a:spcPts val="0"/>
                        </a:spcAft>
                      </a:pPr>
                      <a:r>
                        <a:rPr lang="ru-RU" sz="1800" dirty="0" smtClean="0">
                          <a:latin typeface="Times New Roman" pitchFamily="18" charset="0"/>
                          <a:cs typeface="Times New Roman" pitchFamily="18" charset="0"/>
                        </a:rPr>
                        <a:t>1-9</a:t>
                      </a:r>
                      <a:r>
                        <a:rPr lang="ru-RU" sz="1800" baseline="0" dirty="0" smtClean="0">
                          <a:latin typeface="Times New Roman" pitchFamily="18" charset="0"/>
                          <a:cs typeface="Times New Roman" pitchFamily="18" charset="0"/>
                        </a:rPr>
                        <a:t> </a:t>
                      </a:r>
                      <a:r>
                        <a:rPr lang="ru-RU" sz="1800" baseline="0" dirty="0" err="1" smtClean="0">
                          <a:latin typeface="Times New Roman" pitchFamily="18" charset="0"/>
                          <a:cs typeface="Times New Roman" pitchFamily="18" charset="0"/>
                        </a:rPr>
                        <a:t>кл</a:t>
                      </a:r>
                      <a:r>
                        <a:rPr lang="ru-RU" sz="1800" baseline="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31</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2</a:t>
                      </a:r>
                      <a:endParaRPr lang="ru-RU" sz="1800" dirty="0">
                        <a:latin typeface="Times New Roman" pitchFamily="18" charset="0"/>
                        <a:cs typeface="Times New Roman" pitchFamily="18" charset="0"/>
                      </a:endParaRPr>
                    </a:p>
                  </a:txBody>
                  <a:tcPr marL="19809" marR="19809" marT="23477" marB="23477" anchor="ctr"/>
                </a:tc>
                <a:tc gridSpan="3">
                  <a:txBody>
                    <a:bodyPr/>
                    <a:lstStyle/>
                    <a:p>
                      <a:pPr algn="ctr">
                        <a:spcBef>
                          <a:spcPts val="0"/>
                        </a:spcBef>
                        <a:spcAft>
                          <a:spcPts val="0"/>
                        </a:spcAft>
                        <a:buFont typeface="Wingdings" pitchFamily="2" charset="2"/>
                        <a:buChar char="ü"/>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hMerge="1">
                  <a:txBody>
                    <a:bodyPr/>
                    <a:lstStyle/>
                    <a:p>
                      <a:endParaRPr lang="ru-RU"/>
                    </a:p>
                  </a:txBody>
                  <a:tcPr/>
                </a:tc>
                <a:tc gridSpan="2">
                  <a:txBody>
                    <a:bodyPr/>
                    <a:lstStyle/>
                    <a:p>
                      <a:pPr algn="ctr">
                        <a:spcBef>
                          <a:spcPts val="0"/>
                        </a:spcBef>
                        <a:spcAft>
                          <a:spcPts val="0"/>
                        </a:spcAft>
                      </a:pP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pPr>
                      <a:endParaRPr lang="ru-RU" sz="1800" dirty="0">
                        <a:latin typeface="Times New Roman" pitchFamily="18" charset="0"/>
                        <a:cs typeface="Times New Roman" pitchFamily="18" charset="0"/>
                      </a:endParaRPr>
                    </a:p>
                  </a:txBody>
                  <a:tcPr marL="19809" marR="19809" marT="23477" marB="23477" anchor="ctr"/>
                </a:tc>
                <a:tc>
                  <a:txBody>
                    <a:bodyPr/>
                    <a:lstStyle/>
                    <a:p>
                      <a:pPr algn="ctr"/>
                      <a:endParaRPr lang="ru-RU" sz="1800" dirty="0"/>
                    </a:p>
                  </a:txBody>
                  <a:tcPr marL="19809" marR="19809" marT="23477" marB="23477" anchor="ctr"/>
                </a:tc>
              </a:tr>
              <a:tr h="513947">
                <a:tc grid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kern="1200" dirty="0" err="1" smtClean="0">
                          <a:solidFill>
                            <a:srgbClr val="002060"/>
                          </a:solidFill>
                          <a:latin typeface="Times New Roman" pitchFamily="18" charset="0"/>
                          <a:ea typeface="+mn-ea"/>
                          <a:cs typeface="Times New Roman" pitchFamily="18" charset="0"/>
                        </a:rPr>
                        <a:t>Кленівська</a:t>
                      </a:r>
                      <a:r>
                        <a:rPr lang="ru-RU" sz="2000" b="1" kern="1200" dirty="0" smtClean="0">
                          <a:solidFill>
                            <a:srgbClr val="002060"/>
                          </a:solidFill>
                          <a:latin typeface="Times New Roman" pitchFamily="18" charset="0"/>
                          <a:ea typeface="+mn-ea"/>
                          <a:cs typeface="Times New Roman" pitchFamily="18" charset="0"/>
                        </a:rPr>
                        <a:t> </a:t>
                      </a:r>
                      <a:r>
                        <a:rPr lang="ru-RU" sz="2000" b="1" kern="1200" dirty="0" err="1" smtClean="0">
                          <a:solidFill>
                            <a:srgbClr val="002060"/>
                          </a:solidFill>
                          <a:latin typeface="Times New Roman" pitchFamily="18" charset="0"/>
                          <a:ea typeface="+mn-ea"/>
                          <a:cs typeface="Times New Roman" pitchFamily="18" charset="0"/>
                        </a:rPr>
                        <a:t>філія</a:t>
                      </a:r>
                      <a:r>
                        <a:rPr lang="ru-RU" sz="2000" b="1" kern="1200" dirty="0" smtClean="0">
                          <a:solidFill>
                            <a:srgbClr val="002060"/>
                          </a:solidFill>
                          <a:latin typeface="Times New Roman" pitchFamily="18" charset="0"/>
                          <a:ea typeface="+mn-ea"/>
                          <a:cs typeface="Times New Roman" pitchFamily="18" charset="0"/>
                        </a:rPr>
                        <a:t>  ОНЗ «</a:t>
                      </a:r>
                      <a:r>
                        <a:rPr lang="ru-RU" sz="2000" b="1" kern="1200" dirty="0" err="1" smtClean="0">
                          <a:solidFill>
                            <a:srgbClr val="002060"/>
                          </a:solidFill>
                          <a:latin typeface="Times New Roman" pitchFamily="18" charset="0"/>
                          <a:ea typeface="+mn-ea"/>
                          <a:cs typeface="Times New Roman" pitchFamily="18" charset="0"/>
                        </a:rPr>
                        <a:t>Городницька</a:t>
                      </a:r>
                      <a:r>
                        <a:rPr lang="ru-RU" sz="2000" b="1" kern="1200" baseline="0" dirty="0" smtClean="0">
                          <a:solidFill>
                            <a:srgbClr val="002060"/>
                          </a:solidFill>
                          <a:latin typeface="Times New Roman" pitchFamily="18" charset="0"/>
                          <a:ea typeface="+mn-ea"/>
                          <a:cs typeface="Times New Roman" pitchFamily="18" charset="0"/>
                        </a:rPr>
                        <a:t> </a:t>
                      </a:r>
                      <a:r>
                        <a:rPr lang="ru-RU" sz="2000" b="1" kern="1200" dirty="0" smtClean="0">
                          <a:solidFill>
                            <a:srgbClr val="002060"/>
                          </a:solidFill>
                          <a:latin typeface="Times New Roman" pitchFamily="18" charset="0"/>
                          <a:ea typeface="+mn-ea"/>
                          <a:cs typeface="Times New Roman" pitchFamily="18" charset="0"/>
                        </a:rPr>
                        <a:t>ЗОШ І-ІІІ ст.»</a:t>
                      </a:r>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r>
              <a:tr h="578190">
                <a:tc>
                  <a:txBody>
                    <a:bodyPr/>
                    <a:lstStyle/>
                    <a:p>
                      <a:pPr algn="ctr">
                        <a:spcBef>
                          <a:spcPts val="0"/>
                        </a:spcBef>
                        <a:spcAft>
                          <a:spcPts val="0"/>
                        </a:spcAft>
                      </a:pPr>
                      <a:r>
                        <a:rPr lang="ru-RU" sz="1800" dirty="0" smtClean="0">
                          <a:latin typeface="Times New Roman" pitchFamily="18" charset="0"/>
                          <a:cs typeface="Times New Roman" pitchFamily="18" charset="0"/>
                        </a:rPr>
                        <a:t>1-9 </a:t>
                      </a:r>
                      <a:r>
                        <a:rPr lang="ru-RU" sz="1800" dirty="0" err="1" smtClean="0">
                          <a:latin typeface="Times New Roman" pitchFamily="18" charset="0"/>
                          <a:cs typeface="Times New Roman" pitchFamily="18" charset="0"/>
                        </a:rPr>
                        <a:t>кл</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41</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4</a:t>
                      </a:r>
                      <a:endParaRPr lang="ru-RU" sz="1800" dirty="0">
                        <a:latin typeface="Times New Roman" pitchFamily="18" charset="0"/>
                        <a:cs typeface="Times New Roman" pitchFamily="18" charset="0"/>
                      </a:endParaRPr>
                    </a:p>
                  </a:txBody>
                  <a:tcPr marL="19809" marR="19809" marT="23477" marB="23477" anchor="ctr"/>
                </a:tc>
                <a:tc gridSpan="3">
                  <a:txBody>
                    <a:bodyPr/>
                    <a:lstStyle/>
                    <a:p>
                      <a:pPr algn="ctr">
                        <a:spcBef>
                          <a:spcPts val="0"/>
                        </a:spcBef>
                        <a:spcAft>
                          <a:spcPts val="0"/>
                        </a:spcAft>
                        <a:buFont typeface="Wingdings" pitchFamily="2" charset="2"/>
                        <a:buChar char="ü"/>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hMerge="1">
                  <a:txBody>
                    <a:bodyPr/>
                    <a:lstStyle/>
                    <a:p>
                      <a:endParaRPr lang="ru-RU"/>
                    </a:p>
                  </a:txBody>
                  <a:tcPr/>
                </a:tc>
                <a:tc gridSpan="2">
                  <a:txBody>
                    <a:bodyPr/>
                    <a:lstStyle/>
                    <a:p>
                      <a:pPr algn="ctr">
                        <a:spcBef>
                          <a:spcPts val="0"/>
                        </a:spcBef>
                        <a:spcAft>
                          <a:spcPts val="0"/>
                        </a:spcAft>
                      </a:pP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pPr>
                      <a:endParaRPr lang="ru-RU" sz="1800" dirty="0">
                        <a:latin typeface="Times New Roman" pitchFamily="18" charset="0"/>
                        <a:cs typeface="Times New Roman" pitchFamily="18" charset="0"/>
                      </a:endParaRPr>
                    </a:p>
                  </a:txBody>
                  <a:tcPr marL="19809" marR="19809" marT="23477" marB="23477" anchor="ctr"/>
                </a:tc>
                <a:tc>
                  <a:txBody>
                    <a:bodyPr/>
                    <a:lstStyle/>
                    <a:p>
                      <a:pPr algn="ctr"/>
                      <a:endParaRPr lang="ru-RU" sz="1800" dirty="0"/>
                    </a:p>
                  </a:txBody>
                  <a:tcPr marL="19809" marR="19809" marT="23477" marB="23477" anchor="ctr"/>
                </a:tc>
              </a:tr>
              <a:tr h="642434">
                <a:tc grid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kern="1200" dirty="0" err="1" smtClean="0">
                          <a:solidFill>
                            <a:srgbClr val="002060"/>
                          </a:solidFill>
                          <a:latin typeface="Times New Roman" pitchFamily="18" charset="0"/>
                          <a:ea typeface="+mn-ea"/>
                          <a:cs typeface="Times New Roman" pitchFamily="18" charset="0"/>
                        </a:rPr>
                        <a:t>Броницькогутянська</a:t>
                      </a:r>
                      <a:r>
                        <a:rPr lang="ru-RU" sz="2000" b="1" kern="1200" dirty="0" smtClean="0">
                          <a:solidFill>
                            <a:srgbClr val="002060"/>
                          </a:solidFill>
                          <a:latin typeface="Times New Roman" pitchFamily="18" charset="0"/>
                          <a:ea typeface="+mn-ea"/>
                          <a:cs typeface="Times New Roman" pitchFamily="18" charset="0"/>
                        </a:rPr>
                        <a:t> ЗОШ І-ІІІ </a:t>
                      </a:r>
                      <a:r>
                        <a:rPr lang="ru-RU" sz="2000" b="1" kern="1200" dirty="0" err="1" smtClean="0">
                          <a:solidFill>
                            <a:srgbClr val="002060"/>
                          </a:solidFill>
                          <a:latin typeface="Times New Roman" pitchFamily="18" charset="0"/>
                          <a:ea typeface="+mn-ea"/>
                          <a:cs typeface="Times New Roman" pitchFamily="18" charset="0"/>
                        </a:rPr>
                        <a:t>ступенів</a:t>
                      </a:r>
                      <a:endParaRPr lang="ru-RU" sz="2000" b="1" kern="1200" dirty="0">
                        <a:solidFill>
                          <a:srgbClr val="002060"/>
                        </a:solidFill>
                        <a:latin typeface="Times New Roman" pitchFamily="18" charset="0"/>
                        <a:ea typeface="+mn-ea"/>
                        <a:cs typeface="Times New Roman" pitchFamily="18" charset="0"/>
                      </a:endParaRPr>
                    </a:p>
                  </a:txBody>
                  <a:tcPr marL="19809" marR="19809" marT="23477" marB="23477" anchor="ctr"/>
                </a:tc>
                <a:tc hMerge="1">
                  <a:txBody>
                    <a:bodyPr/>
                    <a:lstStyle/>
                    <a:p>
                      <a:endParaRPr lang="ru-RU"/>
                    </a:p>
                  </a:txBody>
                  <a:tcPr/>
                </a:tc>
                <a:tc hMerge="1">
                  <a:txBody>
                    <a:bodyPr/>
                    <a:lstStyle/>
                    <a:p>
                      <a:pPr>
                        <a:spcBef>
                          <a:spcPts val="0"/>
                        </a:spcBef>
                        <a:spcAft>
                          <a:spcPts val="0"/>
                        </a:spcAft>
                      </a:pPr>
                      <a:endParaRPr lang="ru-RU" sz="1600" dirty="0"/>
                    </a:p>
                  </a:txBody>
                  <a:tcPr marL="19809" marR="19809" marT="23477" marB="23477" anchor="ct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c hMerge="1">
                  <a:txBody>
                    <a:bodyPr/>
                    <a:lstStyle/>
                    <a:p>
                      <a:pPr algn="r">
                        <a:spcBef>
                          <a:spcPts val="0"/>
                        </a:spcBef>
                        <a:spcAft>
                          <a:spcPts val="0"/>
                        </a:spcAft>
                      </a:pPr>
                      <a:endParaRPr lang="ru-RU" sz="1600" dirty="0"/>
                    </a:p>
                  </a:txBody>
                  <a:tcPr marL="19809" marR="19809" marT="23477" marB="23477" anchor="ctr"/>
                </a:tc>
                <a:tc hMerge="1">
                  <a:txBody>
                    <a:bodyPr/>
                    <a:lstStyle/>
                    <a:p>
                      <a:endParaRPr lang="ru-RU"/>
                    </a:p>
                  </a:txBody>
                  <a:tcPr/>
                </a:tc>
              </a:tr>
              <a:tr h="449704">
                <a:tc>
                  <a:txBody>
                    <a:bodyPr/>
                    <a:lstStyle/>
                    <a:p>
                      <a:pPr algn="ctr">
                        <a:spcBef>
                          <a:spcPts val="0"/>
                        </a:spcBef>
                        <a:spcAft>
                          <a:spcPts val="0"/>
                        </a:spcAft>
                      </a:pPr>
                      <a:r>
                        <a:rPr lang="ru-RU" sz="1800" dirty="0" smtClean="0">
                          <a:latin typeface="Times New Roman" pitchFamily="18" charset="0"/>
                          <a:cs typeface="Times New Roman" pitchFamily="18" charset="0"/>
                        </a:rPr>
                        <a:t>1-11 </a:t>
                      </a:r>
                      <a:r>
                        <a:rPr lang="ru-RU" sz="1800" dirty="0" err="1" smtClean="0">
                          <a:latin typeface="Times New Roman" pitchFamily="18" charset="0"/>
                          <a:cs typeface="Times New Roman" pitchFamily="18" charset="0"/>
                        </a:rPr>
                        <a:t>кл</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104</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9</a:t>
                      </a:r>
                      <a:endParaRPr lang="ru-RU" sz="1800" dirty="0">
                        <a:latin typeface="Times New Roman" pitchFamily="18" charset="0"/>
                        <a:cs typeface="Times New Roman" pitchFamily="18" charset="0"/>
                      </a:endParaRPr>
                    </a:p>
                  </a:txBody>
                  <a:tcPr marL="19809" marR="19809" marT="23477" marB="23477" anchor="ctr"/>
                </a:tc>
                <a:tc gridSpan="3">
                  <a:txBody>
                    <a:bodyPr/>
                    <a:lstStyle/>
                    <a:p>
                      <a:pPr algn="ctr">
                        <a:spcBef>
                          <a:spcPts val="0"/>
                        </a:spcBef>
                        <a:spcAft>
                          <a:spcPts val="0"/>
                        </a:spcAft>
                        <a:buFont typeface="Wingdings" pitchFamily="2" charset="2"/>
                        <a:buChar char="ü"/>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hMerge="1">
                  <a:txBody>
                    <a:bodyPr/>
                    <a:lstStyle/>
                    <a:p>
                      <a:endParaRPr lang="ru-RU"/>
                    </a:p>
                  </a:txBody>
                  <a:tcPr/>
                </a:tc>
                <a:tc gridSpan="2">
                  <a:txBody>
                    <a:bodyPr/>
                    <a:lstStyle/>
                    <a:p>
                      <a:pPr algn="ctr">
                        <a:spcBef>
                          <a:spcPts val="0"/>
                        </a:spcBef>
                        <a:spcAft>
                          <a:spcPts val="0"/>
                        </a:spcAft>
                        <a:buFont typeface="Wingdings" pitchFamily="2" charset="2"/>
                        <a:buChar char="ü"/>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pPr>
                      <a:endParaRPr lang="ru-RU" sz="1800" dirty="0">
                        <a:latin typeface="Times New Roman" pitchFamily="18" charset="0"/>
                        <a:cs typeface="Times New Roman" pitchFamily="18" charset="0"/>
                      </a:endParaRPr>
                    </a:p>
                  </a:txBody>
                  <a:tcPr marL="19809" marR="19809" marT="23477" marB="23477" anchor="ctr"/>
                </a:tc>
                <a:tc>
                  <a:txBody>
                    <a:bodyPr/>
                    <a:lstStyle/>
                    <a:p>
                      <a:pPr algn="ctr"/>
                      <a:endParaRPr lang="ru-RU" sz="1800" dirty="0"/>
                    </a:p>
                  </a:txBody>
                  <a:tcPr marL="19809" marR="19809" marT="23477" marB="23477" anchor="ctr"/>
                </a:tc>
              </a:tr>
              <a:tr h="425970">
                <a:tc grid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rgbClr val="002060"/>
                          </a:solidFill>
                          <a:latin typeface="Times New Roman" pitchFamily="18" charset="0"/>
                          <a:ea typeface="+mn-ea"/>
                          <a:cs typeface="Times New Roman" pitchFamily="18" charset="0"/>
                        </a:rPr>
                        <a:t>ОНЗ «</a:t>
                      </a:r>
                      <a:r>
                        <a:rPr lang="ru-RU" sz="2000" b="1" kern="1200" dirty="0" err="1" smtClean="0">
                          <a:solidFill>
                            <a:srgbClr val="002060"/>
                          </a:solidFill>
                          <a:latin typeface="Times New Roman" pitchFamily="18" charset="0"/>
                          <a:ea typeface="+mn-ea"/>
                          <a:cs typeface="Times New Roman" pitchFamily="18" charset="0"/>
                        </a:rPr>
                        <a:t>Городницька</a:t>
                      </a:r>
                      <a:r>
                        <a:rPr lang="ru-RU" sz="2000" b="1" kern="1200" dirty="0" smtClean="0">
                          <a:solidFill>
                            <a:srgbClr val="002060"/>
                          </a:solidFill>
                          <a:latin typeface="Times New Roman" pitchFamily="18" charset="0"/>
                          <a:ea typeface="+mn-ea"/>
                          <a:cs typeface="Times New Roman" pitchFamily="18" charset="0"/>
                        </a:rPr>
                        <a:t> ЗОШ І - ІІІ ст.»</a:t>
                      </a:r>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13774">
                <a:tc>
                  <a:txBody>
                    <a:bodyPr/>
                    <a:lstStyle/>
                    <a:p>
                      <a:pPr algn="ctr">
                        <a:spcBef>
                          <a:spcPts val="0"/>
                        </a:spcBef>
                        <a:spcAft>
                          <a:spcPts val="0"/>
                        </a:spcAft>
                      </a:pPr>
                      <a:r>
                        <a:rPr lang="ru-RU" sz="1800" dirty="0" smtClean="0">
                          <a:latin typeface="Times New Roman" pitchFamily="18" charset="0"/>
                          <a:cs typeface="Times New Roman" pitchFamily="18" charset="0"/>
                        </a:rPr>
                        <a:t>1-11 </a:t>
                      </a:r>
                      <a:r>
                        <a:rPr lang="ru-RU" sz="1800" dirty="0" err="1" smtClean="0">
                          <a:latin typeface="Times New Roman" pitchFamily="18" charset="0"/>
                          <a:cs typeface="Times New Roman" pitchFamily="18" charset="0"/>
                        </a:rPr>
                        <a:t>кл</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699</a:t>
                      </a:r>
                      <a:endParaRPr lang="ru-RU" sz="18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800" dirty="0" smtClean="0">
                          <a:latin typeface="Times New Roman" pitchFamily="18" charset="0"/>
                          <a:cs typeface="Times New Roman" pitchFamily="18" charset="0"/>
                        </a:rPr>
                        <a:t>31</a:t>
                      </a:r>
                      <a:endParaRPr lang="ru-RU" sz="1800" dirty="0">
                        <a:latin typeface="Times New Roman" pitchFamily="18" charset="0"/>
                        <a:cs typeface="Times New Roman" pitchFamily="18" charset="0"/>
                      </a:endParaRPr>
                    </a:p>
                  </a:txBody>
                  <a:tcPr marL="19809" marR="19809" marT="23477" marB="23477" anchor="ctr"/>
                </a:tc>
                <a:tc gridSpan="3">
                  <a:txBody>
                    <a:bodyPr/>
                    <a:lstStyle/>
                    <a:p>
                      <a:pPr algn="ctr">
                        <a:spcBef>
                          <a:spcPts val="0"/>
                        </a:spcBef>
                        <a:spcAft>
                          <a:spcPts val="0"/>
                        </a:spcAft>
                        <a:buFont typeface="Wingdings" pitchFamily="2" charset="2"/>
                        <a:buChar char="ü"/>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hMerge="1">
                  <a:txBody>
                    <a:bodyPr/>
                    <a:lstStyle/>
                    <a:p>
                      <a:endParaRPr lang="ru-RU"/>
                    </a:p>
                  </a:txBody>
                  <a:tcPr/>
                </a:tc>
                <a:tc gridSpan="2">
                  <a:txBody>
                    <a:bodyPr/>
                    <a:lstStyle/>
                    <a:p>
                      <a:pPr algn="ctr">
                        <a:spcBef>
                          <a:spcPts val="0"/>
                        </a:spcBef>
                        <a:spcAft>
                          <a:spcPts val="0"/>
                        </a:spcAft>
                        <a:buFont typeface="Wingdings" pitchFamily="2" charset="2"/>
                        <a:buChar char="ü"/>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hMerge="1">
                  <a:txBody>
                    <a:bodyPr/>
                    <a:lstStyle/>
                    <a:p>
                      <a:endParaRPr lang="ru-RU"/>
                    </a:p>
                  </a:txBody>
                  <a:tcPr/>
                </a:tc>
                <a:tc>
                  <a:txBody>
                    <a:bodyPr/>
                    <a:lstStyle/>
                    <a:p>
                      <a:pPr algn="ctr">
                        <a:spcBef>
                          <a:spcPts val="0"/>
                        </a:spcBef>
                        <a:spcAft>
                          <a:spcPts val="0"/>
                        </a:spcAft>
                        <a:buFont typeface="Wingdings" pitchFamily="2" charset="2"/>
                        <a:buChar char="ü"/>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txBody>
                  <a:tcPr marL="19809" marR="19809" marT="23477" marB="23477" anchor="ctr"/>
                </a:tc>
                <a:tc>
                  <a:txBody>
                    <a:bodyPr/>
                    <a:lstStyle/>
                    <a:p>
                      <a:pPr algn="ctr"/>
                      <a:endParaRPr lang="ru-RU" sz="1800" dirty="0"/>
                    </a:p>
                  </a:txBody>
                  <a:tcPr marL="19809" marR="19809" marT="23477" marB="23477" anchor="ct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1447" y="380971"/>
            <a:ext cx="6172200" cy="1047757"/>
          </a:xfrm>
        </p:spPr>
        <p:txBody>
          <a:bodyPr>
            <a:normAutofit/>
          </a:bodyPr>
          <a:lstStyle/>
          <a:p>
            <a:pPr indent="357188">
              <a:spcAft>
                <a:spcPts val="1000"/>
              </a:spcAft>
            </a:pPr>
            <a:r>
              <a:rPr lang="uk-UA" sz="1800" b="1" dirty="0" smtClean="0">
                <a:solidFill>
                  <a:srgbClr val="002060"/>
                </a:solidFill>
                <a:latin typeface="Book Antiqua" pitchFamily="18" charset="0"/>
                <a:cs typeface="Times New Roman" pitchFamily="18" charset="0"/>
              </a:rPr>
              <a:t>Дані про додаткові заняття та гуртки, які працюють у </a:t>
            </a:r>
            <a:r>
              <a:rPr lang="uk-UA" sz="1800" b="1" dirty="0" smtClean="0">
                <a:solidFill>
                  <a:srgbClr val="002060"/>
                </a:solidFill>
                <a:latin typeface="Book Antiqua" pitchFamily="18" charset="0"/>
                <a:cs typeface="Times New Roman" pitchFamily="18" charset="0"/>
              </a:rPr>
              <a:t>школах</a:t>
            </a:r>
            <a:endParaRPr lang="uk-UA" sz="1800" b="1" dirty="0" smtClean="0">
              <a:solidFill>
                <a:srgbClr val="002060"/>
              </a:solidFill>
              <a:latin typeface="Book Antiqua" pitchFamily="18" charset="0"/>
              <a:cs typeface="Times New Roman" pitchFamily="18" charset="0"/>
            </a:endParaRPr>
          </a:p>
        </p:txBody>
      </p:sp>
      <p:graphicFrame>
        <p:nvGraphicFramePr>
          <p:cNvPr id="6" name="Таблица 5"/>
          <p:cNvGraphicFramePr>
            <a:graphicFrameLocks noGrp="1"/>
          </p:cNvGraphicFramePr>
          <p:nvPr/>
        </p:nvGraphicFramePr>
        <p:xfrm>
          <a:off x="71414" y="1357290"/>
          <a:ext cx="6786585" cy="7841100"/>
        </p:xfrm>
        <a:graphic>
          <a:graphicData uri="http://schemas.openxmlformats.org/drawingml/2006/table">
            <a:tbl>
              <a:tblPr firstRow="1" bandRow="1">
                <a:tableStyleId>{5C22544A-7EE6-4342-B048-85BDC9FD1C3A}</a:tableStyleId>
              </a:tblPr>
              <a:tblGrid>
                <a:gridCol w="2088698"/>
                <a:gridCol w="1566492"/>
                <a:gridCol w="1044328"/>
                <a:gridCol w="820543"/>
                <a:gridCol w="150693"/>
                <a:gridCol w="1115831"/>
              </a:tblGrid>
              <a:tr h="552029">
                <a:tc>
                  <a:txBody>
                    <a:bodyPr/>
                    <a:lstStyle/>
                    <a:p>
                      <a:pPr>
                        <a:lnSpc>
                          <a:spcPct val="115000"/>
                        </a:lnSpc>
                        <a:spcAft>
                          <a:spcPts val="1000"/>
                        </a:spcAft>
                      </a:pPr>
                      <a:r>
                        <a:rPr lang="ru-RU" sz="1400" b="1" dirty="0" err="1">
                          <a:latin typeface="Times New Roman"/>
                          <a:ea typeface="Calibri"/>
                          <a:cs typeface="Times New Roman"/>
                        </a:rPr>
                        <a:t>Назва</a:t>
                      </a:r>
                      <a:r>
                        <a:rPr lang="ru-RU" sz="1400" b="1" dirty="0">
                          <a:latin typeface="Times New Roman"/>
                          <a:ea typeface="Calibri"/>
                          <a:cs typeface="Times New Roman"/>
                        </a:rPr>
                        <a:t> </a:t>
                      </a:r>
                      <a:r>
                        <a:rPr lang="ru-RU" sz="1400" b="1" dirty="0" err="1">
                          <a:latin typeface="Times New Roman"/>
                          <a:ea typeface="Calibri"/>
                          <a:cs typeface="Times New Roman"/>
                        </a:rPr>
                        <a:t>додаткових</a:t>
                      </a:r>
                      <a:r>
                        <a:rPr lang="ru-RU" sz="1400" b="1" dirty="0">
                          <a:latin typeface="Times New Roman"/>
                          <a:ea typeface="Calibri"/>
                          <a:cs typeface="Times New Roman"/>
                        </a:rPr>
                        <a:t> </a:t>
                      </a:r>
                      <a:r>
                        <a:rPr lang="ru-RU" sz="1400" b="1" dirty="0" err="1">
                          <a:latin typeface="Times New Roman"/>
                          <a:ea typeface="Calibri"/>
                          <a:cs typeface="Times New Roman"/>
                        </a:rPr>
                        <a:t>гуртків</a:t>
                      </a:r>
                      <a:r>
                        <a:rPr lang="ru-RU" sz="1400" b="1" dirty="0">
                          <a:latin typeface="Times New Roman"/>
                          <a:ea typeface="Calibri"/>
                          <a:cs typeface="Times New Roman"/>
                        </a:rPr>
                        <a:t>, занять, </a:t>
                      </a:r>
                      <a:r>
                        <a:rPr lang="ru-RU" sz="1400" b="1" dirty="0" err="1">
                          <a:latin typeface="Times New Roman"/>
                          <a:ea typeface="Calibri"/>
                          <a:cs typeface="Times New Roman"/>
                        </a:rPr>
                        <a:t>що</a:t>
                      </a:r>
                      <a:r>
                        <a:rPr lang="ru-RU" sz="1400" b="1" dirty="0">
                          <a:latin typeface="Times New Roman"/>
                          <a:ea typeface="Calibri"/>
                          <a:cs typeface="Times New Roman"/>
                        </a:rPr>
                        <a:t> </a:t>
                      </a:r>
                      <a:r>
                        <a:rPr lang="ru-RU" sz="1400" b="1" dirty="0" err="1">
                          <a:latin typeface="Times New Roman"/>
                          <a:ea typeface="Calibri"/>
                          <a:cs typeface="Times New Roman"/>
                        </a:rPr>
                        <a:t>функціонують</a:t>
                      </a:r>
                      <a:r>
                        <a:rPr lang="ru-RU" sz="1400" b="1" dirty="0">
                          <a:latin typeface="Times New Roman"/>
                          <a:ea typeface="Calibri"/>
                          <a:cs typeface="Times New Roman"/>
                        </a:rPr>
                        <a:t> </a:t>
                      </a:r>
                      <a:endParaRPr lang="uk-UA" sz="1200" dirty="0">
                        <a:latin typeface="Calibri"/>
                        <a:ea typeface="Calibri"/>
                        <a:cs typeface="Times New Roman"/>
                      </a:endParaRPr>
                    </a:p>
                  </a:txBody>
                  <a:tcPr marL="19685" marR="19685" marT="23495" marB="23495"/>
                </a:tc>
                <a:tc>
                  <a:txBody>
                    <a:bodyPr/>
                    <a:lstStyle/>
                    <a:p>
                      <a:pPr>
                        <a:lnSpc>
                          <a:spcPct val="115000"/>
                        </a:lnSpc>
                        <a:spcAft>
                          <a:spcPts val="1000"/>
                        </a:spcAft>
                      </a:pPr>
                      <a:r>
                        <a:rPr lang="ru-RU" sz="1400" b="1" dirty="0" err="1">
                          <a:latin typeface="Times New Roman"/>
                          <a:ea typeface="Calibri"/>
                          <a:cs typeface="Times New Roman"/>
                        </a:rPr>
                        <a:t>Кількість</a:t>
                      </a:r>
                      <a:r>
                        <a:rPr lang="ru-RU" sz="1400" b="1" dirty="0">
                          <a:latin typeface="Times New Roman"/>
                          <a:ea typeface="Calibri"/>
                          <a:cs typeface="Times New Roman"/>
                        </a:rPr>
                        <a:t> </a:t>
                      </a:r>
                      <a:r>
                        <a:rPr lang="ru-RU" sz="1400" b="1" dirty="0" err="1">
                          <a:latin typeface="Times New Roman"/>
                          <a:ea typeface="Calibri"/>
                          <a:cs typeface="Times New Roman"/>
                        </a:rPr>
                        <a:t>учнів</a:t>
                      </a:r>
                      <a:r>
                        <a:rPr lang="ru-RU" sz="1400" b="1" dirty="0">
                          <a:latin typeface="Times New Roman"/>
                          <a:ea typeface="Calibri"/>
                          <a:cs typeface="Times New Roman"/>
                        </a:rPr>
                        <a:t>, </a:t>
                      </a:r>
                      <a:r>
                        <a:rPr lang="ru-RU" sz="1400" b="1" dirty="0" err="1">
                          <a:latin typeface="Times New Roman"/>
                          <a:ea typeface="Calibri"/>
                          <a:cs typeface="Times New Roman"/>
                        </a:rPr>
                        <a:t>які</a:t>
                      </a:r>
                      <a:r>
                        <a:rPr lang="ru-RU" sz="1400" b="1" dirty="0">
                          <a:latin typeface="Times New Roman"/>
                          <a:ea typeface="Calibri"/>
                          <a:cs typeface="Times New Roman"/>
                        </a:rPr>
                        <a:t> </a:t>
                      </a:r>
                      <a:r>
                        <a:rPr lang="ru-RU" sz="1400" b="1" dirty="0" err="1">
                          <a:latin typeface="Times New Roman"/>
                          <a:ea typeface="Calibri"/>
                          <a:cs typeface="Times New Roman"/>
                        </a:rPr>
                        <a:t>відвідують</a:t>
                      </a:r>
                      <a:r>
                        <a:rPr lang="ru-RU" sz="1400" b="1" dirty="0">
                          <a:latin typeface="Times New Roman"/>
                          <a:ea typeface="Calibri"/>
                          <a:cs typeface="Times New Roman"/>
                        </a:rPr>
                        <a:t> у них </a:t>
                      </a:r>
                      <a:r>
                        <a:rPr lang="ru-RU" sz="1400" b="1" dirty="0" err="1">
                          <a:latin typeface="Times New Roman"/>
                          <a:ea typeface="Calibri"/>
                          <a:cs typeface="Times New Roman"/>
                        </a:rPr>
                        <a:t>заняття</a:t>
                      </a:r>
                      <a:r>
                        <a:rPr lang="ru-RU" sz="1400" b="1" dirty="0">
                          <a:latin typeface="Times New Roman"/>
                          <a:ea typeface="Calibri"/>
                          <a:cs typeface="Times New Roman"/>
                        </a:rPr>
                        <a:t> </a:t>
                      </a:r>
                      <a:endParaRPr lang="uk-UA" sz="1200" dirty="0">
                        <a:latin typeface="Calibri"/>
                        <a:ea typeface="Calibri"/>
                        <a:cs typeface="Times New Roman"/>
                      </a:endParaRPr>
                    </a:p>
                  </a:txBody>
                  <a:tcPr marL="19685" marR="19685" marT="23495" marB="23495"/>
                </a:tc>
                <a:tc>
                  <a:txBody>
                    <a:bodyPr/>
                    <a:lstStyle/>
                    <a:p>
                      <a:pPr>
                        <a:lnSpc>
                          <a:spcPct val="115000"/>
                        </a:lnSpc>
                        <a:spcAft>
                          <a:spcPts val="1000"/>
                        </a:spcAft>
                      </a:pPr>
                      <a:r>
                        <a:rPr lang="ru-RU" sz="1400" b="1" dirty="0" err="1">
                          <a:latin typeface="Times New Roman"/>
                          <a:ea typeface="Calibri"/>
                          <a:cs typeface="Times New Roman"/>
                        </a:rPr>
                        <a:t>Кількість</a:t>
                      </a:r>
                      <a:r>
                        <a:rPr lang="ru-RU" sz="1400" b="1" dirty="0">
                          <a:latin typeface="Times New Roman"/>
                          <a:ea typeface="Calibri"/>
                          <a:cs typeface="Times New Roman"/>
                        </a:rPr>
                        <a:t> </a:t>
                      </a:r>
                      <a:r>
                        <a:rPr lang="ru-RU" sz="1400" b="1" dirty="0" err="1">
                          <a:latin typeface="Times New Roman"/>
                          <a:ea typeface="Calibri"/>
                          <a:cs typeface="Times New Roman"/>
                        </a:rPr>
                        <a:t>осіб</a:t>
                      </a:r>
                      <a:r>
                        <a:rPr lang="ru-RU" sz="1400" b="1" dirty="0">
                          <a:latin typeface="Times New Roman"/>
                          <a:ea typeface="Calibri"/>
                          <a:cs typeface="Times New Roman"/>
                        </a:rPr>
                        <a:t>, </a:t>
                      </a:r>
                      <a:r>
                        <a:rPr lang="ru-RU" sz="1400" b="1" dirty="0" err="1">
                          <a:latin typeface="Times New Roman"/>
                          <a:ea typeface="Calibri"/>
                          <a:cs typeface="Times New Roman"/>
                        </a:rPr>
                        <a:t>які</a:t>
                      </a:r>
                      <a:r>
                        <a:rPr lang="ru-RU" sz="1400" b="1" dirty="0">
                          <a:latin typeface="Times New Roman"/>
                          <a:ea typeface="Calibri"/>
                          <a:cs typeface="Times New Roman"/>
                        </a:rPr>
                        <a:t> </a:t>
                      </a:r>
                      <a:r>
                        <a:rPr lang="ru-RU" sz="1400" b="1" dirty="0" err="1">
                          <a:latin typeface="Times New Roman"/>
                          <a:ea typeface="Calibri"/>
                          <a:cs typeface="Times New Roman"/>
                        </a:rPr>
                        <a:t>проводять</a:t>
                      </a:r>
                      <a:r>
                        <a:rPr lang="ru-RU" sz="1400" b="1" dirty="0">
                          <a:latin typeface="Times New Roman"/>
                          <a:ea typeface="Calibri"/>
                          <a:cs typeface="Times New Roman"/>
                        </a:rPr>
                        <a:t> </a:t>
                      </a:r>
                      <a:r>
                        <a:rPr lang="ru-RU" sz="1400" b="1" dirty="0" err="1">
                          <a:latin typeface="Times New Roman"/>
                          <a:ea typeface="Calibri"/>
                          <a:cs typeface="Times New Roman"/>
                        </a:rPr>
                        <a:t>заняття</a:t>
                      </a:r>
                      <a:r>
                        <a:rPr lang="ru-RU" sz="1400" b="1" dirty="0">
                          <a:latin typeface="Times New Roman"/>
                          <a:ea typeface="Calibri"/>
                          <a:cs typeface="Times New Roman"/>
                        </a:rPr>
                        <a:t> </a:t>
                      </a:r>
                      <a:endParaRPr lang="uk-UA" sz="1200" dirty="0">
                        <a:latin typeface="Calibri"/>
                        <a:ea typeface="Calibri"/>
                        <a:cs typeface="Times New Roman"/>
                      </a:endParaRPr>
                    </a:p>
                  </a:txBody>
                  <a:tcPr marL="19685" marR="19685" marT="23495" marB="23495"/>
                </a:tc>
                <a:tc>
                  <a:txBody>
                    <a:bodyPr/>
                    <a:lstStyle/>
                    <a:p>
                      <a:pPr>
                        <a:lnSpc>
                          <a:spcPct val="115000"/>
                        </a:lnSpc>
                        <a:spcAft>
                          <a:spcPts val="1000"/>
                        </a:spcAft>
                      </a:pPr>
                      <a:r>
                        <a:rPr lang="uk-UA" sz="1400" b="1" dirty="0">
                          <a:latin typeface="Times New Roman"/>
                          <a:ea typeface="Calibri"/>
                          <a:cs typeface="Times New Roman"/>
                        </a:rPr>
                        <a:t>Кількість годин занять упродовж тижня </a:t>
                      </a:r>
                      <a:endParaRPr lang="uk-UA" sz="1200" dirty="0">
                        <a:latin typeface="Calibri"/>
                        <a:ea typeface="Calibri"/>
                        <a:cs typeface="Times New Roman"/>
                      </a:endParaRPr>
                    </a:p>
                  </a:txBody>
                  <a:tcPr marL="19685" marR="19685" marT="23495" marB="23495"/>
                </a:tc>
                <a:tc gridSpan="2">
                  <a:txBody>
                    <a:bodyPr/>
                    <a:lstStyle/>
                    <a:p>
                      <a:pPr>
                        <a:lnSpc>
                          <a:spcPct val="115000"/>
                        </a:lnSpc>
                        <a:spcAft>
                          <a:spcPts val="1000"/>
                        </a:spcAft>
                      </a:pPr>
                      <a:r>
                        <a:rPr lang="uk-UA" sz="1400" b="1" dirty="0">
                          <a:latin typeface="Times New Roman"/>
                          <a:ea typeface="Calibri"/>
                          <a:cs typeface="Times New Roman"/>
                        </a:rPr>
                        <a:t>Особа, яка проводить заняття, і чи є вона працівником школи </a:t>
                      </a:r>
                      <a:endParaRPr lang="uk-UA" sz="1200" dirty="0">
                        <a:latin typeface="Calibri"/>
                        <a:ea typeface="Calibri"/>
                        <a:cs typeface="Times New Roman"/>
                      </a:endParaRPr>
                    </a:p>
                  </a:txBody>
                  <a:tcPr marL="19685" marR="19685" marT="23495" marB="23495"/>
                </a:tc>
                <a:tc hMerge="1">
                  <a:txBody>
                    <a:bodyPr/>
                    <a:lstStyle/>
                    <a:p>
                      <a:pPr>
                        <a:lnSpc>
                          <a:spcPct val="115000"/>
                        </a:lnSpc>
                        <a:spcAft>
                          <a:spcPts val="1000"/>
                        </a:spcAft>
                      </a:pPr>
                      <a:endParaRPr lang="uk-UA" sz="1100" dirty="0">
                        <a:latin typeface="Calibri"/>
                        <a:ea typeface="Calibri"/>
                        <a:cs typeface="Times New Roman"/>
                      </a:endParaRPr>
                    </a:p>
                  </a:txBody>
                  <a:tcPr marL="19685" marR="19685" marT="23495" marB="23495" anchor="ctr"/>
                </a:tc>
              </a:tr>
              <a:tr h="396000">
                <a:tc gridSpan="6">
                  <a:txBody>
                    <a:bodyPr/>
                    <a:lstStyle/>
                    <a:p>
                      <a:pPr algn="ctr">
                        <a:lnSpc>
                          <a:spcPct val="115000"/>
                        </a:lnSpc>
                        <a:spcAft>
                          <a:spcPts val="1000"/>
                        </a:spcAft>
                      </a:pPr>
                      <a:r>
                        <a:rPr lang="uk-UA" sz="1800" b="1" dirty="0" err="1">
                          <a:latin typeface="Times New Roman"/>
                          <a:ea typeface="Calibri"/>
                          <a:cs typeface="Times New Roman"/>
                        </a:rPr>
                        <a:t>Червоновільська</a:t>
                      </a:r>
                      <a:r>
                        <a:rPr lang="uk-UA" sz="1800" b="1" dirty="0">
                          <a:latin typeface="Times New Roman"/>
                          <a:ea typeface="Calibri"/>
                          <a:cs typeface="Times New Roman"/>
                        </a:rPr>
                        <a:t> ЗОШ І </a:t>
                      </a:r>
                      <a:r>
                        <a:rPr lang="uk-UA" sz="1800" b="1" dirty="0" smtClean="0">
                          <a:latin typeface="Times New Roman"/>
                          <a:ea typeface="Calibri"/>
                          <a:cs typeface="Times New Roman"/>
                        </a:rPr>
                        <a:t>– ІІ</a:t>
                      </a:r>
                      <a:r>
                        <a:rPr lang="uk-UA" sz="1800" b="1" baseline="0" dirty="0" smtClean="0">
                          <a:latin typeface="Times New Roman"/>
                          <a:ea typeface="Calibri"/>
                          <a:cs typeface="Times New Roman"/>
                        </a:rPr>
                        <a:t> </a:t>
                      </a:r>
                      <a:r>
                        <a:rPr lang="uk-UA" sz="1800" b="1" dirty="0" smtClean="0">
                          <a:latin typeface="Times New Roman"/>
                          <a:ea typeface="Calibri"/>
                          <a:cs typeface="Times New Roman"/>
                        </a:rPr>
                        <a:t>ступенів </a:t>
                      </a:r>
                      <a:endParaRPr lang="uk-UA" sz="1600" dirty="0">
                        <a:latin typeface="Calibri"/>
                        <a:ea typeface="Calibri"/>
                        <a:cs typeface="Times New Roman"/>
                      </a:endParaRPr>
                    </a:p>
                  </a:txBody>
                  <a:tcPr marL="19685" marR="19685" marT="23495" marB="23495"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504000">
                <a:tc>
                  <a:txBody>
                    <a:bodyPr/>
                    <a:lstStyle/>
                    <a:p>
                      <a:pPr>
                        <a:lnSpc>
                          <a:spcPct val="115000"/>
                        </a:lnSpc>
                        <a:spcAft>
                          <a:spcPts val="1000"/>
                        </a:spcAft>
                      </a:pPr>
                      <a:r>
                        <a:rPr lang="uk-UA" sz="1400" dirty="0">
                          <a:latin typeface="Times New Roman"/>
                          <a:ea typeface="Calibri"/>
                          <a:cs typeface="Times New Roman"/>
                        </a:rPr>
                        <a:t>Шахи/шашки</a:t>
                      </a:r>
                      <a:endParaRPr lang="uk-UA" sz="12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7</a:t>
                      </a:r>
                      <a:endParaRPr lang="uk-UA" sz="12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a:latin typeface="Times New Roman"/>
                          <a:ea typeface="Calibri"/>
                          <a:cs typeface="Times New Roman"/>
                        </a:rPr>
                        <a:t>1</a:t>
                      </a:r>
                      <a:endParaRPr lang="uk-UA" sz="1200">
                        <a:latin typeface="Calibri"/>
                        <a:ea typeface="Calibri"/>
                        <a:cs typeface="Times New Roman"/>
                      </a:endParaRPr>
                    </a:p>
                  </a:txBody>
                  <a:tcPr marL="19685" marR="19685" marT="23495" marB="23495" anchor="ctr"/>
                </a:tc>
                <a:tc gridSpan="2">
                  <a:txBody>
                    <a:bodyPr/>
                    <a:lstStyle/>
                    <a:p>
                      <a:pPr>
                        <a:lnSpc>
                          <a:spcPct val="115000"/>
                        </a:lnSpc>
                        <a:spcAft>
                          <a:spcPts val="1000"/>
                        </a:spcAft>
                      </a:pPr>
                      <a:r>
                        <a:rPr lang="uk-UA" sz="1400" dirty="0">
                          <a:latin typeface="Times New Roman"/>
                          <a:ea typeface="Calibri"/>
                          <a:cs typeface="Times New Roman"/>
                        </a:rPr>
                        <a:t>2</a:t>
                      </a:r>
                      <a:endParaRPr lang="uk-UA" sz="1200" dirty="0">
                        <a:latin typeface="Calibri"/>
                        <a:ea typeface="Calibri"/>
                        <a:cs typeface="Times New Roman"/>
                      </a:endParaRPr>
                    </a:p>
                  </a:txBody>
                  <a:tcPr marL="19685" marR="19685" marT="23495" marB="23495" anchor="ctr"/>
                </a:tc>
                <a:tc hMerge="1">
                  <a:txBody>
                    <a:bodyPr/>
                    <a:lstStyle/>
                    <a:p>
                      <a:endParaRPr lang="uk-UA"/>
                    </a:p>
                  </a:txBody>
                  <a:tcPr/>
                </a:tc>
                <a:tc>
                  <a:txBody>
                    <a:bodyPr/>
                    <a:lstStyle/>
                    <a:p>
                      <a:pPr>
                        <a:lnSpc>
                          <a:spcPct val="115000"/>
                        </a:lnSpc>
                        <a:spcAft>
                          <a:spcPts val="1000"/>
                        </a:spcAft>
                      </a:pPr>
                      <a:r>
                        <a:rPr lang="uk-UA" sz="1400" dirty="0">
                          <a:latin typeface="Times New Roman"/>
                          <a:ea typeface="Calibri"/>
                          <a:cs typeface="Times New Roman"/>
                        </a:rPr>
                        <a:t>Іванюк М.М.</a:t>
                      </a:r>
                      <a:endParaRPr lang="uk-UA" sz="1200" dirty="0">
                        <a:latin typeface="Calibri"/>
                        <a:ea typeface="Calibri"/>
                        <a:cs typeface="Times New Roman"/>
                      </a:endParaRPr>
                    </a:p>
                  </a:txBody>
                  <a:tcPr marL="19685" marR="19685" marT="23495" marB="23495" anchor="ctr"/>
                </a:tc>
              </a:tr>
              <a:tr h="504000">
                <a:tc>
                  <a:txBody>
                    <a:bodyPr/>
                    <a:lstStyle/>
                    <a:p>
                      <a:pPr>
                        <a:lnSpc>
                          <a:spcPct val="115000"/>
                        </a:lnSpc>
                        <a:spcAft>
                          <a:spcPts val="1000"/>
                        </a:spcAft>
                      </a:pPr>
                      <a:r>
                        <a:rPr lang="uk-UA" sz="1400" dirty="0">
                          <a:latin typeface="Times New Roman"/>
                          <a:ea typeface="Calibri"/>
                          <a:cs typeface="Times New Roman"/>
                        </a:rPr>
                        <a:t>Мистецький</a:t>
                      </a:r>
                      <a:endParaRPr lang="uk-UA" sz="12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7</a:t>
                      </a:r>
                      <a:endParaRPr lang="uk-UA" sz="12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1</a:t>
                      </a:r>
                      <a:endParaRPr lang="uk-UA" sz="1200" dirty="0">
                        <a:latin typeface="Calibri"/>
                        <a:ea typeface="Calibri"/>
                        <a:cs typeface="Times New Roman"/>
                      </a:endParaRPr>
                    </a:p>
                  </a:txBody>
                  <a:tcPr marL="19685" marR="19685" marT="23495" marB="23495" anchor="ctr"/>
                </a:tc>
                <a:tc gridSpan="2">
                  <a:txBody>
                    <a:bodyPr/>
                    <a:lstStyle/>
                    <a:p>
                      <a:pPr>
                        <a:lnSpc>
                          <a:spcPct val="115000"/>
                        </a:lnSpc>
                        <a:spcAft>
                          <a:spcPts val="1000"/>
                        </a:spcAft>
                      </a:pPr>
                      <a:r>
                        <a:rPr lang="uk-UA" sz="1400" dirty="0">
                          <a:latin typeface="Times New Roman"/>
                          <a:ea typeface="Calibri"/>
                          <a:cs typeface="Times New Roman"/>
                        </a:rPr>
                        <a:t>2</a:t>
                      </a:r>
                      <a:endParaRPr lang="uk-UA" sz="1200" dirty="0">
                        <a:latin typeface="Calibri"/>
                        <a:ea typeface="Calibri"/>
                        <a:cs typeface="Times New Roman"/>
                      </a:endParaRPr>
                    </a:p>
                  </a:txBody>
                  <a:tcPr marL="19685" marR="19685" marT="23495" marB="23495" anchor="ctr"/>
                </a:tc>
                <a:tc hMerge="1">
                  <a:txBody>
                    <a:bodyPr/>
                    <a:lstStyle/>
                    <a:p>
                      <a:endParaRPr lang="uk-UA"/>
                    </a:p>
                  </a:txBody>
                  <a:tcPr/>
                </a:tc>
                <a:tc>
                  <a:txBody>
                    <a:bodyPr/>
                    <a:lstStyle/>
                    <a:p>
                      <a:pPr>
                        <a:lnSpc>
                          <a:spcPct val="115000"/>
                        </a:lnSpc>
                        <a:spcAft>
                          <a:spcPts val="1000"/>
                        </a:spcAft>
                      </a:pPr>
                      <a:r>
                        <a:rPr lang="uk-UA" sz="1400" dirty="0" err="1">
                          <a:latin typeface="Times New Roman"/>
                          <a:ea typeface="Calibri"/>
                          <a:cs typeface="Times New Roman"/>
                        </a:rPr>
                        <a:t>Потайчук</a:t>
                      </a:r>
                      <a:r>
                        <a:rPr lang="uk-UA" sz="1400" dirty="0">
                          <a:latin typeface="Times New Roman"/>
                          <a:ea typeface="Calibri"/>
                          <a:cs typeface="Times New Roman"/>
                        </a:rPr>
                        <a:t> М.В.</a:t>
                      </a:r>
                      <a:endParaRPr lang="uk-UA" sz="1200" dirty="0">
                        <a:latin typeface="Calibri"/>
                        <a:ea typeface="Calibri"/>
                        <a:cs typeface="Times New Roman"/>
                      </a:endParaRPr>
                    </a:p>
                  </a:txBody>
                  <a:tcPr marL="19685" marR="19685" marT="23495" marB="23495" anchor="ctr"/>
                </a:tc>
              </a:tr>
              <a:tr h="360000">
                <a:tc gridSpan="6">
                  <a:txBody>
                    <a:bodyPr/>
                    <a:lstStyle/>
                    <a:p>
                      <a:pPr algn="ctr">
                        <a:lnSpc>
                          <a:spcPct val="115000"/>
                        </a:lnSpc>
                        <a:spcAft>
                          <a:spcPts val="1000"/>
                        </a:spcAft>
                      </a:pPr>
                      <a:r>
                        <a:rPr lang="uk-UA" sz="1800" b="1" dirty="0" err="1">
                          <a:latin typeface="Times New Roman"/>
                          <a:ea typeface="Calibri"/>
                          <a:cs typeface="Times New Roman"/>
                        </a:rPr>
                        <a:t>Кленівська</a:t>
                      </a:r>
                      <a:r>
                        <a:rPr lang="uk-UA" sz="1800" b="1" dirty="0">
                          <a:latin typeface="Times New Roman"/>
                          <a:ea typeface="Calibri"/>
                          <a:cs typeface="Times New Roman"/>
                        </a:rPr>
                        <a:t> філія  </a:t>
                      </a:r>
                      <a:r>
                        <a:rPr lang="uk-UA" sz="1800" b="1" dirty="0" smtClean="0">
                          <a:latin typeface="Times New Roman"/>
                          <a:ea typeface="Calibri"/>
                          <a:cs typeface="Times New Roman"/>
                        </a:rPr>
                        <a:t>Городницької</a:t>
                      </a:r>
                      <a:r>
                        <a:rPr lang="uk-UA" sz="1800" b="1" baseline="0" dirty="0" smtClean="0">
                          <a:latin typeface="Times New Roman"/>
                          <a:ea typeface="Calibri"/>
                          <a:cs typeface="Times New Roman"/>
                        </a:rPr>
                        <a:t> </a:t>
                      </a:r>
                      <a:r>
                        <a:rPr lang="uk-UA" sz="1800" b="1" dirty="0" smtClean="0">
                          <a:latin typeface="Times New Roman"/>
                          <a:ea typeface="Calibri"/>
                          <a:cs typeface="Times New Roman"/>
                        </a:rPr>
                        <a:t> </a:t>
                      </a:r>
                      <a:r>
                        <a:rPr lang="uk-UA" sz="1800" b="1" dirty="0">
                          <a:latin typeface="Times New Roman"/>
                          <a:ea typeface="Calibri"/>
                          <a:cs typeface="Times New Roman"/>
                        </a:rPr>
                        <a:t>ЗОШ І-ІІІ </a:t>
                      </a:r>
                      <a:r>
                        <a:rPr lang="uk-UA" sz="1800" b="1" dirty="0" smtClean="0">
                          <a:latin typeface="Times New Roman"/>
                          <a:ea typeface="Calibri"/>
                          <a:cs typeface="Times New Roman"/>
                        </a:rPr>
                        <a:t>ступенів</a:t>
                      </a:r>
                      <a:endParaRPr lang="uk-UA" sz="1600" dirty="0">
                        <a:latin typeface="Calibri"/>
                        <a:ea typeface="Calibri"/>
                        <a:cs typeface="Times New Roman"/>
                      </a:endParaRPr>
                    </a:p>
                  </a:txBody>
                  <a:tcPr marL="19685" marR="19685" marT="23495" marB="23495"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68000">
                <a:tc>
                  <a:txBody>
                    <a:bodyPr/>
                    <a:lstStyle/>
                    <a:p>
                      <a:pPr>
                        <a:lnSpc>
                          <a:spcPct val="115000"/>
                        </a:lnSpc>
                        <a:spcAft>
                          <a:spcPts val="1000"/>
                        </a:spcAft>
                      </a:pPr>
                      <a:r>
                        <a:rPr lang="uk-UA" sz="1400" dirty="0">
                          <a:latin typeface="Times New Roman"/>
                          <a:ea typeface="Calibri"/>
                          <a:cs typeface="Times New Roman"/>
                        </a:rPr>
                        <a:t>Спортивний</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15</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1</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a:latin typeface="Times New Roman"/>
                          <a:ea typeface="Calibri"/>
                          <a:cs typeface="Times New Roman"/>
                        </a:rPr>
                        <a:t>2</a:t>
                      </a:r>
                      <a:endParaRPr lang="uk-UA" sz="1400">
                        <a:latin typeface="Calibri"/>
                        <a:ea typeface="Calibri"/>
                        <a:cs typeface="Times New Roman"/>
                      </a:endParaRPr>
                    </a:p>
                  </a:txBody>
                  <a:tcPr marL="19685" marR="19685" marT="23495" marB="23495" anchor="ctr"/>
                </a:tc>
                <a:tc gridSpan="2">
                  <a:txBody>
                    <a:bodyPr/>
                    <a:lstStyle/>
                    <a:p>
                      <a:pPr>
                        <a:lnSpc>
                          <a:spcPct val="115000"/>
                        </a:lnSpc>
                        <a:spcAft>
                          <a:spcPts val="1000"/>
                        </a:spcAft>
                      </a:pPr>
                      <a:r>
                        <a:rPr lang="uk-UA" sz="1400" dirty="0">
                          <a:latin typeface="Times New Roman"/>
                          <a:ea typeface="Calibri"/>
                          <a:cs typeface="Times New Roman"/>
                        </a:rPr>
                        <a:t>Ковальчук О.В.</a:t>
                      </a:r>
                      <a:endParaRPr lang="uk-UA" sz="1400" dirty="0">
                        <a:latin typeface="Calibri"/>
                        <a:ea typeface="Calibri"/>
                        <a:cs typeface="Times New Roman"/>
                      </a:endParaRPr>
                    </a:p>
                  </a:txBody>
                  <a:tcPr marL="19685" marR="19685" marT="23495" marB="23495" anchor="ctr"/>
                </a:tc>
                <a:tc hMerge="1">
                  <a:txBody>
                    <a:bodyPr/>
                    <a:lstStyle/>
                    <a:p>
                      <a:pPr>
                        <a:lnSpc>
                          <a:spcPct val="115000"/>
                        </a:lnSpc>
                        <a:spcAft>
                          <a:spcPts val="1000"/>
                        </a:spcAft>
                      </a:pPr>
                      <a:endParaRPr lang="uk-UA" sz="1100">
                        <a:latin typeface="Calibri"/>
                        <a:ea typeface="Calibri"/>
                        <a:cs typeface="Times New Roman"/>
                      </a:endParaRPr>
                    </a:p>
                  </a:txBody>
                  <a:tcPr marL="19685" marR="19685" marT="23495" marB="23495" anchor="ctr"/>
                </a:tc>
              </a:tr>
              <a:tr h="468000">
                <a:tc>
                  <a:txBody>
                    <a:bodyPr/>
                    <a:lstStyle/>
                    <a:p>
                      <a:pPr>
                        <a:lnSpc>
                          <a:spcPct val="115000"/>
                        </a:lnSpc>
                        <a:spcAft>
                          <a:spcPts val="1000"/>
                        </a:spcAft>
                      </a:pPr>
                      <a:r>
                        <a:rPr lang="uk-UA" sz="1400" dirty="0">
                          <a:latin typeface="Times New Roman"/>
                          <a:ea typeface="Calibri"/>
                          <a:cs typeface="Times New Roman"/>
                        </a:rPr>
                        <a:t>Мистецький</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15</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2</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4</a:t>
                      </a:r>
                      <a:endParaRPr lang="uk-UA" sz="1400" dirty="0">
                        <a:latin typeface="Calibri"/>
                        <a:ea typeface="Calibri"/>
                        <a:cs typeface="Times New Roman"/>
                      </a:endParaRPr>
                    </a:p>
                  </a:txBody>
                  <a:tcPr marL="19685" marR="19685" marT="23495" marB="23495" anchor="ctr"/>
                </a:tc>
                <a:tc gridSpan="2">
                  <a:txBody>
                    <a:bodyPr/>
                    <a:lstStyle/>
                    <a:p>
                      <a:pPr>
                        <a:lnSpc>
                          <a:spcPct val="115000"/>
                        </a:lnSpc>
                        <a:spcAft>
                          <a:spcPts val="1000"/>
                        </a:spcAft>
                      </a:pPr>
                      <a:r>
                        <a:rPr lang="uk-UA" sz="1400" dirty="0">
                          <a:latin typeface="Times New Roman"/>
                          <a:ea typeface="Calibri"/>
                          <a:cs typeface="Times New Roman"/>
                        </a:rPr>
                        <a:t>Чабан М.В.</a:t>
                      </a:r>
                      <a:endParaRPr lang="uk-UA" sz="1400" dirty="0">
                        <a:latin typeface="Calibri"/>
                        <a:ea typeface="Calibri"/>
                        <a:cs typeface="Times New Roman"/>
                      </a:endParaRPr>
                    </a:p>
                    <a:p>
                      <a:pPr>
                        <a:lnSpc>
                          <a:spcPct val="115000"/>
                        </a:lnSpc>
                        <a:spcAft>
                          <a:spcPts val="1000"/>
                        </a:spcAft>
                      </a:pPr>
                      <a:r>
                        <a:rPr lang="uk-UA" sz="1400" dirty="0">
                          <a:latin typeface="Times New Roman"/>
                          <a:ea typeface="Calibri"/>
                          <a:cs typeface="Times New Roman"/>
                        </a:rPr>
                        <a:t>Костюк З.В.</a:t>
                      </a:r>
                      <a:endParaRPr lang="uk-UA" sz="1400" dirty="0">
                        <a:latin typeface="Calibri"/>
                        <a:ea typeface="Calibri"/>
                        <a:cs typeface="Times New Roman"/>
                      </a:endParaRPr>
                    </a:p>
                  </a:txBody>
                  <a:tcPr marL="19685" marR="19685" marT="23495" marB="23495" anchor="ctr"/>
                </a:tc>
                <a:tc hMerge="1">
                  <a:txBody>
                    <a:bodyPr/>
                    <a:lstStyle/>
                    <a:p>
                      <a:pPr>
                        <a:lnSpc>
                          <a:spcPct val="115000"/>
                        </a:lnSpc>
                        <a:spcAft>
                          <a:spcPts val="1000"/>
                        </a:spcAft>
                      </a:pPr>
                      <a:endParaRPr lang="uk-UA" sz="1100" dirty="0">
                        <a:latin typeface="Calibri"/>
                        <a:ea typeface="Calibri"/>
                        <a:cs typeface="Times New Roman"/>
                      </a:endParaRPr>
                    </a:p>
                  </a:txBody>
                  <a:tcPr marL="19685" marR="19685" marT="23495" marB="23495" anchor="ctr"/>
                </a:tc>
              </a:tr>
              <a:tr h="396000">
                <a:tc gridSpan="6">
                  <a:txBody>
                    <a:bodyPr/>
                    <a:lstStyle/>
                    <a:p>
                      <a:pPr algn="ctr">
                        <a:lnSpc>
                          <a:spcPct val="115000"/>
                        </a:lnSpc>
                        <a:spcAft>
                          <a:spcPts val="1000"/>
                        </a:spcAft>
                      </a:pPr>
                      <a:r>
                        <a:rPr lang="uk-UA" sz="1800" b="1" dirty="0" err="1" smtClean="0">
                          <a:latin typeface="Times New Roman"/>
                          <a:ea typeface="Calibri"/>
                          <a:cs typeface="Times New Roman"/>
                        </a:rPr>
                        <a:t>Броницькогутянський</a:t>
                      </a:r>
                      <a:r>
                        <a:rPr lang="uk-UA" sz="1800" b="1" baseline="0" dirty="0" smtClean="0">
                          <a:latin typeface="Times New Roman"/>
                          <a:ea typeface="Calibri"/>
                          <a:cs typeface="Times New Roman"/>
                        </a:rPr>
                        <a:t> </a:t>
                      </a:r>
                      <a:r>
                        <a:rPr lang="uk-UA" sz="1800" b="1" dirty="0" smtClean="0">
                          <a:latin typeface="Times New Roman"/>
                          <a:ea typeface="Calibri"/>
                          <a:cs typeface="Times New Roman"/>
                        </a:rPr>
                        <a:t> ЗЗСО</a:t>
                      </a:r>
                      <a:r>
                        <a:rPr lang="uk-UA" sz="1800" b="1" baseline="0" dirty="0" smtClean="0">
                          <a:latin typeface="Times New Roman"/>
                          <a:ea typeface="Calibri"/>
                          <a:cs typeface="Times New Roman"/>
                        </a:rPr>
                        <a:t> </a:t>
                      </a:r>
                      <a:r>
                        <a:rPr lang="uk-UA" sz="1800" b="1" dirty="0" smtClean="0">
                          <a:latin typeface="Times New Roman"/>
                          <a:ea typeface="Calibri"/>
                          <a:cs typeface="Times New Roman"/>
                        </a:rPr>
                        <a:t> </a:t>
                      </a:r>
                      <a:r>
                        <a:rPr lang="uk-UA" sz="1800" b="1" dirty="0">
                          <a:latin typeface="Times New Roman"/>
                          <a:ea typeface="Calibri"/>
                          <a:cs typeface="Times New Roman"/>
                        </a:rPr>
                        <a:t>І-ІІІ ступенів </a:t>
                      </a:r>
                      <a:endParaRPr lang="uk-UA" sz="1600" dirty="0">
                        <a:latin typeface="Calibri"/>
                        <a:ea typeface="Calibri"/>
                        <a:cs typeface="Times New Roman"/>
                      </a:endParaRPr>
                    </a:p>
                  </a:txBody>
                  <a:tcPr marL="19685" marR="19685" marT="23495" marB="23495"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504000">
                <a:tc>
                  <a:txBody>
                    <a:bodyPr/>
                    <a:lstStyle/>
                    <a:p>
                      <a:pPr>
                        <a:lnSpc>
                          <a:spcPct val="115000"/>
                        </a:lnSpc>
                        <a:spcAft>
                          <a:spcPts val="1000"/>
                        </a:spcAft>
                      </a:pPr>
                      <a:r>
                        <a:rPr lang="uk-UA" sz="1400" dirty="0">
                          <a:latin typeface="Times New Roman"/>
                          <a:ea typeface="Calibri"/>
                          <a:cs typeface="Times New Roman"/>
                        </a:rPr>
                        <a:t>Знавці української мови</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dirty="0">
                          <a:latin typeface="Times New Roman"/>
                          <a:ea typeface="Calibri"/>
                          <a:cs typeface="Times New Roman"/>
                        </a:rPr>
                        <a:t>15</a:t>
                      </a:r>
                      <a:endParaRPr lang="uk-UA" sz="1400" dirty="0">
                        <a:latin typeface="Calibri"/>
                        <a:ea typeface="Calibri"/>
                        <a:cs typeface="Times New Roman"/>
                      </a:endParaRPr>
                    </a:p>
                  </a:txBody>
                  <a:tcPr marL="0" marR="0" marT="0" marB="0" anchor="ctr"/>
                </a:tc>
                <a:tc>
                  <a:txBody>
                    <a:bodyPr/>
                    <a:lstStyle/>
                    <a:p>
                      <a:pPr>
                        <a:lnSpc>
                          <a:spcPct val="115000"/>
                        </a:lnSpc>
                        <a:spcAft>
                          <a:spcPts val="1000"/>
                        </a:spcAft>
                      </a:pPr>
                      <a:r>
                        <a:rPr lang="uk-UA" sz="1400" dirty="0">
                          <a:latin typeface="Times New Roman"/>
                          <a:ea typeface="Calibri"/>
                          <a:cs typeface="Times New Roman"/>
                        </a:rPr>
                        <a:t>1</a:t>
                      </a:r>
                      <a:endParaRPr lang="uk-UA" sz="1400" dirty="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2</a:t>
                      </a:r>
                      <a:endParaRPr lang="uk-UA" sz="1400">
                        <a:latin typeface="Calibri"/>
                        <a:ea typeface="Calibri"/>
                        <a:cs typeface="Times New Roman"/>
                      </a:endParaRPr>
                    </a:p>
                  </a:txBody>
                  <a:tcPr marL="0" marR="0" marT="0" marB="0" anchor="ctr"/>
                </a:tc>
                <a:tc gridSpan="2">
                  <a:txBody>
                    <a:bodyPr/>
                    <a:lstStyle/>
                    <a:p>
                      <a:pPr>
                        <a:lnSpc>
                          <a:spcPct val="115000"/>
                        </a:lnSpc>
                        <a:spcAft>
                          <a:spcPts val="1000"/>
                        </a:spcAft>
                      </a:pPr>
                      <a:r>
                        <a:rPr lang="uk-UA" sz="1400" dirty="0">
                          <a:latin typeface="Times New Roman"/>
                          <a:ea typeface="Calibri"/>
                          <a:cs typeface="Times New Roman"/>
                        </a:rPr>
                        <a:t>Іванюк Л.В.</a:t>
                      </a:r>
                      <a:endParaRPr lang="uk-UA" sz="1400" dirty="0">
                        <a:latin typeface="Calibri"/>
                        <a:ea typeface="Calibri"/>
                        <a:cs typeface="Times New Roman"/>
                      </a:endParaRPr>
                    </a:p>
                  </a:txBody>
                  <a:tcPr marL="0" marR="0" marT="0" marB="0" anchor="ctr"/>
                </a:tc>
                <a:tc hMerge="1">
                  <a:txBody>
                    <a:bodyPr/>
                    <a:lstStyle/>
                    <a:p>
                      <a:pPr>
                        <a:lnSpc>
                          <a:spcPct val="115000"/>
                        </a:lnSpc>
                        <a:spcAft>
                          <a:spcPts val="1000"/>
                        </a:spcAft>
                      </a:pPr>
                      <a:endParaRPr lang="uk-UA" sz="1400">
                        <a:latin typeface="Calibri"/>
                        <a:ea typeface="Calibri"/>
                        <a:cs typeface="Times New Roman"/>
                      </a:endParaRPr>
                    </a:p>
                  </a:txBody>
                  <a:tcPr marL="0" marR="0" marT="0" marB="0" anchor="ctr"/>
                </a:tc>
              </a:tr>
              <a:tr h="504000">
                <a:tc>
                  <a:txBody>
                    <a:bodyPr/>
                    <a:lstStyle/>
                    <a:p>
                      <a:pPr>
                        <a:lnSpc>
                          <a:spcPct val="115000"/>
                        </a:lnSpc>
                        <a:spcAft>
                          <a:spcPts val="1000"/>
                        </a:spcAft>
                      </a:pPr>
                      <a:r>
                        <a:rPr lang="uk-UA" sz="1400" dirty="0">
                          <a:latin typeface="Times New Roman"/>
                          <a:ea typeface="Calibri"/>
                          <a:cs typeface="Times New Roman"/>
                        </a:rPr>
                        <a:t>Математичний</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a:latin typeface="Times New Roman"/>
                          <a:ea typeface="Calibri"/>
                          <a:cs typeface="Times New Roman"/>
                        </a:rPr>
                        <a:t>15</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dirty="0">
                          <a:latin typeface="Times New Roman"/>
                          <a:ea typeface="Calibri"/>
                          <a:cs typeface="Times New Roman"/>
                        </a:rPr>
                        <a:t>1</a:t>
                      </a:r>
                      <a:endParaRPr lang="uk-UA" sz="1400" dirty="0">
                        <a:latin typeface="Calibri"/>
                        <a:ea typeface="Calibri"/>
                        <a:cs typeface="Times New Roman"/>
                      </a:endParaRPr>
                    </a:p>
                  </a:txBody>
                  <a:tcPr marL="0" marR="0" marT="0" marB="0" anchor="ctr"/>
                </a:tc>
                <a:tc>
                  <a:txBody>
                    <a:bodyPr/>
                    <a:lstStyle/>
                    <a:p>
                      <a:pPr>
                        <a:lnSpc>
                          <a:spcPct val="115000"/>
                        </a:lnSpc>
                        <a:spcAft>
                          <a:spcPts val="1000"/>
                        </a:spcAft>
                      </a:pPr>
                      <a:r>
                        <a:rPr lang="uk-UA" sz="1400" dirty="0">
                          <a:latin typeface="Times New Roman"/>
                          <a:ea typeface="Calibri"/>
                          <a:cs typeface="Times New Roman"/>
                        </a:rPr>
                        <a:t>3</a:t>
                      </a:r>
                      <a:endParaRPr lang="uk-UA" sz="1400" dirty="0">
                        <a:latin typeface="Calibri"/>
                        <a:ea typeface="Calibri"/>
                        <a:cs typeface="Times New Roman"/>
                      </a:endParaRPr>
                    </a:p>
                  </a:txBody>
                  <a:tcPr marL="0" marR="0" marT="0" marB="0" anchor="ctr"/>
                </a:tc>
                <a:tc gridSpan="2">
                  <a:txBody>
                    <a:bodyPr/>
                    <a:lstStyle/>
                    <a:p>
                      <a:pPr>
                        <a:lnSpc>
                          <a:spcPct val="115000"/>
                        </a:lnSpc>
                        <a:spcAft>
                          <a:spcPts val="1000"/>
                        </a:spcAft>
                      </a:pPr>
                      <a:r>
                        <a:rPr lang="uk-UA" sz="1400" dirty="0">
                          <a:latin typeface="Times New Roman"/>
                          <a:ea typeface="Calibri"/>
                          <a:cs typeface="Times New Roman"/>
                        </a:rPr>
                        <a:t>Кравчик Л.Л.</a:t>
                      </a:r>
                      <a:endParaRPr lang="uk-UA" sz="1400" dirty="0">
                        <a:latin typeface="Calibri"/>
                        <a:ea typeface="Calibri"/>
                        <a:cs typeface="Times New Roman"/>
                      </a:endParaRPr>
                    </a:p>
                  </a:txBody>
                  <a:tcPr marL="0" marR="0" marT="0" marB="0" anchor="ctr"/>
                </a:tc>
                <a:tc hMerge="1">
                  <a:txBody>
                    <a:bodyPr/>
                    <a:lstStyle/>
                    <a:p>
                      <a:pPr>
                        <a:lnSpc>
                          <a:spcPct val="115000"/>
                        </a:lnSpc>
                        <a:spcAft>
                          <a:spcPts val="1000"/>
                        </a:spcAft>
                      </a:pPr>
                      <a:endParaRPr lang="uk-UA" sz="1400" dirty="0">
                        <a:latin typeface="Calibri"/>
                        <a:ea typeface="Calibri"/>
                        <a:cs typeface="Times New Roman"/>
                      </a:endParaRPr>
                    </a:p>
                  </a:txBody>
                  <a:tcPr marL="0" marR="0" marT="0" marB="0" anchor="ctr"/>
                </a:tc>
              </a:tr>
              <a:tr h="504000">
                <a:tc>
                  <a:txBody>
                    <a:bodyPr/>
                    <a:lstStyle/>
                    <a:p>
                      <a:pPr>
                        <a:lnSpc>
                          <a:spcPct val="115000"/>
                        </a:lnSpc>
                        <a:spcAft>
                          <a:spcPts val="1000"/>
                        </a:spcAft>
                      </a:pPr>
                      <a:r>
                        <a:rPr lang="uk-UA" sz="1400">
                          <a:latin typeface="Times New Roman"/>
                          <a:ea typeface="Calibri"/>
                          <a:cs typeface="Times New Roman"/>
                        </a:rPr>
                        <a:t>Юний фізик</a:t>
                      </a:r>
                      <a:endParaRPr lang="uk-UA" sz="140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a:latin typeface="Times New Roman"/>
                          <a:ea typeface="Calibri"/>
                          <a:cs typeface="Times New Roman"/>
                        </a:rPr>
                        <a:t>15</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1</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dirty="0">
                          <a:latin typeface="Times New Roman"/>
                          <a:ea typeface="Calibri"/>
                          <a:cs typeface="Times New Roman"/>
                        </a:rPr>
                        <a:t>3</a:t>
                      </a:r>
                      <a:endParaRPr lang="uk-UA" sz="1400" dirty="0">
                        <a:latin typeface="Calibri"/>
                        <a:ea typeface="Calibri"/>
                        <a:cs typeface="Times New Roman"/>
                      </a:endParaRPr>
                    </a:p>
                  </a:txBody>
                  <a:tcPr marL="0" marR="0" marT="0" marB="0" anchor="ctr"/>
                </a:tc>
                <a:tc gridSpan="2">
                  <a:txBody>
                    <a:bodyPr/>
                    <a:lstStyle/>
                    <a:p>
                      <a:pPr>
                        <a:lnSpc>
                          <a:spcPct val="115000"/>
                        </a:lnSpc>
                        <a:spcAft>
                          <a:spcPts val="1000"/>
                        </a:spcAft>
                      </a:pPr>
                      <a:r>
                        <a:rPr lang="uk-UA" sz="1400" dirty="0">
                          <a:latin typeface="Times New Roman"/>
                          <a:ea typeface="Calibri"/>
                          <a:cs typeface="Times New Roman"/>
                        </a:rPr>
                        <a:t>Тимошенко С.А.</a:t>
                      </a:r>
                      <a:endParaRPr lang="uk-UA" sz="1400" dirty="0">
                        <a:latin typeface="Calibri"/>
                        <a:ea typeface="Calibri"/>
                        <a:cs typeface="Times New Roman"/>
                      </a:endParaRPr>
                    </a:p>
                  </a:txBody>
                  <a:tcPr marL="0" marR="0" marT="0" marB="0" anchor="ctr"/>
                </a:tc>
                <a:tc hMerge="1">
                  <a:txBody>
                    <a:bodyPr/>
                    <a:lstStyle/>
                    <a:p>
                      <a:pPr>
                        <a:lnSpc>
                          <a:spcPct val="115000"/>
                        </a:lnSpc>
                        <a:spcAft>
                          <a:spcPts val="1000"/>
                        </a:spcAft>
                      </a:pPr>
                      <a:endParaRPr lang="uk-UA" sz="1400" dirty="0">
                        <a:latin typeface="Calibri"/>
                        <a:ea typeface="Calibri"/>
                        <a:cs typeface="Times New Roman"/>
                      </a:endParaRPr>
                    </a:p>
                  </a:txBody>
                  <a:tcPr marL="0" marR="0" marT="0" marB="0" anchor="ctr"/>
                </a:tc>
              </a:tr>
              <a:tr h="504000">
                <a:tc>
                  <a:txBody>
                    <a:bodyPr/>
                    <a:lstStyle/>
                    <a:p>
                      <a:pPr>
                        <a:lnSpc>
                          <a:spcPct val="115000"/>
                        </a:lnSpc>
                        <a:spcAft>
                          <a:spcPts val="1000"/>
                        </a:spcAft>
                      </a:pPr>
                      <a:r>
                        <a:rPr lang="uk-UA" sz="1400">
                          <a:latin typeface="Times New Roman"/>
                          <a:ea typeface="Calibri"/>
                          <a:cs typeface="Times New Roman"/>
                        </a:rPr>
                        <a:t>Шашки</a:t>
                      </a:r>
                      <a:endParaRPr lang="uk-UA" sz="140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a:latin typeface="Times New Roman"/>
                          <a:ea typeface="Calibri"/>
                          <a:cs typeface="Times New Roman"/>
                        </a:rPr>
                        <a:t>20</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1</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2</a:t>
                      </a:r>
                      <a:endParaRPr lang="uk-UA" sz="1400">
                        <a:latin typeface="Calibri"/>
                        <a:ea typeface="Calibri"/>
                        <a:cs typeface="Times New Roman"/>
                      </a:endParaRPr>
                    </a:p>
                  </a:txBody>
                  <a:tcPr marL="0" marR="0" marT="0" marB="0" anchor="ctr"/>
                </a:tc>
                <a:tc gridSpan="2">
                  <a:txBody>
                    <a:bodyPr/>
                    <a:lstStyle/>
                    <a:p>
                      <a:pPr>
                        <a:lnSpc>
                          <a:spcPct val="115000"/>
                        </a:lnSpc>
                        <a:spcAft>
                          <a:spcPts val="1000"/>
                        </a:spcAft>
                      </a:pPr>
                      <a:r>
                        <a:rPr lang="uk-UA" sz="1400" dirty="0" err="1">
                          <a:latin typeface="Times New Roman"/>
                          <a:ea typeface="Calibri"/>
                          <a:cs typeface="Times New Roman"/>
                        </a:rPr>
                        <a:t>Корольчук</a:t>
                      </a:r>
                      <a:r>
                        <a:rPr lang="uk-UA" sz="1400" dirty="0">
                          <a:latin typeface="Times New Roman"/>
                          <a:ea typeface="Calibri"/>
                          <a:cs typeface="Times New Roman"/>
                        </a:rPr>
                        <a:t> Ю.І.</a:t>
                      </a:r>
                      <a:endParaRPr lang="uk-UA" sz="1400" dirty="0">
                        <a:latin typeface="Calibri"/>
                        <a:ea typeface="Calibri"/>
                        <a:cs typeface="Times New Roman"/>
                      </a:endParaRPr>
                    </a:p>
                  </a:txBody>
                  <a:tcPr marL="0" marR="0" marT="0" marB="0" anchor="ctr"/>
                </a:tc>
                <a:tc hMerge="1">
                  <a:txBody>
                    <a:bodyPr/>
                    <a:lstStyle/>
                    <a:p>
                      <a:pPr>
                        <a:lnSpc>
                          <a:spcPct val="115000"/>
                        </a:lnSpc>
                        <a:spcAft>
                          <a:spcPts val="1000"/>
                        </a:spcAft>
                      </a:pPr>
                      <a:endParaRPr lang="uk-UA" sz="1400" dirty="0">
                        <a:latin typeface="Calibri"/>
                        <a:ea typeface="Calibri"/>
                        <a:cs typeface="Times New Roman"/>
                      </a:endParaRPr>
                    </a:p>
                  </a:txBody>
                  <a:tcPr marL="0" marR="0" marT="0" marB="0" anchor="ctr"/>
                </a:tc>
              </a:tr>
              <a:tr h="504000">
                <a:tc>
                  <a:txBody>
                    <a:bodyPr/>
                    <a:lstStyle/>
                    <a:p>
                      <a:pPr>
                        <a:lnSpc>
                          <a:spcPct val="115000"/>
                        </a:lnSpc>
                        <a:spcAft>
                          <a:spcPts val="1000"/>
                        </a:spcAft>
                      </a:pPr>
                      <a:r>
                        <a:rPr lang="uk-UA" sz="1400">
                          <a:latin typeface="Times New Roman"/>
                          <a:ea typeface="Calibri"/>
                          <a:cs typeface="Times New Roman"/>
                        </a:rPr>
                        <a:t>Німецька мова – одна із мов ЄС</a:t>
                      </a:r>
                      <a:endParaRPr lang="uk-UA" sz="140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a:latin typeface="Times New Roman"/>
                          <a:ea typeface="Calibri"/>
                          <a:cs typeface="Times New Roman"/>
                        </a:rPr>
                        <a:t>6</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1</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4</a:t>
                      </a:r>
                      <a:endParaRPr lang="uk-UA" sz="1400">
                        <a:latin typeface="Calibri"/>
                        <a:ea typeface="Calibri"/>
                        <a:cs typeface="Times New Roman"/>
                      </a:endParaRPr>
                    </a:p>
                  </a:txBody>
                  <a:tcPr marL="0" marR="0" marT="0" marB="0" anchor="ctr"/>
                </a:tc>
                <a:tc gridSpan="2">
                  <a:txBody>
                    <a:bodyPr/>
                    <a:lstStyle/>
                    <a:p>
                      <a:pPr>
                        <a:lnSpc>
                          <a:spcPct val="115000"/>
                        </a:lnSpc>
                        <a:spcAft>
                          <a:spcPts val="1000"/>
                        </a:spcAft>
                      </a:pPr>
                      <a:r>
                        <a:rPr lang="uk-UA" sz="1400" dirty="0" err="1">
                          <a:latin typeface="Times New Roman"/>
                          <a:ea typeface="Calibri"/>
                          <a:cs typeface="Times New Roman"/>
                        </a:rPr>
                        <a:t>Стрелець</a:t>
                      </a:r>
                      <a:r>
                        <a:rPr lang="uk-UA" sz="1400" dirty="0">
                          <a:latin typeface="Times New Roman"/>
                          <a:ea typeface="Calibri"/>
                          <a:cs typeface="Times New Roman"/>
                        </a:rPr>
                        <a:t> М.М.</a:t>
                      </a:r>
                      <a:endParaRPr lang="uk-UA" sz="1400" dirty="0">
                        <a:latin typeface="Calibri"/>
                        <a:ea typeface="Calibri"/>
                        <a:cs typeface="Times New Roman"/>
                      </a:endParaRPr>
                    </a:p>
                  </a:txBody>
                  <a:tcPr marL="0" marR="0" marT="0" marB="0" anchor="ctr"/>
                </a:tc>
                <a:tc hMerge="1">
                  <a:txBody>
                    <a:bodyPr/>
                    <a:lstStyle/>
                    <a:p>
                      <a:pPr>
                        <a:lnSpc>
                          <a:spcPct val="115000"/>
                        </a:lnSpc>
                        <a:spcAft>
                          <a:spcPts val="1000"/>
                        </a:spcAft>
                      </a:pPr>
                      <a:endParaRPr lang="uk-UA" sz="1400" dirty="0">
                        <a:latin typeface="Calibri"/>
                        <a:ea typeface="Calibri"/>
                        <a:cs typeface="Times New Roman"/>
                      </a:endParaRPr>
                    </a:p>
                  </a:txBody>
                  <a:tcPr marL="0" marR="0" marT="0" marB="0" anchor="ctr"/>
                </a:tc>
              </a:tr>
              <a:tr h="504000">
                <a:tc>
                  <a:txBody>
                    <a:bodyPr/>
                    <a:lstStyle/>
                    <a:p>
                      <a:pPr>
                        <a:lnSpc>
                          <a:spcPct val="115000"/>
                        </a:lnSpc>
                        <a:spcAft>
                          <a:spcPts val="1000"/>
                        </a:spcAft>
                      </a:pPr>
                      <a:r>
                        <a:rPr lang="uk-UA" sz="1400" dirty="0">
                          <a:latin typeface="Times New Roman"/>
                          <a:ea typeface="Calibri"/>
                          <a:cs typeface="Times New Roman"/>
                        </a:rPr>
                        <a:t>Умілі ручки</a:t>
                      </a:r>
                      <a:endParaRPr lang="uk-UA" sz="1400" dirty="0">
                        <a:latin typeface="Calibri"/>
                        <a:ea typeface="Calibri"/>
                        <a:cs typeface="Times New Roman"/>
                      </a:endParaRPr>
                    </a:p>
                  </a:txBody>
                  <a:tcPr marL="19685" marR="19685" marT="23495" marB="23495" anchor="ctr"/>
                </a:tc>
                <a:tc>
                  <a:txBody>
                    <a:bodyPr/>
                    <a:lstStyle/>
                    <a:p>
                      <a:pPr>
                        <a:lnSpc>
                          <a:spcPct val="115000"/>
                        </a:lnSpc>
                        <a:spcAft>
                          <a:spcPts val="1000"/>
                        </a:spcAft>
                      </a:pPr>
                      <a:r>
                        <a:rPr lang="uk-UA" sz="1400">
                          <a:latin typeface="Times New Roman"/>
                          <a:ea typeface="Calibri"/>
                          <a:cs typeface="Times New Roman"/>
                        </a:rPr>
                        <a:t>16</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1</a:t>
                      </a:r>
                      <a:endParaRPr lang="uk-UA" sz="1400">
                        <a:latin typeface="Calibri"/>
                        <a:ea typeface="Calibri"/>
                        <a:cs typeface="Times New Roman"/>
                      </a:endParaRPr>
                    </a:p>
                  </a:txBody>
                  <a:tcPr marL="0" marR="0" marT="0" marB="0" anchor="ctr"/>
                </a:tc>
                <a:tc>
                  <a:txBody>
                    <a:bodyPr/>
                    <a:lstStyle/>
                    <a:p>
                      <a:pPr>
                        <a:lnSpc>
                          <a:spcPct val="115000"/>
                        </a:lnSpc>
                        <a:spcAft>
                          <a:spcPts val="1000"/>
                        </a:spcAft>
                      </a:pPr>
                      <a:r>
                        <a:rPr lang="uk-UA" sz="1400">
                          <a:latin typeface="Times New Roman"/>
                          <a:ea typeface="Calibri"/>
                          <a:cs typeface="Times New Roman"/>
                        </a:rPr>
                        <a:t>4</a:t>
                      </a:r>
                      <a:endParaRPr lang="uk-UA" sz="1400">
                        <a:latin typeface="Calibri"/>
                        <a:ea typeface="Calibri"/>
                        <a:cs typeface="Times New Roman"/>
                      </a:endParaRPr>
                    </a:p>
                  </a:txBody>
                  <a:tcPr marL="0" marR="0" marT="0" marB="0" anchor="ctr"/>
                </a:tc>
                <a:tc gridSpan="2">
                  <a:txBody>
                    <a:bodyPr/>
                    <a:lstStyle/>
                    <a:p>
                      <a:pPr>
                        <a:lnSpc>
                          <a:spcPct val="115000"/>
                        </a:lnSpc>
                        <a:spcAft>
                          <a:spcPts val="1000"/>
                        </a:spcAft>
                      </a:pPr>
                      <a:r>
                        <a:rPr lang="uk-UA" sz="1400" dirty="0">
                          <a:latin typeface="Times New Roman"/>
                          <a:ea typeface="Calibri"/>
                          <a:cs typeface="Times New Roman"/>
                        </a:rPr>
                        <a:t>Лук’янчук В.К</a:t>
                      </a:r>
                      <a:endParaRPr lang="uk-UA" sz="1400" dirty="0">
                        <a:latin typeface="Calibri"/>
                        <a:ea typeface="Calibri"/>
                        <a:cs typeface="Times New Roman"/>
                      </a:endParaRPr>
                    </a:p>
                  </a:txBody>
                  <a:tcPr marL="0" marR="0" marT="0" marB="0" anchor="ctr"/>
                </a:tc>
                <a:tc hMerge="1">
                  <a:txBody>
                    <a:bodyPr/>
                    <a:lstStyle/>
                    <a:p>
                      <a:pPr>
                        <a:lnSpc>
                          <a:spcPct val="115000"/>
                        </a:lnSpc>
                        <a:spcAft>
                          <a:spcPts val="1000"/>
                        </a:spcAft>
                      </a:pPr>
                      <a:endParaRPr lang="uk-UA" sz="1400" dirty="0">
                        <a:latin typeface="Calibri"/>
                        <a:ea typeface="Calibri"/>
                        <a:cs typeface="Times New Roman"/>
                      </a:endParaRPr>
                    </a:p>
                  </a:txBody>
                  <a:tcPr marL="0" marR="0" marT="0" marB="0" anchor="ct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3" name="Таблица 2"/>
          <p:cNvGraphicFramePr>
            <a:graphicFrameLocks noGrp="1"/>
          </p:cNvGraphicFramePr>
          <p:nvPr/>
        </p:nvGraphicFramePr>
        <p:xfrm>
          <a:off x="0" y="142844"/>
          <a:ext cx="6858000" cy="8245666"/>
        </p:xfrm>
        <a:graphic>
          <a:graphicData uri="http://schemas.openxmlformats.org/drawingml/2006/table">
            <a:tbl>
              <a:tblPr firstRow="1" bandRow="1">
                <a:tableStyleId>{5C22544A-7EE6-4342-B048-85BDC9FD1C3A}</a:tableStyleId>
              </a:tblPr>
              <a:tblGrid>
                <a:gridCol w="2000240"/>
                <a:gridCol w="1071570"/>
                <a:gridCol w="1285884"/>
                <a:gridCol w="1000132"/>
                <a:gridCol w="1500174"/>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err="1" smtClean="0">
                          <a:latin typeface="Times New Roman"/>
                          <a:ea typeface="Calibri"/>
                          <a:cs typeface="Times New Roman"/>
                        </a:rPr>
                        <a:t>Назва</a:t>
                      </a:r>
                      <a:r>
                        <a:rPr lang="ru-RU" sz="1600" b="1" dirty="0" smtClean="0">
                          <a:latin typeface="Times New Roman"/>
                          <a:ea typeface="Calibri"/>
                          <a:cs typeface="Times New Roman"/>
                        </a:rPr>
                        <a:t> </a:t>
                      </a:r>
                      <a:r>
                        <a:rPr lang="ru-RU" sz="1600" b="1" dirty="0" err="1" smtClean="0">
                          <a:latin typeface="Times New Roman"/>
                          <a:ea typeface="Calibri"/>
                          <a:cs typeface="Times New Roman"/>
                        </a:rPr>
                        <a:t>додаткових</a:t>
                      </a:r>
                      <a:r>
                        <a:rPr lang="ru-RU" sz="1600" b="1" dirty="0" smtClean="0">
                          <a:latin typeface="Times New Roman"/>
                          <a:ea typeface="Calibri"/>
                          <a:cs typeface="Times New Roman"/>
                        </a:rPr>
                        <a:t> </a:t>
                      </a:r>
                      <a:r>
                        <a:rPr lang="ru-RU" sz="1600" b="1" dirty="0" err="1" smtClean="0">
                          <a:latin typeface="Times New Roman"/>
                          <a:ea typeface="Calibri"/>
                          <a:cs typeface="Times New Roman"/>
                        </a:rPr>
                        <a:t>гуртків</a:t>
                      </a:r>
                      <a:r>
                        <a:rPr lang="ru-RU" sz="1600" b="1" dirty="0" smtClean="0">
                          <a:latin typeface="Times New Roman"/>
                          <a:ea typeface="Calibri"/>
                          <a:cs typeface="Times New Roman"/>
                        </a:rPr>
                        <a:t>, занять, </a:t>
                      </a:r>
                      <a:r>
                        <a:rPr lang="ru-RU" sz="1600" b="1" dirty="0" err="1" smtClean="0">
                          <a:latin typeface="Times New Roman"/>
                          <a:ea typeface="Calibri"/>
                          <a:cs typeface="Times New Roman"/>
                        </a:rPr>
                        <a:t>що</a:t>
                      </a:r>
                      <a:r>
                        <a:rPr lang="ru-RU" sz="1600" b="1" dirty="0" smtClean="0">
                          <a:latin typeface="Times New Roman"/>
                          <a:ea typeface="Calibri"/>
                          <a:cs typeface="Times New Roman"/>
                        </a:rPr>
                        <a:t> </a:t>
                      </a:r>
                      <a:r>
                        <a:rPr lang="ru-RU" sz="1600" b="1" dirty="0" err="1" smtClean="0">
                          <a:latin typeface="Times New Roman"/>
                          <a:ea typeface="Calibri"/>
                          <a:cs typeface="Times New Roman"/>
                        </a:rPr>
                        <a:t>функціонують</a:t>
                      </a:r>
                      <a:r>
                        <a:rPr lang="ru-RU" sz="1600" b="1" dirty="0" smtClean="0">
                          <a:latin typeface="Times New Roman"/>
                          <a:ea typeface="Calibri"/>
                          <a:cs typeface="Times New Roman"/>
                        </a:rPr>
                        <a:t> </a:t>
                      </a:r>
                      <a:endParaRPr lang="uk-UA" sz="1600" dirty="0" smtClean="0">
                        <a:latin typeface="+mn-lt"/>
                        <a:ea typeface="Calibri"/>
                        <a:cs typeface="Times New Roman"/>
                      </a:endParaRP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err="1" smtClean="0">
                          <a:latin typeface="Times New Roman"/>
                          <a:ea typeface="Calibri"/>
                          <a:cs typeface="Times New Roman"/>
                        </a:rPr>
                        <a:t>Кількість</a:t>
                      </a:r>
                      <a:r>
                        <a:rPr lang="ru-RU" sz="1600" b="1" dirty="0" smtClean="0">
                          <a:latin typeface="Times New Roman"/>
                          <a:ea typeface="Calibri"/>
                          <a:cs typeface="Times New Roman"/>
                        </a:rPr>
                        <a:t> </a:t>
                      </a:r>
                      <a:r>
                        <a:rPr lang="ru-RU" sz="1600" b="1" dirty="0" err="1" smtClean="0">
                          <a:latin typeface="Times New Roman"/>
                          <a:ea typeface="Calibri"/>
                          <a:cs typeface="Times New Roman"/>
                        </a:rPr>
                        <a:t>учнів</a:t>
                      </a:r>
                      <a:r>
                        <a:rPr lang="ru-RU" sz="1600" b="1" dirty="0" smtClean="0">
                          <a:latin typeface="Times New Roman"/>
                          <a:ea typeface="Calibri"/>
                          <a:cs typeface="Times New Roman"/>
                        </a:rPr>
                        <a:t>, </a:t>
                      </a:r>
                      <a:r>
                        <a:rPr lang="ru-RU" sz="1600" b="1" dirty="0" err="1" smtClean="0">
                          <a:latin typeface="Times New Roman"/>
                          <a:ea typeface="Calibri"/>
                          <a:cs typeface="Times New Roman"/>
                        </a:rPr>
                        <a:t>які</a:t>
                      </a:r>
                      <a:r>
                        <a:rPr lang="ru-RU" sz="1600" b="1" dirty="0" smtClean="0">
                          <a:latin typeface="Times New Roman"/>
                          <a:ea typeface="Calibri"/>
                          <a:cs typeface="Times New Roman"/>
                        </a:rPr>
                        <a:t> </a:t>
                      </a:r>
                      <a:r>
                        <a:rPr lang="ru-RU" sz="1600" b="1" dirty="0" err="1" smtClean="0">
                          <a:latin typeface="Times New Roman"/>
                          <a:ea typeface="Calibri"/>
                          <a:cs typeface="Times New Roman"/>
                        </a:rPr>
                        <a:t>відвідують</a:t>
                      </a:r>
                      <a:r>
                        <a:rPr lang="ru-RU" sz="1600" b="1" dirty="0" smtClean="0">
                          <a:latin typeface="Times New Roman"/>
                          <a:ea typeface="Calibri"/>
                          <a:cs typeface="Times New Roman"/>
                        </a:rPr>
                        <a:t> у них </a:t>
                      </a:r>
                      <a:r>
                        <a:rPr lang="ru-RU" sz="1600" b="1" dirty="0" err="1" smtClean="0">
                          <a:latin typeface="Times New Roman"/>
                          <a:ea typeface="Calibri"/>
                          <a:cs typeface="Times New Roman"/>
                        </a:rPr>
                        <a:t>заняття</a:t>
                      </a:r>
                      <a:r>
                        <a:rPr lang="ru-RU" sz="1600" b="1" dirty="0" smtClean="0">
                          <a:latin typeface="Times New Roman"/>
                          <a:ea typeface="Calibri"/>
                          <a:cs typeface="Times New Roman"/>
                        </a:rPr>
                        <a:t> </a:t>
                      </a:r>
                      <a:endParaRPr lang="uk-UA" sz="1600" dirty="0" smtClean="0">
                        <a:latin typeface="+mn-lt"/>
                        <a:ea typeface="Calibri"/>
                        <a:cs typeface="Times New Roman"/>
                      </a:endParaRP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err="1" smtClean="0">
                          <a:latin typeface="Times New Roman"/>
                          <a:ea typeface="Calibri"/>
                          <a:cs typeface="Times New Roman"/>
                        </a:rPr>
                        <a:t>Кількість</a:t>
                      </a:r>
                      <a:r>
                        <a:rPr lang="ru-RU" sz="1600" b="1" dirty="0" smtClean="0">
                          <a:latin typeface="Times New Roman"/>
                          <a:ea typeface="Calibri"/>
                          <a:cs typeface="Times New Roman"/>
                        </a:rPr>
                        <a:t> </a:t>
                      </a:r>
                      <a:r>
                        <a:rPr lang="ru-RU" sz="1600" b="1" dirty="0" err="1" smtClean="0">
                          <a:latin typeface="Times New Roman"/>
                          <a:ea typeface="Calibri"/>
                          <a:cs typeface="Times New Roman"/>
                        </a:rPr>
                        <a:t>осіб</a:t>
                      </a:r>
                      <a:r>
                        <a:rPr lang="ru-RU" sz="1600" b="1" dirty="0" smtClean="0">
                          <a:latin typeface="Times New Roman"/>
                          <a:ea typeface="Calibri"/>
                          <a:cs typeface="Times New Roman"/>
                        </a:rPr>
                        <a:t>, </a:t>
                      </a:r>
                      <a:r>
                        <a:rPr lang="ru-RU" sz="1600" b="1" dirty="0" err="1" smtClean="0">
                          <a:latin typeface="Times New Roman"/>
                          <a:ea typeface="Calibri"/>
                          <a:cs typeface="Times New Roman"/>
                        </a:rPr>
                        <a:t>які</a:t>
                      </a:r>
                      <a:r>
                        <a:rPr lang="ru-RU" sz="1600" b="1" dirty="0" smtClean="0">
                          <a:latin typeface="Times New Roman"/>
                          <a:ea typeface="Calibri"/>
                          <a:cs typeface="Times New Roman"/>
                        </a:rPr>
                        <a:t> </a:t>
                      </a:r>
                      <a:r>
                        <a:rPr lang="ru-RU" sz="1600" b="1" dirty="0" err="1" smtClean="0">
                          <a:latin typeface="Times New Roman"/>
                          <a:ea typeface="Calibri"/>
                          <a:cs typeface="Times New Roman"/>
                        </a:rPr>
                        <a:t>проводять</a:t>
                      </a:r>
                      <a:r>
                        <a:rPr lang="ru-RU" sz="1600" b="1" dirty="0" smtClean="0">
                          <a:latin typeface="Times New Roman"/>
                          <a:ea typeface="Calibri"/>
                          <a:cs typeface="Times New Roman"/>
                        </a:rPr>
                        <a:t> </a:t>
                      </a:r>
                      <a:r>
                        <a:rPr lang="ru-RU" sz="1600" b="1" dirty="0" err="1" smtClean="0">
                          <a:latin typeface="Times New Roman"/>
                          <a:ea typeface="Calibri"/>
                          <a:cs typeface="Times New Roman"/>
                        </a:rPr>
                        <a:t>заняття</a:t>
                      </a:r>
                      <a:r>
                        <a:rPr lang="ru-RU" sz="1600" b="1" dirty="0" smtClean="0">
                          <a:latin typeface="Times New Roman"/>
                          <a:ea typeface="Calibri"/>
                          <a:cs typeface="Times New Roman"/>
                        </a:rPr>
                        <a:t> </a:t>
                      </a:r>
                      <a:endParaRPr lang="uk-UA" sz="1600" dirty="0" smtClean="0">
                        <a:latin typeface="+mn-lt"/>
                        <a:ea typeface="Calibri"/>
                        <a:cs typeface="Times New Roman"/>
                      </a:endParaRP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b="1" dirty="0" smtClean="0">
                          <a:latin typeface="Times New Roman"/>
                          <a:ea typeface="Calibri"/>
                          <a:cs typeface="Times New Roman"/>
                        </a:rPr>
                        <a:t>Кількість годин занять упродовж тижня </a:t>
                      </a:r>
                      <a:endParaRPr lang="uk-UA" sz="1600" dirty="0" smtClean="0">
                        <a:latin typeface="+mn-lt"/>
                        <a:ea typeface="Calibri"/>
                        <a:cs typeface="Times New Roman"/>
                      </a:endParaRP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b="1" dirty="0" smtClean="0">
                          <a:latin typeface="Times New Roman"/>
                          <a:ea typeface="Calibri"/>
                          <a:cs typeface="Times New Roman"/>
                        </a:rPr>
                        <a:t>Особа, яка проводить заняття, і чи є вона працівником школи </a:t>
                      </a:r>
                      <a:endParaRPr lang="uk-UA" sz="1600" dirty="0" smtClean="0">
                        <a:latin typeface="+mn-lt"/>
                        <a:ea typeface="Calibri"/>
                        <a:cs typeface="Times New Roman"/>
                      </a:endParaRPr>
                    </a:p>
                    <a:p>
                      <a:endParaRPr lang="uk-UA" sz="1600" dirty="0"/>
                    </a:p>
                  </a:txBody>
                  <a:tcPr/>
                </a:tc>
              </a:tr>
              <a:tr h="370840">
                <a:tc gridSpan="5">
                  <a:txBody>
                    <a:bodyPr/>
                    <a:lstStyle/>
                    <a:p>
                      <a:pPr algn="ctr">
                        <a:lnSpc>
                          <a:spcPct val="115000"/>
                        </a:lnSpc>
                        <a:spcAft>
                          <a:spcPts val="1000"/>
                        </a:spcAft>
                      </a:pPr>
                      <a:r>
                        <a:rPr lang="ru-RU" sz="1800" b="1" dirty="0" smtClean="0">
                          <a:latin typeface="Times New Roman"/>
                          <a:ea typeface="Calibri"/>
                          <a:cs typeface="Times New Roman"/>
                        </a:rPr>
                        <a:t>ОНЗ «</a:t>
                      </a:r>
                      <a:r>
                        <a:rPr lang="ru-RU" sz="1800" b="1" dirty="0" err="1" smtClean="0">
                          <a:latin typeface="Times New Roman"/>
                          <a:ea typeface="Calibri"/>
                          <a:cs typeface="Times New Roman"/>
                        </a:rPr>
                        <a:t>Городницька</a:t>
                      </a:r>
                      <a:r>
                        <a:rPr lang="ru-RU" sz="1800" b="1" dirty="0" smtClean="0">
                          <a:latin typeface="Times New Roman"/>
                          <a:ea typeface="Calibri"/>
                          <a:cs typeface="Times New Roman"/>
                        </a:rPr>
                        <a:t> ЗОШ І - ІІІ ст.»</a:t>
                      </a:r>
                      <a:endParaRPr lang="uk-UA" sz="1600" dirty="0">
                        <a:latin typeface="+mn-lt"/>
                        <a:ea typeface="Calibri"/>
                        <a:cs typeface="Times New Roman"/>
                      </a:endParaRPr>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err="1" smtClean="0">
                          <a:latin typeface="Times New Roman" pitchFamily="18" charset="0"/>
                          <a:ea typeface="Calibri"/>
                          <a:cs typeface="Times New Roman" pitchFamily="18" charset="0"/>
                        </a:rPr>
                        <a:t>Юний</a:t>
                      </a:r>
                      <a:r>
                        <a:rPr lang="ru-RU" sz="1600" dirty="0" smtClean="0">
                          <a:latin typeface="Times New Roman" pitchFamily="18" charset="0"/>
                          <a:ea typeface="Calibri"/>
                          <a:cs typeface="Times New Roman" pitchFamily="18" charset="0"/>
                        </a:rPr>
                        <a:t> </a:t>
                      </a:r>
                      <a:r>
                        <a:rPr lang="ru-RU" sz="1600" dirty="0" err="1" smtClean="0">
                          <a:latin typeface="Times New Roman" pitchFamily="18" charset="0"/>
                          <a:ea typeface="Calibri"/>
                          <a:cs typeface="Times New Roman" pitchFamily="18" charset="0"/>
                        </a:rPr>
                        <a:t>стрілець</a:t>
                      </a:r>
                      <a:r>
                        <a:rPr lang="ru-RU" sz="1600" dirty="0" smtClean="0">
                          <a:latin typeface="Times New Roman" pitchFamily="18" charset="0"/>
                          <a:ea typeface="Calibri"/>
                          <a:cs typeface="Times New Roman" pitchFamily="18" charset="0"/>
                        </a:rPr>
                        <a:t> </a:t>
                      </a:r>
                      <a:endParaRPr lang="uk-UA" sz="1600" dirty="0" smtClean="0">
                        <a:latin typeface="Times New Roman" pitchFamily="18" charset="0"/>
                        <a:ea typeface="Calibri"/>
                        <a:cs typeface="Times New Roman" pitchFamily="18" charset="0"/>
                      </a:endParaRPr>
                    </a:p>
                  </a:txBody>
                  <a:tcPr/>
                </a:tc>
                <a:tc>
                  <a:txBody>
                    <a:bodyPr/>
                    <a:lstStyle/>
                    <a:p>
                      <a:r>
                        <a:rPr lang="uk-UA" sz="1400" dirty="0" smtClean="0">
                          <a:latin typeface="Times New Roman" pitchFamily="18" charset="0"/>
                          <a:cs typeface="Times New Roman" pitchFamily="18" charset="0"/>
                        </a:rPr>
                        <a:t>10</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Поліщук</a:t>
                      </a:r>
                      <a:r>
                        <a:rPr lang="uk-UA" sz="1400" baseline="0" dirty="0" smtClean="0">
                          <a:latin typeface="Times New Roman" pitchFamily="18" charset="0"/>
                          <a:cs typeface="Times New Roman" pitchFamily="18" charset="0"/>
                        </a:rPr>
                        <a:t> А.В.</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err="1" smtClean="0">
                          <a:latin typeface="Times New Roman" pitchFamily="18" charset="0"/>
                          <a:ea typeface="Calibri"/>
                          <a:cs typeface="Times New Roman" pitchFamily="18" charset="0"/>
                        </a:rPr>
                        <a:t>Захист</a:t>
                      </a:r>
                      <a:r>
                        <a:rPr lang="ru-RU" sz="1600" dirty="0" smtClean="0">
                          <a:latin typeface="Times New Roman" pitchFamily="18" charset="0"/>
                          <a:ea typeface="Calibri"/>
                          <a:cs typeface="Times New Roman" pitchFamily="18" charset="0"/>
                        </a:rPr>
                        <a:t> </a:t>
                      </a:r>
                      <a:r>
                        <a:rPr lang="ru-RU" sz="1600" dirty="0" err="1" smtClean="0">
                          <a:latin typeface="Times New Roman" pitchFamily="18" charset="0"/>
                          <a:ea typeface="Calibri"/>
                          <a:cs typeface="Times New Roman" pitchFamily="18" charset="0"/>
                        </a:rPr>
                        <a:t>України</a:t>
                      </a:r>
                      <a:r>
                        <a:rPr lang="ru-RU" sz="1600" dirty="0" smtClean="0">
                          <a:latin typeface="Times New Roman" pitchFamily="18" charset="0"/>
                          <a:ea typeface="Calibri"/>
                          <a:cs typeface="Times New Roman" pitchFamily="18" charset="0"/>
                        </a:rPr>
                        <a:t> </a:t>
                      </a:r>
                      <a:endParaRPr lang="uk-UA" sz="1600" dirty="0" smtClean="0">
                        <a:latin typeface="Times New Roman" pitchFamily="18" charset="0"/>
                        <a:ea typeface="Calibri"/>
                        <a:cs typeface="Times New Roman" pitchFamily="18" charset="0"/>
                      </a:endParaRPr>
                    </a:p>
                  </a:txBody>
                  <a:tcPr/>
                </a:tc>
                <a:tc>
                  <a:txBody>
                    <a:bodyPr/>
                    <a:lstStyle/>
                    <a:p>
                      <a:r>
                        <a:rPr lang="uk-UA" sz="1400" dirty="0" smtClean="0">
                          <a:latin typeface="Times New Roman" pitchFamily="18" charset="0"/>
                          <a:cs typeface="Times New Roman" pitchFamily="18" charset="0"/>
                        </a:rPr>
                        <a:t>20</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3</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Поліщук А.В.</a:t>
                      </a:r>
                      <a:endParaRPr lang="uk-UA" sz="1400" dirty="0">
                        <a:latin typeface="Times New Roman" pitchFamily="18" charset="0"/>
                        <a:cs typeface="Times New Roman" pitchFamily="18" charset="0"/>
                      </a:endParaRPr>
                    </a:p>
                  </a:txBody>
                  <a:tcPr/>
                </a:tc>
              </a:tr>
              <a:tr h="370840">
                <a:tc>
                  <a:txBody>
                    <a:bodyPr/>
                    <a:lstStyle/>
                    <a:p>
                      <a:r>
                        <a:rPr lang="ru-RU" sz="1600" dirty="0" err="1" smtClean="0">
                          <a:latin typeface="Times New Roman" pitchFamily="18" charset="0"/>
                          <a:ea typeface="Calibri"/>
                          <a:cs typeface="Times New Roman" pitchFamily="18" charset="0"/>
                        </a:rPr>
                        <a:t>Драматичний</a:t>
                      </a:r>
                      <a:r>
                        <a:rPr lang="ru-RU" sz="1600" dirty="0" smtClean="0">
                          <a:latin typeface="Times New Roman" pitchFamily="18" charset="0"/>
                          <a:ea typeface="Calibri"/>
                          <a:cs typeface="Times New Roman" pitchFamily="18" charset="0"/>
                        </a:rPr>
                        <a:t> </a:t>
                      </a:r>
                      <a:endParaRPr lang="uk-UA" sz="16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12</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Литвинчук А.В.</a:t>
                      </a:r>
                      <a:endParaRPr lang="uk-UA" sz="1400" dirty="0">
                        <a:latin typeface="Times New Roman" pitchFamily="18" charset="0"/>
                        <a:cs typeface="Times New Roman" pitchFamily="18" charset="0"/>
                      </a:endParaRPr>
                    </a:p>
                  </a:txBody>
                  <a:tcPr/>
                </a:tc>
              </a:tr>
              <a:tr h="370840">
                <a:tc>
                  <a:txBody>
                    <a:bodyPr/>
                    <a:lstStyle/>
                    <a:p>
                      <a:r>
                        <a:rPr lang="ru-RU" sz="1600" dirty="0" err="1" smtClean="0">
                          <a:latin typeface="Times New Roman" pitchFamily="18" charset="0"/>
                          <a:ea typeface="Calibri"/>
                          <a:cs typeface="Times New Roman" pitchFamily="18" charset="0"/>
                        </a:rPr>
                        <a:t>Екскурсоводів</a:t>
                      </a:r>
                      <a:endParaRPr lang="uk-UA" sz="16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10</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Білоніг</a:t>
                      </a:r>
                      <a:r>
                        <a:rPr lang="uk-UA" sz="1400" dirty="0" smtClean="0">
                          <a:latin typeface="Times New Roman" pitchFamily="18" charset="0"/>
                          <a:cs typeface="Times New Roman" pitchFamily="18" charset="0"/>
                        </a:rPr>
                        <a:t> Н.Г.</a:t>
                      </a:r>
                      <a:endParaRPr lang="uk-UA" sz="1400" dirty="0">
                        <a:latin typeface="Times New Roman" pitchFamily="18" charset="0"/>
                        <a:cs typeface="Times New Roman" pitchFamily="18" charset="0"/>
                      </a:endParaRPr>
                    </a:p>
                  </a:txBody>
                  <a:tcPr/>
                </a:tc>
              </a:tr>
              <a:tr h="370840">
                <a:tc>
                  <a:txBody>
                    <a:bodyPr/>
                    <a:lstStyle/>
                    <a:p>
                      <a:r>
                        <a:rPr lang="ru-RU" sz="1600" dirty="0" err="1" smtClean="0">
                          <a:latin typeface="Times New Roman" pitchFamily="18" charset="0"/>
                          <a:ea typeface="Calibri"/>
                          <a:cs typeface="Times New Roman" pitchFamily="18" charset="0"/>
                        </a:rPr>
                        <a:t>Вокальний</a:t>
                      </a:r>
                      <a:endParaRPr lang="uk-UA" sz="16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20</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Сташко</a:t>
                      </a:r>
                      <a:r>
                        <a:rPr lang="uk-UA" sz="1400" dirty="0" smtClean="0">
                          <a:latin typeface="Times New Roman" pitchFamily="18" charset="0"/>
                          <a:cs typeface="Times New Roman" pitchFamily="18" charset="0"/>
                        </a:rPr>
                        <a:t> Д.В.</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Хореографічний</a:t>
                      </a:r>
                    </a:p>
                  </a:txBody>
                  <a:tcPr/>
                </a:tc>
                <a:tc>
                  <a:txBody>
                    <a:bodyPr/>
                    <a:lstStyle/>
                    <a:p>
                      <a:r>
                        <a:rPr lang="uk-UA" sz="1400" dirty="0" smtClean="0">
                          <a:latin typeface="Times New Roman" pitchFamily="18" charset="0"/>
                          <a:cs typeface="Times New Roman" pitchFamily="18" charset="0"/>
                        </a:rPr>
                        <a:t>15</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Рабчинська</a:t>
                      </a:r>
                      <a:r>
                        <a:rPr lang="uk-UA" sz="1400" dirty="0" smtClean="0">
                          <a:latin typeface="Times New Roman" pitchFamily="18" charset="0"/>
                          <a:cs typeface="Times New Roman" pitchFamily="18" charset="0"/>
                        </a:rPr>
                        <a:t> М.А.</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Інформатика</a:t>
                      </a:r>
                    </a:p>
                  </a:txBody>
                  <a:tcPr/>
                </a:tc>
                <a:tc>
                  <a:txBody>
                    <a:bodyPr/>
                    <a:lstStyle/>
                    <a:p>
                      <a:r>
                        <a:rPr lang="uk-UA" sz="1400" dirty="0" smtClean="0">
                          <a:latin typeface="Times New Roman" pitchFamily="18" charset="0"/>
                          <a:cs typeface="Times New Roman" pitchFamily="18" charset="0"/>
                        </a:rPr>
                        <a:t>20</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Майстренко</a:t>
                      </a:r>
                      <a:r>
                        <a:rPr lang="uk-UA" sz="1400" baseline="0" dirty="0" smtClean="0">
                          <a:latin typeface="Times New Roman" pitchFamily="18" charset="0"/>
                          <a:cs typeface="Times New Roman" pitchFamily="18" charset="0"/>
                        </a:rPr>
                        <a:t> Г.В.</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Знаю та реалізую свої права</a:t>
                      </a:r>
                    </a:p>
                  </a:txBody>
                  <a:tcPr/>
                </a:tc>
                <a:tc>
                  <a:txBody>
                    <a:bodyPr/>
                    <a:lstStyle/>
                    <a:p>
                      <a:r>
                        <a:rPr lang="uk-UA" sz="1400" dirty="0" smtClean="0">
                          <a:latin typeface="Times New Roman" pitchFamily="18" charset="0"/>
                          <a:cs typeface="Times New Roman" pitchFamily="18" charset="0"/>
                        </a:rPr>
                        <a:t>12</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Кондрачук</a:t>
                      </a:r>
                      <a:r>
                        <a:rPr lang="uk-UA" sz="1400" dirty="0" smtClean="0">
                          <a:latin typeface="Times New Roman" pitchFamily="18" charset="0"/>
                          <a:cs typeface="Times New Roman" pitchFamily="18" charset="0"/>
                        </a:rPr>
                        <a:t> О.А.</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Поетичний клуб</a:t>
                      </a:r>
                    </a:p>
                  </a:txBody>
                  <a:tcPr/>
                </a:tc>
                <a:tc>
                  <a:txBody>
                    <a:bodyPr/>
                    <a:lstStyle/>
                    <a:p>
                      <a:r>
                        <a:rPr lang="uk-UA" sz="1400" dirty="0" smtClean="0">
                          <a:latin typeface="Times New Roman" pitchFamily="18" charset="0"/>
                          <a:cs typeface="Times New Roman" pitchFamily="18" charset="0"/>
                        </a:rPr>
                        <a:t>12</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ru-RU" sz="1400" dirty="0" err="1" smtClean="0">
                          <a:latin typeface="Times New Roman" pitchFamily="18" charset="0"/>
                          <a:cs typeface="Times New Roman" pitchFamily="18" charset="0"/>
                        </a:rPr>
                        <a:t>Братунець</a:t>
                      </a:r>
                      <a:r>
                        <a:rPr lang="ru-RU" sz="1400" dirty="0" smtClean="0">
                          <a:latin typeface="Times New Roman" pitchFamily="18" charset="0"/>
                          <a:cs typeface="Times New Roman" pitchFamily="18" charset="0"/>
                        </a:rPr>
                        <a:t> А.В.</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За чисте довкілля</a:t>
                      </a:r>
                    </a:p>
                  </a:txBody>
                  <a:tcPr/>
                </a:tc>
                <a:tc>
                  <a:txBody>
                    <a:bodyPr/>
                    <a:lstStyle/>
                    <a:p>
                      <a:r>
                        <a:rPr lang="ru-RU" sz="1400" dirty="0" smtClean="0">
                          <a:latin typeface="Times New Roman" pitchFamily="18" charset="0"/>
                          <a:cs typeface="Times New Roman" pitchFamily="18" charset="0"/>
                        </a:rPr>
                        <a:t>15</a:t>
                      </a:r>
                      <a:endParaRPr lang="uk-UA"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ru-RU" sz="1400" dirty="0" err="1" smtClean="0">
                          <a:latin typeface="Times New Roman" pitchFamily="18" charset="0"/>
                          <a:cs typeface="Times New Roman" pitchFamily="18" charset="0"/>
                        </a:rPr>
                        <a:t>Клочковська</a:t>
                      </a:r>
                      <a:r>
                        <a:rPr lang="ru-RU" sz="1400" dirty="0" smtClean="0">
                          <a:latin typeface="Times New Roman" pitchFamily="18" charset="0"/>
                          <a:cs typeface="Times New Roman" pitchFamily="18" charset="0"/>
                        </a:rPr>
                        <a:t> Т.Л.</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Декоративно-Прикладне мистецтво</a:t>
                      </a:r>
                    </a:p>
                  </a:txBody>
                  <a:tcPr/>
                </a:tc>
                <a:tc>
                  <a:txBody>
                    <a:bodyPr/>
                    <a:lstStyle/>
                    <a:p>
                      <a:r>
                        <a:rPr lang="ru-RU" sz="1400" dirty="0" smtClean="0">
                          <a:latin typeface="Times New Roman" pitchFamily="18" charset="0"/>
                          <a:cs typeface="Times New Roman" pitchFamily="18" charset="0"/>
                        </a:rPr>
                        <a:t>10</a:t>
                      </a:r>
                      <a:endParaRPr lang="uk-UA"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Щавінська</a:t>
                      </a:r>
                      <a:r>
                        <a:rPr lang="uk-UA" sz="1400" baseline="0" dirty="0" smtClean="0">
                          <a:latin typeface="Times New Roman" pitchFamily="18" charset="0"/>
                          <a:cs typeface="Times New Roman" pitchFamily="18" charset="0"/>
                        </a:rPr>
                        <a:t> О.Л.</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Футбол</a:t>
                      </a:r>
                    </a:p>
                    <a:p>
                      <a:pPr marL="0" marR="0" indent="0" algn="l" defTabSz="914400" rtl="0" eaLnBrk="1" fontAlgn="auto" latinLnBrk="0" hangingPunct="1">
                        <a:lnSpc>
                          <a:spcPct val="100000"/>
                        </a:lnSpc>
                        <a:spcBef>
                          <a:spcPts val="0"/>
                        </a:spcBef>
                        <a:spcAft>
                          <a:spcPts val="0"/>
                        </a:spcAft>
                        <a:buClrTx/>
                        <a:buSzTx/>
                        <a:buFontTx/>
                        <a:buNone/>
                        <a:tabLst/>
                        <a:defRPr/>
                      </a:pPr>
                      <a:endParaRPr lang="uk-UA" sz="1600" dirty="0" smtClean="0">
                        <a:latin typeface="Times New Roman" pitchFamily="18" charset="0"/>
                        <a:ea typeface="Calibri"/>
                        <a:cs typeface="Times New Roman" pitchFamily="18" charset="0"/>
                      </a:endParaRPr>
                    </a:p>
                  </a:txBody>
                  <a:tcPr/>
                </a:tc>
                <a:tc>
                  <a:txBody>
                    <a:bodyPr/>
                    <a:lstStyle/>
                    <a:p>
                      <a:r>
                        <a:rPr lang="uk-UA" sz="1400" dirty="0" smtClean="0">
                          <a:latin typeface="Times New Roman" pitchFamily="18" charset="0"/>
                          <a:cs typeface="Times New Roman" pitchFamily="18" charset="0"/>
                        </a:rPr>
                        <a:t>20</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3</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Нагірняк</a:t>
                      </a:r>
                      <a:r>
                        <a:rPr lang="uk-UA" sz="1400" baseline="0" dirty="0" smtClean="0">
                          <a:latin typeface="Times New Roman" pitchFamily="18" charset="0"/>
                          <a:cs typeface="Times New Roman" pitchFamily="18" charset="0"/>
                        </a:rPr>
                        <a:t> Б.А.</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Волейбол</a:t>
                      </a:r>
                    </a:p>
                  </a:txBody>
                  <a:tcPr/>
                </a:tc>
                <a:tc>
                  <a:txBody>
                    <a:bodyPr/>
                    <a:lstStyle/>
                    <a:p>
                      <a:r>
                        <a:rPr lang="uk-UA" sz="1400" dirty="0" smtClean="0">
                          <a:latin typeface="Times New Roman" pitchFamily="18" charset="0"/>
                          <a:cs typeface="Times New Roman" pitchFamily="18" charset="0"/>
                        </a:rPr>
                        <a:t>38</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Ксенз</a:t>
                      </a:r>
                      <a:r>
                        <a:rPr lang="uk-UA" sz="1400" dirty="0" smtClean="0">
                          <a:latin typeface="Times New Roman" pitchFamily="18" charset="0"/>
                          <a:cs typeface="Times New Roman" pitchFamily="18" charset="0"/>
                        </a:rPr>
                        <a:t> О.А.</a:t>
                      </a:r>
                      <a:endParaRPr lang="uk-UA"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ea typeface="Calibri"/>
                          <a:cs typeface="Times New Roman" pitchFamily="18" charset="0"/>
                        </a:rPr>
                        <a:t>Баскетбол</a:t>
                      </a:r>
                    </a:p>
                  </a:txBody>
                  <a:tcPr/>
                </a:tc>
                <a:tc>
                  <a:txBody>
                    <a:bodyPr/>
                    <a:lstStyle/>
                    <a:p>
                      <a:r>
                        <a:rPr lang="uk-UA" sz="1400" dirty="0" smtClean="0">
                          <a:latin typeface="Times New Roman" pitchFamily="18" charset="0"/>
                          <a:cs typeface="Times New Roman" pitchFamily="18" charset="0"/>
                        </a:rPr>
                        <a:t>15</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1</a:t>
                      </a:r>
                      <a:endParaRPr lang="uk-UA" sz="1400" dirty="0">
                        <a:latin typeface="Times New Roman" pitchFamily="18" charset="0"/>
                        <a:cs typeface="Times New Roman" pitchFamily="18" charset="0"/>
                      </a:endParaRPr>
                    </a:p>
                  </a:txBody>
                  <a:tcPr/>
                </a:tc>
                <a:tc>
                  <a:txBody>
                    <a:bodyPr/>
                    <a:lstStyle/>
                    <a:p>
                      <a:r>
                        <a:rPr lang="uk-UA" sz="1400" dirty="0" smtClean="0">
                          <a:latin typeface="Times New Roman" pitchFamily="18" charset="0"/>
                          <a:cs typeface="Times New Roman" pitchFamily="18" charset="0"/>
                        </a:rPr>
                        <a:t>2</a:t>
                      </a:r>
                      <a:endParaRPr lang="uk-UA" sz="1400" dirty="0">
                        <a:latin typeface="Times New Roman" pitchFamily="18" charset="0"/>
                        <a:cs typeface="Times New Roman" pitchFamily="18" charset="0"/>
                      </a:endParaRPr>
                    </a:p>
                  </a:txBody>
                  <a:tcPr/>
                </a:tc>
                <a:tc>
                  <a:txBody>
                    <a:bodyPr/>
                    <a:lstStyle/>
                    <a:p>
                      <a:r>
                        <a:rPr lang="uk-UA" sz="1400" dirty="0" err="1" smtClean="0">
                          <a:latin typeface="Times New Roman" pitchFamily="18" charset="0"/>
                          <a:cs typeface="Times New Roman" pitchFamily="18" charset="0"/>
                        </a:rPr>
                        <a:t>Пужаєв</a:t>
                      </a:r>
                      <a:r>
                        <a:rPr lang="uk-UA" sz="1400" dirty="0" smtClean="0">
                          <a:latin typeface="Times New Roman" pitchFamily="18" charset="0"/>
                          <a:cs typeface="Times New Roman" pitchFamily="18" charset="0"/>
                        </a:rPr>
                        <a:t> С.І.</a:t>
                      </a:r>
                      <a:endParaRPr lang="uk-UA"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1446" y="285721"/>
            <a:ext cx="6179387" cy="1000132"/>
          </a:xfrm>
        </p:spPr>
        <p:txBody>
          <a:bodyPr>
            <a:normAutofit/>
          </a:bodyPr>
          <a:lstStyle/>
          <a:p>
            <a:pPr indent="357188" algn="l">
              <a:spcAft>
                <a:spcPts val="1000"/>
              </a:spcAft>
            </a:pPr>
            <a:r>
              <a:rPr lang="uk-UA" sz="2000" b="1" dirty="0" smtClean="0">
                <a:solidFill>
                  <a:schemeClr val="accent1">
                    <a:lumMod val="50000"/>
                  </a:schemeClr>
                </a:solidFill>
                <a:latin typeface="Book Antiqua" pitchFamily="18" charset="0"/>
                <a:cs typeface="Times New Roman" pitchFamily="18" charset="0"/>
              </a:rPr>
              <a:t>Бюджетні дані:  поточні витрати шкіл 2020</a:t>
            </a:r>
          </a:p>
        </p:txBody>
      </p:sp>
      <p:graphicFrame>
        <p:nvGraphicFramePr>
          <p:cNvPr id="6" name="Таблица 5"/>
          <p:cNvGraphicFramePr>
            <a:graphicFrameLocks noGrp="1"/>
          </p:cNvGraphicFramePr>
          <p:nvPr/>
        </p:nvGraphicFramePr>
        <p:xfrm>
          <a:off x="0" y="2357422"/>
          <a:ext cx="6858024" cy="6057584"/>
        </p:xfrm>
        <a:graphic>
          <a:graphicData uri="http://schemas.openxmlformats.org/drawingml/2006/table">
            <a:tbl>
              <a:tblPr firstRow="1" bandRow="1">
                <a:tableStyleId>{5C22544A-7EE6-4342-B048-85BDC9FD1C3A}</a:tableStyleId>
              </a:tblPr>
              <a:tblGrid>
                <a:gridCol w="1518552"/>
                <a:gridCol w="1434187"/>
                <a:gridCol w="1687280"/>
                <a:gridCol w="1096734"/>
                <a:gridCol w="1121271"/>
              </a:tblGrid>
              <a:tr h="890924">
                <a:tc>
                  <a:txBody>
                    <a:bodyPr/>
                    <a:lstStyle/>
                    <a:p>
                      <a:pPr marL="0" algn="ctr" defTabSz="914400" rtl="0" eaLnBrk="1" latinLnBrk="0" hangingPunct="1">
                        <a:spcBef>
                          <a:spcPts val="0"/>
                        </a:spcBef>
                        <a:spcAft>
                          <a:spcPts val="0"/>
                        </a:spcAft>
                      </a:pPr>
                      <a:r>
                        <a:rPr lang="ru-RU" sz="1600" b="1" kern="1200" dirty="0" smtClean="0">
                          <a:solidFill>
                            <a:schemeClr val="lt1"/>
                          </a:solidFill>
                          <a:latin typeface="Times New Roman" pitchFamily="18" charset="0"/>
                          <a:ea typeface="+mn-ea"/>
                          <a:cs typeface="Times New Roman" pitchFamily="18" charset="0"/>
                        </a:rPr>
                        <a:t>Оплата</a:t>
                      </a:r>
                      <a:r>
                        <a:rPr lang="ru-RU" sz="1600" b="1" kern="1200" baseline="0" dirty="0" smtClean="0">
                          <a:solidFill>
                            <a:schemeClr val="lt1"/>
                          </a:solidFill>
                          <a:latin typeface="Times New Roman" pitchFamily="18" charset="0"/>
                          <a:ea typeface="+mn-ea"/>
                          <a:cs typeface="Times New Roman" pitchFamily="18" charset="0"/>
                        </a:rPr>
                        <a:t> </a:t>
                      </a:r>
                      <a:r>
                        <a:rPr lang="ru-RU" sz="1600" b="1" kern="1200" baseline="0" dirty="0" err="1" smtClean="0">
                          <a:solidFill>
                            <a:schemeClr val="lt1"/>
                          </a:solidFill>
                          <a:latin typeface="Times New Roman" pitchFamily="18" charset="0"/>
                          <a:ea typeface="+mn-ea"/>
                          <a:cs typeface="Times New Roman" pitchFamily="18" charset="0"/>
                        </a:rPr>
                        <a:t>праці</a:t>
                      </a:r>
                      <a:r>
                        <a:rPr lang="ru-RU" sz="1600" b="1" kern="1200" baseline="0" dirty="0" smtClean="0">
                          <a:solidFill>
                            <a:schemeClr val="lt1"/>
                          </a:solidFill>
                          <a:latin typeface="Times New Roman" pitchFamily="18" charset="0"/>
                          <a:ea typeface="+mn-ea"/>
                          <a:cs typeface="Times New Roman" pitchFamily="18" charset="0"/>
                        </a:rPr>
                        <a:t> </a:t>
                      </a:r>
                      <a:r>
                        <a:rPr lang="ru-RU" sz="1600" b="1" kern="1200" baseline="0" dirty="0" err="1" smtClean="0">
                          <a:solidFill>
                            <a:schemeClr val="lt1"/>
                          </a:solidFill>
                          <a:latin typeface="Times New Roman" pitchFamily="18" charset="0"/>
                          <a:ea typeface="+mn-ea"/>
                          <a:cs typeface="Times New Roman" pitchFamily="18" charset="0"/>
                        </a:rPr>
                        <a:t>і</a:t>
                      </a:r>
                      <a:r>
                        <a:rPr lang="ru-RU" sz="1600" b="1" kern="1200" baseline="0" dirty="0" smtClean="0">
                          <a:solidFill>
                            <a:schemeClr val="lt1"/>
                          </a:solidFill>
                          <a:latin typeface="Times New Roman" pitchFamily="18" charset="0"/>
                          <a:ea typeface="+mn-ea"/>
                          <a:cs typeface="Times New Roman" pitchFamily="18" charset="0"/>
                        </a:rPr>
                        <a:t> </a:t>
                      </a:r>
                      <a:r>
                        <a:rPr lang="ru-RU" sz="1600" b="1" kern="1200" baseline="0" dirty="0" err="1" smtClean="0">
                          <a:solidFill>
                            <a:schemeClr val="lt1"/>
                          </a:solidFill>
                          <a:latin typeface="Times New Roman" pitchFamily="18" charset="0"/>
                          <a:ea typeface="+mn-ea"/>
                          <a:cs typeface="Times New Roman" pitchFamily="18" charset="0"/>
                        </a:rPr>
                        <a:t>нарахування</a:t>
                      </a:r>
                      <a:r>
                        <a:rPr lang="ru-RU" sz="1600" b="1" kern="1200" baseline="0" dirty="0" smtClean="0">
                          <a:solidFill>
                            <a:schemeClr val="lt1"/>
                          </a:solidFill>
                          <a:latin typeface="Times New Roman" pitchFamily="18" charset="0"/>
                          <a:ea typeface="+mn-ea"/>
                          <a:cs typeface="Times New Roman" pitchFamily="18" charset="0"/>
                        </a:rPr>
                        <a:t> на </a:t>
                      </a:r>
                      <a:r>
                        <a:rPr lang="ru-RU" sz="1600" b="1" kern="1200" baseline="0" dirty="0" err="1" smtClean="0">
                          <a:solidFill>
                            <a:schemeClr val="lt1"/>
                          </a:solidFill>
                          <a:latin typeface="Times New Roman" pitchFamily="18" charset="0"/>
                          <a:ea typeface="+mn-ea"/>
                          <a:cs typeface="Times New Roman" pitchFamily="18" charset="0"/>
                        </a:rPr>
                        <a:t>заробітну</a:t>
                      </a:r>
                      <a:r>
                        <a:rPr lang="ru-RU" sz="1600" b="1" kern="1200" baseline="0" dirty="0" smtClean="0">
                          <a:solidFill>
                            <a:schemeClr val="lt1"/>
                          </a:solidFill>
                          <a:latin typeface="Times New Roman" pitchFamily="18" charset="0"/>
                          <a:ea typeface="+mn-ea"/>
                          <a:cs typeface="Times New Roman" pitchFamily="18" charset="0"/>
                        </a:rPr>
                        <a:t> плату в </a:t>
                      </a:r>
                      <a:r>
                        <a:rPr lang="ru-RU" sz="1600" b="1" kern="1200" baseline="0" dirty="0" err="1" smtClean="0">
                          <a:solidFill>
                            <a:schemeClr val="lt1"/>
                          </a:solidFill>
                          <a:latin typeface="Times New Roman" pitchFamily="18" charset="0"/>
                          <a:ea typeface="+mn-ea"/>
                          <a:cs typeface="Times New Roman" pitchFamily="18" charset="0"/>
                        </a:rPr>
                        <a:t>цілому</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ru-RU" sz="1600" kern="1200" dirty="0" err="1" smtClean="0">
                          <a:latin typeface="Times New Roman" pitchFamily="18" charset="0"/>
                          <a:cs typeface="Times New Roman" pitchFamily="18" charset="0"/>
                        </a:rPr>
                        <a:t>Витрати</a:t>
                      </a:r>
                      <a:r>
                        <a:rPr lang="ru-RU" sz="1600" kern="1200" dirty="0" smtClean="0">
                          <a:latin typeface="Times New Roman" pitchFamily="18" charset="0"/>
                          <a:cs typeface="Times New Roman" pitchFamily="18" charset="0"/>
                        </a:rPr>
                        <a:t> на зарплату </a:t>
                      </a:r>
                      <a:r>
                        <a:rPr lang="ru-RU" sz="1600" kern="1200" dirty="0" err="1" smtClean="0">
                          <a:latin typeface="Times New Roman" pitchFamily="18" charset="0"/>
                          <a:cs typeface="Times New Roman" pitchFamily="18" charset="0"/>
                        </a:rPr>
                        <a:t>вчителів</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ru-RU" sz="1600" kern="1200" dirty="0" err="1" smtClean="0">
                          <a:latin typeface="Times New Roman" pitchFamily="18" charset="0"/>
                          <a:cs typeface="Times New Roman" pitchFamily="18" charset="0"/>
                        </a:rPr>
                        <a:t>Заплановано</a:t>
                      </a:r>
                      <a:r>
                        <a:rPr lang="ru-RU" sz="1600" kern="1200" dirty="0" smtClean="0">
                          <a:latin typeface="Times New Roman" pitchFamily="18" charset="0"/>
                          <a:cs typeface="Times New Roman" pitchFamily="18" charset="0"/>
                        </a:rPr>
                        <a:t> </a:t>
                      </a:r>
                      <a:r>
                        <a:rPr lang="ru-RU" sz="1600" kern="1200" dirty="0" err="1" smtClean="0">
                          <a:latin typeface="Times New Roman" pitchFamily="18" charset="0"/>
                          <a:cs typeface="Times New Roman" pitchFamily="18" charset="0"/>
                        </a:rPr>
                        <a:t>витрат</a:t>
                      </a:r>
                      <a:r>
                        <a:rPr lang="ru-RU" sz="1600" kern="1200" dirty="0" smtClean="0">
                          <a:latin typeface="Times New Roman" pitchFamily="18" charset="0"/>
                          <a:cs typeface="Times New Roman" pitchFamily="18" charset="0"/>
                        </a:rPr>
                        <a:t> на зарплату </a:t>
                      </a:r>
                      <a:r>
                        <a:rPr lang="ru-RU" sz="1600" kern="1200" dirty="0" err="1" smtClean="0">
                          <a:latin typeface="Times New Roman" pitchFamily="18" charset="0"/>
                          <a:cs typeface="Times New Roman" pitchFamily="18" charset="0"/>
                        </a:rPr>
                        <a:t>інших</a:t>
                      </a:r>
                      <a:r>
                        <a:rPr lang="ru-RU" sz="1600" kern="1200" dirty="0" smtClean="0">
                          <a:latin typeface="Times New Roman" pitchFamily="18" charset="0"/>
                          <a:cs typeface="Times New Roman" pitchFamily="18" charset="0"/>
                        </a:rPr>
                        <a:t> </a:t>
                      </a:r>
                      <a:r>
                        <a:rPr lang="ru-RU" sz="1600" kern="1200" dirty="0" err="1" smtClean="0">
                          <a:latin typeface="Times New Roman" pitchFamily="18" charset="0"/>
                          <a:cs typeface="Times New Roman" pitchFamily="18" charset="0"/>
                        </a:rPr>
                        <a:t>працівників</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kern="1200" dirty="0" smtClean="0">
                        <a:latin typeface="Times New Roman" pitchFamily="18" charset="0"/>
                        <a:cs typeface="Times New Roman" pitchFamily="18" charset="0"/>
                      </a:endParaRPr>
                    </a:p>
                    <a:p>
                      <a:pPr marL="0" algn="ctr" defTabSz="914400" rtl="0" eaLnBrk="1" latinLnBrk="0" hangingPunct="1">
                        <a:spcBef>
                          <a:spcPts val="0"/>
                        </a:spcBef>
                        <a:spcAft>
                          <a:spcPts val="0"/>
                        </a:spcAft>
                      </a:pPr>
                      <a:r>
                        <a:rPr lang="ru-RU" sz="1600" kern="1200" dirty="0" smtClean="0">
                          <a:latin typeface="Times New Roman" pitchFamily="18" charset="0"/>
                          <a:cs typeface="Times New Roman" pitchFamily="18" charset="0"/>
                        </a:rPr>
                        <a:t>Оплата </a:t>
                      </a:r>
                      <a:r>
                        <a:rPr lang="ru-RU" sz="1600" kern="1200" dirty="0" err="1" smtClean="0">
                          <a:latin typeface="Times New Roman" pitchFamily="18" charset="0"/>
                          <a:cs typeface="Times New Roman" pitchFamily="18" charset="0"/>
                        </a:rPr>
                        <a:t>комунальних</a:t>
                      </a:r>
                      <a:r>
                        <a:rPr lang="ru-RU" sz="1600" kern="1200" dirty="0" smtClean="0">
                          <a:latin typeface="Times New Roman" pitchFamily="18" charset="0"/>
                          <a:cs typeface="Times New Roman" pitchFamily="18" charset="0"/>
                        </a:rPr>
                        <a:t> </a:t>
                      </a:r>
                      <a:r>
                        <a:rPr lang="ru-RU" sz="1600" kern="1200" dirty="0" err="1" smtClean="0">
                          <a:latin typeface="Times New Roman" pitchFamily="18" charset="0"/>
                          <a:cs typeface="Times New Roman" pitchFamily="18" charset="0"/>
                        </a:rPr>
                        <a:t>послуг</a:t>
                      </a:r>
                      <a:r>
                        <a:rPr lang="ru-RU" sz="1600" kern="1200" dirty="0" smtClean="0">
                          <a:latin typeface="Times New Roman" pitchFamily="18" charset="0"/>
                          <a:cs typeface="Times New Roman" pitchFamily="18" charset="0"/>
                        </a:rPr>
                        <a:t> в </a:t>
                      </a:r>
                      <a:r>
                        <a:rPr lang="ru-RU" sz="1600" kern="1200" dirty="0" err="1" smtClean="0">
                          <a:latin typeface="Times New Roman" pitchFamily="18" charset="0"/>
                          <a:cs typeface="Times New Roman" pitchFamily="18" charset="0"/>
                        </a:rPr>
                        <a:t>т.ч.енергоносії</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uk-UA" sz="1600" kern="1200" dirty="0" smtClean="0">
                          <a:latin typeface="Times New Roman" pitchFamily="18" charset="0"/>
                          <a:cs typeface="Times New Roman" pitchFamily="18" charset="0"/>
                        </a:rPr>
                        <a:t>Субвенція згідно з нормативом</a:t>
                      </a:r>
                      <a:endParaRPr lang="ru-RU" sz="1600" b="1" kern="1200" dirty="0">
                        <a:solidFill>
                          <a:schemeClr val="lt1"/>
                        </a:solidFill>
                        <a:latin typeface="Times New Roman" pitchFamily="18" charset="0"/>
                        <a:ea typeface="+mn-ea"/>
                        <a:cs typeface="Times New Roman" pitchFamily="18" charset="0"/>
                      </a:endParaRPr>
                    </a:p>
                  </a:txBody>
                  <a:tcPr marL="19809" marR="19809" marT="23477" marB="23477" anchor="ctr"/>
                </a:tc>
              </a:tr>
              <a:tr h="544561">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err="1" smtClean="0">
                          <a:latin typeface="Times New Roman" pitchFamily="18" charset="0"/>
                          <a:cs typeface="Times New Roman" pitchFamily="18" charset="0"/>
                        </a:rPr>
                        <a:t>Червоновільська</a:t>
                      </a:r>
                      <a:r>
                        <a:rPr lang="ru-RU" sz="1800" b="1" kern="1200" dirty="0" smtClean="0">
                          <a:latin typeface="Times New Roman" pitchFamily="18" charset="0"/>
                          <a:cs typeface="Times New Roman" pitchFamily="18" charset="0"/>
                        </a:rPr>
                        <a:t> ЗОШ І - ІІІ </a:t>
                      </a:r>
                      <a:r>
                        <a:rPr lang="ru-RU" sz="1800" b="1" kern="1200" dirty="0" err="1" smtClean="0">
                          <a:latin typeface="Times New Roman" pitchFamily="18" charset="0"/>
                          <a:cs typeface="Times New Roman" pitchFamily="18" charset="0"/>
                        </a:rPr>
                        <a:t>ступенів</a:t>
                      </a:r>
                      <a:endParaRPr lang="ru-RU" sz="1800" b="1" kern="1200" dirty="0" smtClean="0">
                        <a:latin typeface="Times New Roman" pitchFamily="18" charset="0"/>
                        <a:cs typeface="Times New Roman" pitchFamily="18" charset="0"/>
                      </a:endParaRPr>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nchor="ctr"/>
                </a:tc>
              </a:tr>
              <a:tr h="3972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1 899 787,00</a:t>
                      </a:r>
                    </a:p>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1 297 800,00</a:t>
                      </a:r>
                    </a:p>
                    <a:p>
                      <a:pPr algn="ctr"/>
                      <a:endParaRPr lang="ru-RU" sz="1600" dirty="0">
                        <a:latin typeface="Times New Roman" pitchFamily="18" charset="0"/>
                        <a:cs typeface="Times New Roman" pitchFamily="18" charset="0"/>
                      </a:endParaRPr>
                    </a:p>
                  </a:txBody>
                  <a:tcPr marL="19809" marR="19809" marT="23477" marB="2347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259 401,00</a:t>
                      </a:r>
                    </a:p>
                    <a:p>
                      <a:pPr algn="ctr"/>
                      <a:endParaRPr lang="ru-RU" sz="1600" dirty="0">
                        <a:latin typeface="Times New Roman" pitchFamily="18" charset="0"/>
                        <a:cs typeface="Times New Roman" pitchFamily="18" charset="0"/>
                      </a:endParaRPr>
                    </a:p>
                  </a:txBody>
                  <a:tcPr marL="19809" marR="19809" marT="23477" marB="2347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53 600,00</a:t>
                      </a:r>
                    </a:p>
                    <a:p>
                      <a:pPr algn="ctr"/>
                      <a:endParaRPr lang="ru-RU" sz="1600" dirty="0">
                        <a:latin typeface="Times New Roman" pitchFamily="18" charset="0"/>
                        <a:cs typeface="Times New Roman" pitchFamily="18" charset="0"/>
                      </a:endParaRPr>
                    </a:p>
                  </a:txBody>
                  <a:tcPr marL="19809" marR="19809" marT="23477" marB="23477"/>
                </a:tc>
                <a:tc>
                  <a:txBody>
                    <a:bodyPr/>
                    <a:lstStyle/>
                    <a:p>
                      <a:pPr algn="ctr">
                        <a:spcBef>
                          <a:spcPts val="0"/>
                        </a:spcBef>
                        <a:spcAft>
                          <a:spcPts val="0"/>
                        </a:spcAft>
                      </a:pPr>
                      <a:r>
                        <a:rPr lang="ru-RU" sz="1600" dirty="0" smtClean="0">
                          <a:latin typeface="Times New Roman" pitchFamily="18" charset="0"/>
                          <a:cs typeface="Times New Roman" pitchFamily="18" charset="0"/>
                        </a:rPr>
                        <a:t>2 080 687,00</a:t>
                      </a:r>
                      <a:endParaRPr lang="ru-RU" sz="1600" dirty="0">
                        <a:latin typeface="Times New Roman" pitchFamily="18" charset="0"/>
                        <a:cs typeface="Times New Roman" pitchFamily="18" charset="0"/>
                      </a:endParaRPr>
                    </a:p>
                  </a:txBody>
                  <a:tcPr marL="19809" marR="19809" marT="23477" marB="23477"/>
                </a:tc>
              </a:tr>
              <a:tr h="529635">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latin typeface="Times New Roman" pitchFamily="18" charset="0"/>
                          <a:cs typeface="Times New Roman" pitchFamily="18" charset="0"/>
                        </a:rPr>
                        <a:t> </a:t>
                      </a:r>
                      <a:r>
                        <a:rPr lang="ru-RU" sz="1800" b="1" kern="1200" dirty="0" err="1" smtClean="0">
                          <a:latin typeface="Times New Roman" pitchFamily="18" charset="0"/>
                          <a:cs typeface="Times New Roman" pitchFamily="18" charset="0"/>
                        </a:rPr>
                        <a:t>Кленівська</a:t>
                      </a:r>
                      <a:r>
                        <a:rPr lang="ru-RU" sz="1800" b="1" kern="1200" dirty="0" smtClean="0">
                          <a:latin typeface="Times New Roman" pitchFamily="18" charset="0"/>
                          <a:cs typeface="Times New Roman" pitchFamily="18" charset="0"/>
                        </a:rPr>
                        <a:t> </a:t>
                      </a:r>
                      <a:r>
                        <a:rPr lang="ru-RU" sz="1800" b="1" kern="1200" dirty="0" err="1" smtClean="0">
                          <a:latin typeface="Times New Roman" pitchFamily="18" charset="0"/>
                          <a:cs typeface="Times New Roman" pitchFamily="18" charset="0"/>
                        </a:rPr>
                        <a:t>філія</a:t>
                      </a:r>
                      <a:r>
                        <a:rPr lang="ru-RU" sz="1800" b="1" kern="1200" dirty="0" smtClean="0">
                          <a:latin typeface="Times New Roman" pitchFamily="18" charset="0"/>
                          <a:cs typeface="Times New Roman" pitchFamily="18" charset="0"/>
                        </a:rPr>
                        <a:t>  ОНЗ «</a:t>
                      </a:r>
                      <a:r>
                        <a:rPr lang="ru-RU" sz="1800" b="1" kern="1200" dirty="0" err="1" smtClean="0">
                          <a:latin typeface="Times New Roman" pitchFamily="18" charset="0"/>
                          <a:cs typeface="Times New Roman" pitchFamily="18" charset="0"/>
                        </a:rPr>
                        <a:t>Городницька</a:t>
                      </a:r>
                      <a:r>
                        <a:rPr lang="ru-RU" sz="1800" b="1" kern="1200" baseline="0" dirty="0" smtClean="0">
                          <a:latin typeface="Times New Roman" pitchFamily="18" charset="0"/>
                          <a:cs typeface="Times New Roman" pitchFamily="18" charset="0"/>
                        </a:rPr>
                        <a:t> </a:t>
                      </a:r>
                      <a:r>
                        <a:rPr lang="ru-RU" sz="1800" b="1" kern="1200" dirty="0" smtClean="0">
                          <a:latin typeface="Times New Roman" pitchFamily="18" charset="0"/>
                          <a:cs typeface="Times New Roman" pitchFamily="18" charset="0"/>
                        </a:rPr>
                        <a:t>ЗОШ І-ІІІ ст.»</a:t>
                      </a:r>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nchor="ctr"/>
                </a:tc>
              </a:tr>
              <a:tr h="595839">
                <a:tc>
                  <a:txBody>
                    <a:bodyPr/>
                    <a:lstStyle/>
                    <a:p>
                      <a:pPr algn="ctr">
                        <a:spcBef>
                          <a:spcPts val="0"/>
                        </a:spcBef>
                        <a:spcAft>
                          <a:spcPts val="0"/>
                        </a:spcAft>
                      </a:pPr>
                      <a:r>
                        <a:rPr lang="ru-RU" sz="1600" dirty="0" smtClean="0">
                          <a:latin typeface="Times New Roman" pitchFamily="18" charset="0"/>
                          <a:cs typeface="Times New Roman" pitchFamily="18" charset="0"/>
                        </a:rPr>
                        <a:t>2 944 858,00</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1 674 380,00</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739 428,00</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187 700,00</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3 534 258,00</a:t>
                      </a:r>
                      <a:endParaRPr lang="ru-RU" sz="1600" dirty="0">
                        <a:latin typeface="Times New Roman" pitchFamily="18" charset="0"/>
                        <a:cs typeface="Times New Roman" pitchFamily="18" charset="0"/>
                      </a:endParaRPr>
                    </a:p>
                  </a:txBody>
                  <a:tcPr marL="19809" marR="19809" marT="23477" marB="23477" anchor="ctr"/>
                </a:tc>
              </a:tr>
              <a:tr h="662044">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err="1" smtClean="0">
                          <a:latin typeface="Times New Roman" pitchFamily="18" charset="0"/>
                          <a:cs typeface="Times New Roman" pitchFamily="18" charset="0"/>
                        </a:rPr>
                        <a:t>Броницькогутянська</a:t>
                      </a:r>
                      <a:r>
                        <a:rPr lang="ru-RU" sz="1800" b="1" kern="1200" dirty="0" smtClean="0">
                          <a:latin typeface="Times New Roman" pitchFamily="18" charset="0"/>
                          <a:cs typeface="Times New Roman" pitchFamily="18" charset="0"/>
                        </a:rPr>
                        <a:t> ЗОШ І-ІІІ </a:t>
                      </a:r>
                      <a:r>
                        <a:rPr lang="ru-RU" sz="1800" b="1" kern="1200" dirty="0" err="1" smtClean="0">
                          <a:latin typeface="Times New Roman" pitchFamily="18" charset="0"/>
                          <a:cs typeface="Times New Roman" pitchFamily="18" charset="0"/>
                        </a:rPr>
                        <a:t>ступенів</a:t>
                      </a:r>
                      <a:endParaRPr lang="ru-RU" sz="1800" b="1" kern="1200" dirty="0">
                        <a:solidFill>
                          <a:srgbClr val="002060"/>
                        </a:solidFill>
                        <a:latin typeface="Times New Roman" pitchFamily="18" charset="0"/>
                        <a:ea typeface="+mn-ea"/>
                        <a:cs typeface="Times New Roman" pitchFamily="18" charset="0"/>
                      </a:endParaRPr>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pitchFamily="18" charset="0"/>
                        <a:ea typeface="+mn-ea"/>
                        <a:cs typeface="Times New Roman" pitchFamily="18" charset="0"/>
                      </a:endParaRPr>
                    </a:p>
                  </a:txBody>
                  <a:tcPr marL="19809" marR="19809" marT="23477" marB="23477" anchor="ctr"/>
                </a:tc>
              </a:tr>
              <a:tr h="463431">
                <a:tc>
                  <a:txBody>
                    <a:bodyPr/>
                    <a:lstStyle/>
                    <a:p>
                      <a:pPr algn="ctr">
                        <a:spcBef>
                          <a:spcPts val="0"/>
                        </a:spcBef>
                        <a:spcAft>
                          <a:spcPts val="0"/>
                        </a:spcAft>
                      </a:pPr>
                      <a:r>
                        <a:rPr lang="ru-RU" sz="1600" dirty="0" smtClean="0">
                          <a:latin typeface="Times New Roman" pitchFamily="18" charset="0"/>
                          <a:cs typeface="Times New Roman" pitchFamily="18" charset="0"/>
                        </a:rPr>
                        <a:t>4 628 325,00</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3 793 707,00</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6 882 327,00</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118 300,00</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5 024 625,00</a:t>
                      </a:r>
                      <a:endParaRPr lang="ru-RU" sz="1600" dirty="0">
                        <a:latin typeface="Times New Roman" pitchFamily="18" charset="0"/>
                        <a:cs typeface="Times New Roman" pitchFamily="18" charset="0"/>
                      </a:endParaRPr>
                    </a:p>
                  </a:txBody>
                  <a:tcPr marL="19809" marR="19809" marT="23477" marB="23477" anchor="ctr"/>
                </a:tc>
              </a:tr>
              <a:tr h="438972">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latin typeface="Times New Roman" pitchFamily="18" charset="0"/>
                          <a:cs typeface="Times New Roman" pitchFamily="18" charset="0"/>
                        </a:rPr>
                        <a:t>ОНЗ «</a:t>
                      </a:r>
                      <a:r>
                        <a:rPr lang="ru-RU" sz="1800" b="1" kern="1200" dirty="0" err="1" smtClean="0">
                          <a:latin typeface="Times New Roman" pitchFamily="18" charset="0"/>
                          <a:cs typeface="Times New Roman" pitchFamily="18" charset="0"/>
                        </a:rPr>
                        <a:t>Городницька</a:t>
                      </a:r>
                      <a:r>
                        <a:rPr lang="ru-RU" sz="1800" b="1" kern="1200" dirty="0" smtClean="0">
                          <a:latin typeface="Times New Roman" pitchFamily="18" charset="0"/>
                          <a:cs typeface="Times New Roman" pitchFamily="18" charset="0"/>
                        </a:rPr>
                        <a:t> ЗОШ І - ІІІ ст.»</a:t>
                      </a:r>
                    </a:p>
                  </a:txBody>
                  <a:tcPr marL="19809" marR="19809" marT="23477" marB="23477"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pitchFamily="18" charset="0"/>
                        <a:ea typeface="+mn-ea"/>
                        <a:cs typeface="Times New Roman" pitchFamily="18" charset="0"/>
                      </a:endParaRPr>
                    </a:p>
                  </a:txBody>
                  <a:tcPr marL="19809" marR="19809" marT="23477" marB="23477" anchor="ctr"/>
                </a:tc>
              </a:tr>
              <a:tr h="564159">
                <a:tc>
                  <a:txBody>
                    <a:bodyPr/>
                    <a:lstStyle/>
                    <a:p>
                      <a:pPr algn="ctr">
                        <a:spcBef>
                          <a:spcPts val="0"/>
                        </a:spcBef>
                        <a:spcAft>
                          <a:spcPts val="0"/>
                        </a:spcAft>
                      </a:pPr>
                      <a:r>
                        <a:rPr lang="ru-RU" sz="1600" dirty="0" smtClean="0">
                          <a:latin typeface="Times New Roman" pitchFamily="18" charset="0"/>
                          <a:cs typeface="Times New Roman" pitchFamily="18" charset="0"/>
                        </a:rPr>
                        <a:t>13977430,00</a:t>
                      </a:r>
                      <a:endParaRPr lang="ru-RU" sz="1600" dirty="0">
                        <a:latin typeface="Times New Roman" pitchFamily="18" charset="0"/>
                        <a:cs typeface="Times New Roman" pitchFamily="18" charset="0"/>
                      </a:endParaRPr>
                    </a:p>
                  </a:txBody>
                  <a:tcPr marL="19809" marR="19809" marT="23477" marB="2347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10 116 440,00</a:t>
                      </a:r>
                    </a:p>
                    <a:p>
                      <a:pPr algn="ctr"/>
                      <a:endParaRPr lang="ru-RU" sz="1600" dirty="0">
                        <a:latin typeface="Times New Roman" pitchFamily="18" charset="0"/>
                        <a:cs typeface="Times New Roman" pitchFamily="18" charset="0"/>
                      </a:endParaRPr>
                    </a:p>
                  </a:txBody>
                  <a:tcPr marL="19809" marR="19809" marT="23477" marB="2347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1 218 344,00</a:t>
                      </a:r>
                    </a:p>
                    <a:p>
                      <a:pPr algn="ctr"/>
                      <a:endParaRPr lang="ru-RU" sz="1600" dirty="0">
                        <a:latin typeface="Times New Roman" pitchFamily="18" charset="0"/>
                        <a:cs typeface="Times New Roman" pitchFamily="18" charset="0"/>
                      </a:endParaRPr>
                    </a:p>
                  </a:txBody>
                  <a:tcPr marL="19809" marR="19809" marT="23477" marB="2347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470 400,00</a:t>
                      </a:r>
                    </a:p>
                    <a:p>
                      <a:pPr algn="ctr"/>
                      <a:endParaRPr lang="ru-RU" sz="1600" dirty="0">
                        <a:latin typeface="Times New Roman" pitchFamily="18" charset="0"/>
                        <a:cs typeface="Times New Roman" pitchFamily="18" charset="0"/>
                      </a:endParaRPr>
                    </a:p>
                  </a:txBody>
                  <a:tcPr marL="19809" marR="19809" marT="23477" marB="2347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16 417 830,00</a:t>
                      </a:r>
                    </a:p>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Группа 43"/>
          <p:cNvGrpSpPr/>
          <p:nvPr/>
        </p:nvGrpSpPr>
        <p:grpSpPr>
          <a:xfrm>
            <a:off x="-190134" y="1000100"/>
            <a:ext cx="7048134" cy="7494458"/>
            <a:chOff x="-190134" y="1000100"/>
            <a:chExt cx="7048134" cy="7494458"/>
          </a:xfrm>
        </p:grpSpPr>
        <p:grpSp>
          <p:nvGrpSpPr>
            <p:cNvPr id="45" name="Группа 56"/>
            <p:cNvGrpSpPr/>
            <p:nvPr/>
          </p:nvGrpSpPr>
          <p:grpSpPr>
            <a:xfrm>
              <a:off x="1214422" y="1500165"/>
              <a:ext cx="1100142" cy="1698633"/>
              <a:chOff x="1214422" y="1500165"/>
              <a:chExt cx="1100142" cy="1698633"/>
            </a:xfrm>
          </p:grpSpPr>
          <p:sp>
            <p:nvSpPr>
              <p:cNvPr id="77" name="Line 2"/>
              <p:cNvSpPr>
                <a:spLocks noChangeShapeType="1"/>
              </p:cNvSpPr>
              <p:nvPr/>
            </p:nvSpPr>
            <p:spPr bwMode="auto">
              <a:xfrm flipV="1">
                <a:off x="1214422" y="1500165"/>
                <a:ext cx="642942" cy="1698633"/>
              </a:xfrm>
              <a:prstGeom prst="line">
                <a:avLst/>
              </a:prstGeom>
              <a:noFill/>
              <a:ln w="12700" cap="rnd">
                <a:solidFill>
                  <a:srgbClr val="003366"/>
                </a:solidFill>
                <a:prstDash val="sysDot"/>
                <a:round/>
                <a:headEnd/>
                <a:tailEnd/>
              </a:ln>
              <a:effectLst/>
            </p:spPr>
            <p:txBody>
              <a:bodyPr/>
              <a:lstStyle/>
              <a:p>
                <a:endParaRPr lang="ru-RU"/>
              </a:p>
            </p:txBody>
          </p:sp>
          <p:sp>
            <p:nvSpPr>
              <p:cNvPr id="78" name="Line 4"/>
              <p:cNvSpPr>
                <a:spLocks noChangeShapeType="1"/>
              </p:cNvSpPr>
              <p:nvPr/>
            </p:nvSpPr>
            <p:spPr bwMode="auto">
              <a:xfrm>
                <a:off x="1857364" y="1500166"/>
                <a:ext cx="457200" cy="0"/>
              </a:xfrm>
              <a:prstGeom prst="line">
                <a:avLst/>
              </a:prstGeom>
              <a:noFill/>
              <a:ln w="12700" cap="rnd">
                <a:solidFill>
                  <a:srgbClr val="003366"/>
                </a:solidFill>
                <a:prstDash val="sysDot"/>
                <a:round/>
                <a:headEnd/>
                <a:tailEnd/>
              </a:ln>
              <a:effectLst/>
            </p:spPr>
            <p:txBody>
              <a:bodyPr/>
              <a:lstStyle/>
              <a:p>
                <a:endParaRPr lang="ru-RU"/>
              </a:p>
            </p:txBody>
          </p:sp>
        </p:grpSp>
        <p:grpSp>
          <p:nvGrpSpPr>
            <p:cNvPr id="46" name="Группа 25"/>
            <p:cNvGrpSpPr/>
            <p:nvPr/>
          </p:nvGrpSpPr>
          <p:grpSpPr>
            <a:xfrm>
              <a:off x="2464587" y="1000100"/>
              <a:ext cx="4393413" cy="994851"/>
              <a:chOff x="2464586" y="1714480"/>
              <a:chExt cx="4393413" cy="994851"/>
            </a:xfrm>
          </p:grpSpPr>
          <p:sp>
            <p:nvSpPr>
              <p:cNvPr id="73" name="AutoShape 20"/>
              <p:cNvSpPr>
                <a:spLocks noChangeArrowheads="1"/>
              </p:cNvSpPr>
              <p:nvPr/>
            </p:nvSpPr>
            <p:spPr bwMode="gray">
              <a:xfrm>
                <a:off x="2464586" y="1714480"/>
                <a:ext cx="4393413" cy="994851"/>
              </a:xfrm>
              <a:prstGeom prst="roundRect">
                <a:avLst>
                  <a:gd name="adj" fmla="val 500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ru-RU"/>
              </a:p>
            </p:txBody>
          </p:sp>
          <p:grpSp>
            <p:nvGrpSpPr>
              <p:cNvPr id="74" name="Группа 24"/>
              <p:cNvGrpSpPr/>
              <p:nvPr/>
            </p:nvGrpSpPr>
            <p:grpSpPr>
              <a:xfrm>
                <a:off x="2464587" y="1904982"/>
                <a:ext cx="4199945" cy="615553"/>
                <a:chOff x="2464587" y="1904982"/>
                <a:chExt cx="4199945" cy="615553"/>
              </a:xfrm>
            </p:grpSpPr>
            <p:sp>
              <p:nvSpPr>
                <p:cNvPr id="75" name="Rectangle 21"/>
                <p:cNvSpPr>
                  <a:spLocks noChangeArrowheads="1"/>
                </p:cNvSpPr>
                <p:nvPr/>
              </p:nvSpPr>
              <p:spPr bwMode="auto">
                <a:xfrm>
                  <a:off x="2571745" y="1904982"/>
                  <a:ext cx="4092787" cy="615553"/>
                </a:xfrm>
                <a:prstGeom prst="rect">
                  <a:avLst/>
                </a:prstGeom>
                <a:noFill/>
                <a:ln w="9525">
                  <a:noFill/>
                  <a:miter lim="800000"/>
                  <a:headEnd/>
                  <a:tailEnd/>
                </a:ln>
                <a:effectLst/>
              </p:spPr>
              <p:txBody>
                <a:bodyPr wrap="none">
                  <a:spAutoFit/>
                </a:bodyPr>
                <a:lstStyle/>
                <a:p>
                  <a:r>
                    <a:rPr lang="uk-UA" b="1" dirty="0" smtClean="0">
                      <a:solidFill>
                        <a:schemeClr val="accent1">
                          <a:lumMod val="50000"/>
                        </a:schemeClr>
                      </a:solidFill>
                    </a:rPr>
                    <a:t>   </a:t>
                  </a:r>
                  <a:r>
                    <a:rPr lang="uk-UA" sz="1600" b="1" dirty="0" smtClean="0">
                      <a:solidFill>
                        <a:schemeClr val="accent1">
                          <a:lumMod val="50000"/>
                        </a:schemeClr>
                      </a:solidFill>
                      <a:latin typeface="Book Antiqua" pitchFamily="18" charset="0"/>
                      <a:ea typeface="+mj-ea"/>
                      <a:cs typeface="+mj-cs"/>
                    </a:rPr>
                    <a:t>«Нова Школа» як стратегічна основа </a:t>
                  </a:r>
                </a:p>
                <a:p>
                  <a:r>
                    <a:rPr lang="uk-UA" sz="1600" b="1" dirty="0" smtClean="0">
                      <a:solidFill>
                        <a:schemeClr val="accent1">
                          <a:lumMod val="50000"/>
                        </a:schemeClr>
                      </a:solidFill>
                      <a:latin typeface="Book Antiqua" pitchFamily="18" charset="0"/>
                      <a:ea typeface="+mj-ea"/>
                      <a:cs typeface="+mj-cs"/>
                    </a:rPr>
                    <a:t>      для розвитку освіти в громаді.</a:t>
                  </a:r>
                  <a:endParaRPr lang="ru-RU" sz="1600" b="1" dirty="0">
                    <a:solidFill>
                      <a:schemeClr val="accent1">
                        <a:lumMod val="50000"/>
                      </a:schemeClr>
                    </a:solidFill>
                    <a:latin typeface="Book Antiqua" pitchFamily="18" charset="0"/>
                    <a:ea typeface="+mj-ea"/>
                    <a:cs typeface="+mj-cs"/>
                  </a:endParaRPr>
                </a:p>
              </p:txBody>
            </p:sp>
            <p:sp>
              <p:nvSpPr>
                <p:cNvPr id="76" name="Oval 26"/>
                <p:cNvSpPr>
                  <a:spLocks noChangeArrowheads="1"/>
                </p:cNvSpPr>
                <p:nvPr/>
              </p:nvSpPr>
              <p:spPr bwMode="gray">
                <a:xfrm>
                  <a:off x="2464587" y="2071670"/>
                  <a:ext cx="246126" cy="233362"/>
                </a:xfrm>
                <a:prstGeom prst="ellipse">
                  <a:avLst/>
                </a:prstGeom>
                <a:gradFill rotWithShape="1">
                  <a:gsLst>
                    <a:gs pos="0">
                      <a:srgbClr val="E96E29"/>
                    </a:gs>
                    <a:gs pos="100000">
                      <a:srgbClr val="E96E29">
                        <a:gamma/>
                        <a:shade val="66667"/>
                        <a:invGamma/>
                      </a:srgb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ru-RU"/>
                </a:p>
              </p:txBody>
            </p:sp>
          </p:grpSp>
        </p:grpSp>
        <p:pic>
          <p:nvPicPr>
            <p:cNvPr id="47" name="Picture 2" descr="Ð ÐµÐ·ÑÐ»ÑÑÐ°Ñ Ð¿Ð¾ÑÑÐºÑ Ð·Ð¾Ð±ÑÐ°Ð¶ÐµÐ½Ñ Ð·Ð° Ð·Ð°Ð¿Ð¸ÑÐ¾Ð¼ &quot;ÐºÐ°ÑÑÐ¸Ð½ÐºÐ¸ Ð½Ð° ÑÐµÐ¼Ñ ÑÐºÐ¾Ð»Ð°&quot;"/>
            <p:cNvPicPr>
              <a:picLocks noChangeAspect="1" noChangeArrowheads="1"/>
            </p:cNvPicPr>
            <p:nvPr/>
          </p:nvPicPr>
          <p:blipFill>
            <a:blip r:embed="rId2"/>
            <a:srcRect l="-11583" t="3866" b="3350"/>
            <a:stretch>
              <a:fillRect/>
            </a:stretch>
          </p:blipFill>
          <p:spPr bwMode="auto">
            <a:xfrm>
              <a:off x="-190134" y="3286117"/>
              <a:ext cx="2661896" cy="2000264"/>
            </a:xfrm>
            <a:prstGeom prst="rect">
              <a:avLst/>
            </a:prstGeom>
            <a:noFill/>
          </p:spPr>
        </p:pic>
        <p:grpSp>
          <p:nvGrpSpPr>
            <p:cNvPr id="48" name="Группа 26"/>
            <p:cNvGrpSpPr/>
            <p:nvPr/>
          </p:nvGrpSpPr>
          <p:grpSpPr>
            <a:xfrm>
              <a:off x="2466000" y="2285984"/>
              <a:ext cx="4392000" cy="993600"/>
              <a:chOff x="2466000" y="3143240"/>
              <a:chExt cx="4392000" cy="993600"/>
            </a:xfrm>
          </p:grpSpPr>
          <p:sp>
            <p:nvSpPr>
              <p:cNvPr id="71" name="AutoShape 22"/>
              <p:cNvSpPr>
                <a:spLocks noChangeArrowheads="1"/>
              </p:cNvSpPr>
              <p:nvPr/>
            </p:nvSpPr>
            <p:spPr bwMode="gray">
              <a:xfrm>
                <a:off x="2466000" y="3143240"/>
                <a:ext cx="4392000" cy="993600"/>
              </a:xfrm>
              <a:prstGeom prst="roundRect">
                <a:avLst>
                  <a:gd name="adj" fmla="val 500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uk-UA" sz="1600" b="1" dirty="0" smtClean="0">
                    <a:solidFill>
                      <a:schemeClr val="accent1">
                        <a:lumMod val="50000"/>
                      </a:schemeClr>
                    </a:solidFill>
                    <a:latin typeface="Book Antiqua" pitchFamily="18" charset="0"/>
                    <a:ea typeface="+mj-ea"/>
                    <a:cs typeface="+mj-cs"/>
                  </a:rPr>
                  <a:t>Стратегія розвитку</a:t>
                </a:r>
                <a:endParaRPr lang="ru-RU" sz="1600" b="1" dirty="0" smtClean="0">
                  <a:solidFill>
                    <a:schemeClr val="accent1">
                      <a:lumMod val="50000"/>
                    </a:schemeClr>
                  </a:solidFill>
                  <a:latin typeface="Book Antiqua" pitchFamily="18" charset="0"/>
                  <a:ea typeface="+mj-ea"/>
                  <a:cs typeface="+mj-cs"/>
                </a:endParaRPr>
              </a:p>
            </p:txBody>
          </p:sp>
          <p:sp>
            <p:nvSpPr>
              <p:cNvPr id="72" name="Oval 26"/>
              <p:cNvSpPr>
                <a:spLocks noChangeArrowheads="1"/>
              </p:cNvSpPr>
              <p:nvPr/>
            </p:nvSpPr>
            <p:spPr bwMode="gray">
              <a:xfrm>
                <a:off x="2500306" y="3428992"/>
                <a:ext cx="246126" cy="233362"/>
              </a:xfrm>
              <a:prstGeom prst="ellipse">
                <a:avLst/>
              </a:prstGeom>
              <a:gradFill rotWithShape="1">
                <a:gsLst>
                  <a:gs pos="0">
                    <a:srgbClr val="FF0000"/>
                  </a:gs>
                  <a:gs pos="100000">
                    <a:srgbClr val="E96E29">
                      <a:gamma/>
                      <a:shade val="66667"/>
                      <a:invGamma/>
                    </a:srgb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ru-RU"/>
              </a:p>
            </p:txBody>
          </p:sp>
        </p:grpSp>
        <p:grpSp>
          <p:nvGrpSpPr>
            <p:cNvPr id="49" name="Группа 27"/>
            <p:cNvGrpSpPr/>
            <p:nvPr/>
          </p:nvGrpSpPr>
          <p:grpSpPr>
            <a:xfrm>
              <a:off x="2466000" y="3500430"/>
              <a:ext cx="4392000" cy="993600"/>
              <a:chOff x="2466000" y="3071802"/>
              <a:chExt cx="4392000" cy="993600"/>
            </a:xfrm>
          </p:grpSpPr>
          <p:sp>
            <p:nvSpPr>
              <p:cNvPr id="69" name="AutoShape 22"/>
              <p:cNvSpPr>
                <a:spLocks noChangeArrowheads="1"/>
              </p:cNvSpPr>
              <p:nvPr/>
            </p:nvSpPr>
            <p:spPr bwMode="gray">
              <a:xfrm>
                <a:off x="2466000" y="3071802"/>
                <a:ext cx="4392000" cy="993600"/>
              </a:xfrm>
              <a:prstGeom prst="roundRect">
                <a:avLst>
                  <a:gd name="adj" fmla="val 500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ru-RU" sz="1600" b="1" dirty="0" err="1" smtClean="0">
                    <a:solidFill>
                      <a:schemeClr val="accent1">
                        <a:lumMod val="50000"/>
                      </a:schemeClr>
                    </a:solidFill>
                    <a:latin typeface="Book Antiqua" pitchFamily="18" charset="0"/>
                    <a:ea typeface="+mj-ea"/>
                    <a:cs typeface="+mj-cs"/>
                  </a:rPr>
                  <a:t>Завдання</a:t>
                </a:r>
                <a:r>
                  <a:rPr lang="ru-RU" sz="1600" b="1" dirty="0" smtClean="0">
                    <a:solidFill>
                      <a:schemeClr val="accent1">
                        <a:lumMod val="50000"/>
                      </a:schemeClr>
                    </a:solidFill>
                    <a:latin typeface="Book Antiqua" pitchFamily="18" charset="0"/>
                    <a:ea typeface="+mj-ea"/>
                    <a:cs typeface="+mj-cs"/>
                  </a:rPr>
                  <a:t> </a:t>
                </a:r>
                <a:r>
                  <a:rPr lang="ru-RU" sz="1600" b="1" dirty="0" err="1" smtClean="0">
                    <a:solidFill>
                      <a:schemeClr val="accent1">
                        <a:lumMod val="50000"/>
                      </a:schemeClr>
                    </a:solidFill>
                    <a:latin typeface="Book Antiqua" pitchFamily="18" charset="0"/>
                    <a:ea typeface="+mj-ea"/>
                    <a:cs typeface="+mj-cs"/>
                  </a:rPr>
                  <a:t>стратегії</a:t>
                </a:r>
                <a:endParaRPr lang="en-US" sz="1600" b="1" dirty="0" smtClean="0">
                  <a:solidFill>
                    <a:schemeClr val="accent1">
                      <a:lumMod val="50000"/>
                    </a:schemeClr>
                  </a:solidFill>
                  <a:latin typeface="Book Antiqua" pitchFamily="18" charset="0"/>
                  <a:ea typeface="+mj-ea"/>
                  <a:cs typeface="+mj-cs"/>
                </a:endParaRPr>
              </a:p>
            </p:txBody>
          </p:sp>
          <p:sp>
            <p:nvSpPr>
              <p:cNvPr id="70" name="Oval 26"/>
              <p:cNvSpPr>
                <a:spLocks noChangeArrowheads="1"/>
              </p:cNvSpPr>
              <p:nvPr/>
            </p:nvSpPr>
            <p:spPr bwMode="gray">
              <a:xfrm>
                <a:off x="2500306" y="3428992"/>
                <a:ext cx="246126" cy="233362"/>
              </a:xfrm>
              <a:prstGeom prst="ellipse">
                <a:avLst/>
              </a:prstGeom>
              <a:gradFill rotWithShape="1">
                <a:gsLst>
                  <a:gs pos="0">
                    <a:schemeClr val="accent1">
                      <a:lumMod val="75000"/>
                    </a:schemeClr>
                  </a:gs>
                  <a:gs pos="100000">
                    <a:srgbClr val="E96E29">
                      <a:gamma/>
                      <a:shade val="66667"/>
                      <a:invGamma/>
                    </a:srgb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ru-RU"/>
              </a:p>
            </p:txBody>
          </p:sp>
        </p:grpSp>
        <p:grpSp>
          <p:nvGrpSpPr>
            <p:cNvPr id="50" name="Группа 30"/>
            <p:cNvGrpSpPr/>
            <p:nvPr/>
          </p:nvGrpSpPr>
          <p:grpSpPr>
            <a:xfrm>
              <a:off x="2466000" y="4857752"/>
              <a:ext cx="4392000" cy="993600"/>
              <a:chOff x="2466000" y="3214678"/>
              <a:chExt cx="4392000" cy="993600"/>
            </a:xfrm>
          </p:grpSpPr>
          <p:sp>
            <p:nvSpPr>
              <p:cNvPr id="67" name="AutoShape 22"/>
              <p:cNvSpPr>
                <a:spLocks noChangeArrowheads="1"/>
              </p:cNvSpPr>
              <p:nvPr/>
            </p:nvSpPr>
            <p:spPr bwMode="gray">
              <a:xfrm>
                <a:off x="2466000" y="3214678"/>
                <a:ext cx="4392000" cy="993600"/>
              </a:xfrm>
              <a:prstGeom prst="roundRect">
                <a:avLst>
                  <a:gd name="adj" fmla="val 500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uk-UA" sz="1600" b="1" dirty="0" smtClean="0">
                    <a:solidFill>
                      <a:schemeClr val="accent1">
                        <a:lumMod val="50000"/>
                      </a:schemeClr>
                    </a:solidFill>
                    <a:latin typeface="Book Antiqua" pitchFamily="18" charset="0"/>
                    <a:ea typeface="+mj-ea"/>
                    <a:cs typeface="+mj-cs"/>
                  </a:rPr>
                  <a:t>9 кроків стратегії розвитку </a:t>
                </a:r>
              </a:p>
              <a:p>
                <a:pPr algn="ctr"/>
                <a:r>
                  <a:rPr lang="uk-UA" sz="1600" b="1" dirty="0" smtClean="0">
                    <a:solidFill>
                      <a:schemeClr val="accent1">
                        <a:lumMod val="50000"/>
                      </a:schemeClr>
                    </a:solidFill>
                    <a:latin typeface="Book Antiqua" pitchFamily="18" charset="0"/>
                    <a:ea typeface="+mj-ea"/>
                    <a:cs typeface="+mj-cs"/>
                  </a:rPr>
                  <a:t>освіти Городницької ОТГ</a:t>
                </a:r>
                <a:endParaRPr lang="en-US" sz="1600" b="1" dirty="0" smtClean="0">
                  <a:solidFill>
                    <a:schemeClr val="accent1">
                      <a:lumMod val="50000"/>
                    </a:schemeClr>
                  </a:solidFill>
                  <a:latin typeface="Book Antiqua" pitchFamily="18" charset="0"/>
                  <a:ea typeface="+mj-ea"/>
                  <a:cs typeface="+mj-cs"/>
                </a:endParaRPr>
              </a:p>
            </p:txBody>
          </p:sp>
          <p:sp>
            <p:nvSpPr>
              <p:cNvPr id="68" name="Oval 26"/>
              <p:cNvSpPr>
                <a:spLocks noChangeArrowheads="1"/>
              </p:cNvSpPr>
              <p:nvPr/>
            </p:nvSpPr>
            <p:spPr bwMode="gray">
              <a:xfrm>
                <a:off x="2500306" y="3428992"/>
                <a:ext cx="246126" cy="233362"/>
              </a:xfrm>
              <a:prstGeom prst="ellipse">
                <a:avLst/>
              </a:prstGeom>
              <a:gradFill rotWithShape="1">
                <a:gsLst>
                  <a:gs pos="0">
                    <a:srgbClr val="FFC000"/>
                  </a:gs>
                  <a:gs pos="100000">
                    <a:srgbClr val="E96E29">
                      <a:gamma/>
                      <a:shade val="66667"/>
                      <a:invGamma/>
                    </a:srgb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ru-RU"/>
              </a:p>
            </p:txBody>
          </p:sp>
        </p:grpSp>
        <p:grpSp>
          <p:nvGrpSpPr>
            <p:cNvPr id="51" name="Группа 33"/>
            <p:cNvGrpSpPr/>
            <p:nvPr/>
          </p:nvGrpSpPr>
          <p:grpSpPr>
            <a:xfrm>
              <a:off x="2466000" y="7500958"/>
              <a:ext cx="4392000" cy="993600"/>
              <a:chOff x="2466000" y="3071802"/>
              <a:chExt cx="4392000" cy="993600"/>
            </a:xfrm>
          </p:grpSpPr>
          <p:sp>
            <p:nvSpPr>
              <p:cNvPr id="65" name="AutoShape 22"/>
              <p:cNvSpPr>
                <a:spLocks noChangeArrowheads="1"/>
              </p:cNvSpPr>
              <p:nvPr/>
            </p:nvSpPr>
            <p:spPr bwMode="gray">
              <a:xfrm>
                <a:off x="2466000" y="3071802"/>
                <a:ext cx="4392000" cy="993600"/>
              </a:xfrm>
              <a:prstGeom prst="roundRect">
                <a:avLst>
                  <a:gd name="adj" fmla="val 500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uk-UA" sz="1600" b="1" dirty="0" smtClean="0">
                    <a:solidFill>
                      <a:schemeClr val="accent1">
                        <a:lumMod val="50000"/>
                      </a:schemeClr>
                    </a:solidFill>
                    <a:latin typeface="Book Antiqua" pitchFamily="18" charset="0"/>
                    <a:ea typeface="+mj-ea"/>
                    <a:cs typeface="+mj-cs"/>
                  </a:rPr>
                  <a:t>Джерела фінансування та строк</a:t>
                </a:r>
              </a:p>
              <a:p>
                <a:pPr algn="ctr"/>
                <a:r>
                  <a:rPr lang="uk-UA" sz="1600" b="1" dirty="0" smtClean="0">
                    <a:solidFill>
                      <a:schemeClr val="accent1">
                        <a:lumMod val="50000"/>
                      </a:schemeClr>
                    </a:solidFill>
                    <a:latin typeface="Book Antiqua" pitchFamily="18" charset="0"/>
                    <a:ea typeface="+mj-ea"/>
                    <a:cs typeface="+mj-cs"/>
                  </a:rPr>
                  <a:t> виконання стратегії</a:t>
                </a:r>
                <a:endParaRPr lang="ru-RU" sz="1600" b="1" dirty="0" smtClean="0">
                  <a:solidFill>
                    <a:schemeClr val="accent1">
                      <a:lumMod val="50000"/>
                    </a:schemeClr>
                  </a:solidFill>
                  <a:latin typeface="Book Antiqua" pitchFamily="18" charset="0"/>
                  <a:ea typeface="+mj-ea"/>
                  <a:cs typeface="+mj-cs"/>
                </a:endParaRPr>
              </a:p>
            </p:txBody>
          </p:sp>
          <p:sp>
            <p:nvSpPr>
              <p:cNvPr id="66" name="Oval 26"/>
              <p:cNvSpPr>
                <a:spLocks noChangeArrowheads="1"/>
              </p:cNvSpPr>
              <p:nvPr/>
            </p:nvSpPr>
            <p:spPr bwMode="gray">
              <a:xfrm>
                <a:off x="2500306" y="3428992"/>
                <a:ext cx="246126" cy="233362"/>
              </a:xfrm>
              <a:prstGeom prst="ellipse">
                <a:avLst/>
              </a:prstGeom>
              <a:gradFill rotWithShape="1">
                <a:gsLst>
                  <a:gs pos="0">
                    <a:srgbClr val="7030A0"/>
                  </a:gs>
                  <a:gs pos="100000">
                    <a:srgbClr val="E96E29">
                      <a:gamma/>
                      <a:shade val="66667"/>
                      <a:invGamma/>
                    </a:srgb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ru-RU"/>
              </a:p>
            </p:txBody>
          </p:sp>
        </p:grpSp>
        <p:grpSp>
          <p:nvGrpSpPr>
            <p:cNvPr id="52" name="Группа 37"/>
            <p:cNvGrpSpPr/>
            <p:nvPr/>
          </p:nvGrpSpPr>
          <p:grpSpPr>
            <a:xfrm>
              <a:off x="2466000" y="6215074"/>
              <a:ext cx="4392000" cy="993600"/>
              <a:chOff x="2466000" y="3357554"/>
              <a:chExt cx="4392000" cy="993600"/>
            </a:xfrm>
          </p:grpSpPr>
          <p:sp>
            <p:nvSpPr>
              <p:cNvPr id="63" name="AutoShape 22"/>
              <p:cNvSpPr>
                <a:spLocks noChangeArrowheads="1"/>
              </p:cNvSpPr>
              <p:nvPr/>
            </p:nvSpPr>
            <p:spPr bwMode="gray">
              <a:xfrm>
                <a:off x="2466000" y="3357554"/>
                <a:ext cx="4392000" cy="993600"/>
              </a:xfrm>
              <a:prstGeom prst="roundRect">
                <a:avLst>
                  <a:gd name="adj" fmla="val 500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uk-UA" sz="1600" b="1" dirty="0" smtClean="0">
                    <a:solidFill>
                      <a:schemeClr val="accent1">
                        <a:lumMod val="50000"/>
                      </a:schemeClr>
                    </a:solidFill>
                    <a:latin typeface="Book Antiqua" pitchFamily="18" charset="0"/>
                    <a:ea typeface="+mj-ea"/>
                    <a:cs typeface="+mj-cs"/>
                  </a:rPr>
                  <a:t>Очікуванні результати, </a:t>
                </a:r>
              </a:p>
              <a:p>
                <a:pPr algn="ctr"/>
                <a:r>
                  <a:rPr lang="uk-UA" sz="1600" b="1" dirty="0" smtClean="0">
                    <a:solidFill>
                      <a:schemeClr val="accent1">
                        <a:lumMod val="50000"/>
                      </a:schemeClr>
                    </a:solidFill>
                    <a:latin typeface="Book Antiqua" pitchFamily="18" charset="0"/>
                    <a:ea typeface="+mj-ea"/>
                    <a:cs typeface="+mj-cs"/>
                  </a:rPr>
                  <a:t>визначення ефективності </a:t>
                </a:r>
                <a:endParaRPr lang="ru-RU" sz="1600" b="1" dirty="0" err="1" smtClean="0">
                  <a:solidFill>
                    <a:schemeClr val="accent1">
                      <a:lumMod val="50000"/>
                    </a:schemeClr>
                  </a:solidFill>
                  <a:latin typeface="Book Antiqua" pitchFamily="18" charset="0"/>
                  <a:ea typeface="+mj-ea"/>
                  <a:cs typeface="+mj-cs"/>
                </a:endParaRPr>
              </a:p>
            </p:txBody>
          </p:sp>
          <p:sp>
            <p:nvSpPr>
              <p:cNvPr id="64" name="Oval 26"/>
              <p:cNvSpPr>
                <a:spLocks noChangeArrowheads="1"/>
              </p:cNvSpPr>
              <p:nvPr/>
            </p:nvSpPr>
            <p:spPr bwMode="gray">
              <a:xfrm>
                <a:off x="2571744" y="3643306"/>
                <a:ext cx="246126" cy="233362"/>
              </a:xfrm>
              <a:prstGeom prst="ellipse">
                <a:avLst/>
              </a:prstGeom>
              <a:gradFill rotWithShape="1">
                <a:gsLst>
                  <a:gs pos="0">
                    <a:srgbClr val="002060"/>
                  </a:gs>
                  <a:gs pos="100000">
                    <a:srgbClr val="E96E29">
                      <a:gamma/>
                      <a:shade val="66667"/>
                      <a:invGamma/>
                    </a:srgb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ru-RU" dirty="0">
                  <a:solidFill>
                    <a:srgbClr val="00B0F0"/>
                  </a:solidFill>
                </a:endParaRPr>
              </a:p>
            </p:txBody>
          </p:sp>
        </p:grpSp>
        <p:grpSp>
          <p:nvGrpSpPr>
            <p:cNvPr id="53" name="Группа 62"/>
            <p:cNvGrpSpPr/>
            <p:nvPr/>
          </p:nvGrpSpPr>
          <p:grpSpPr>
            <a:xfrm>
              <a:off x="1857364" y="2643174"/>
              <a:ext cx="500066" cy="571504"/>
              <a:chOff x="1214422" y="1500165"/>
              <a:chExt cx="1100142" cy="1698633"/>
            </a:xfrm>
          </p:grpSpPr>
          <p:sp>
            <p:nvSpPr>
              <p:cNvPr id="61" name="Line 2"/>
              <p:cNvSpPr>
                <a:spLocks noChangeShapeType="1"/>
              </p:cNvSpPr>
              <p:nvPr/>
            </p:nvSpPr>
            <p:spPr bwMode="auto">
              <a:xfrm flipV="1">
                <a:off x="1214422" y="1500165"/>
                <a:ext cx="642942" cy="1698633"/>
              </a:xfrm>
              <a:prstGeom prst="line">
                <a:avLst/>
              </a:prstGeom>
              <a:noFill/>
              <a:ln w="12700" cap="rnd">
                <a:solidFill>
                  <a:srgbClr val="003366"/>
                </a:solidFill>
                <a:prstDash val="sysDot"/>
                <a:round/>
                <a:headEnd/>
                <a:tailEnd/>
              </a:ln>
              <a:effectLst/>
            </p:spPr>
            <p:txBody>
              <a:bodyPr/>
              <a:lstStyle/>
              <a:p>
                <a:endParaRPr lang="ru-RU"/>
              </a:p>
            </p:txBody>
          </p:sp>
          <p:sp>
            <p:nvSpPr>
              <p:cNvPr id="62" name="Line 4"/>
              <p:cNvSpPr>
                <a:spLocks noChangeShapeType="1"/>
              </p:cNvSpPr>
              <p:nvPr/>
            </p:nvSpPr>
            <p:spPr bwMode="auto">
              <a:xfrm>
                <a:off x="1857364" y="1500166"/>
                <a:ext cx="457200" cy="0"/>
              </a:xfrm>
              <a:prstGeom prst="line">
                <a:avLst/>
              </a:prstGeom>
              <a:noFill/>
              <a:ln w="12700" cap="rnd">
                <a:solidFill>
                  <a:srgbClr val="003366"/>
                </a:solidFill>
                <a:prstDash val="sysDot"/>
                <a:round/>
                <a:headEnd/>
                <a:tailEnd/>
              </a:ln>
              <a:effectLst/>
            </p:spPr>
            <p:txBody>
              <a:bodyPr/>
              <a:lstStyle/>
              <a:p>
                <a:endParaRPr lang="ru-RU"/>
              </a:p>
            </p:txBody>
          </p:sp>
        </p:grpSp>
        <p:grpSp>
          <p:nvGrpSpPr>
            <p:cNvPr id="54" name="Группа 72"/>
            <p:cNvGrpSpPr/>
            <p:nvPr/>
          </p:nvGrpSpPr>
          <p:grpSpPr>
            <a:xfrm rot="9583034">
              <a:off x="1446373" y="5291670"/>
              <a:ext cx="508982" cy="2674880"/>
              <a:chOff x="969268" y="1239505"/>
              <a:chExt cx="508982" cy="1959293"/>
            </a:xfrm>
          </p:grpSpPr>
          <p:sp>
            <p:nvSpPr>
              <p:cNvPr id="59" name="Line 2"/>
              <p:cNvSpPr>
                <a:spLocks noChangeShapeType="1"/>
              </p:cNvSpPr>
              <p:nvPr/>
            </p:nvSpPr>
            <p:spPr bwMode="auto">
              <a:xfrm flipV="1">
                <a:off x="1214423" y="1384073"/>
                <a:ext cx="263827" cy="1814725"/>
              </a:xfrm>
              <a:prstGeom prst="line">
                <a:avLst/>
              </a:prstGeom>
              <a:noFill/>
              <a:ln w="12700" cap="rnd">
                <a:solidFill>
                  <a:srgbClr val="003366"/>
                </a:solidFill>
                <a:prstDash val="sysDot"/>
                <a:round/>
                <a:headEnd/>
                <a:tailEnd/>
              </a:ln>
              <a:effectLst/>
            </p:spPr>
            <p:txBody>
              <a:bodyPr/>
              <a:lstStyle/>
              <a:p>
                <a:endParaRPr lang="ru-RU"/>
              </a:p>
            </p:txBody>
          </p:sp>
          <p:sp>
            <p:nvSpPr>
              <p:cNvPr id="60" name="Line 4"/>
              <p:cNvSpPr>
                <a:spLocks noChangeShapeType="1"/>
              </p:cNvSpPr>
              <p:nvPr/>
            </p:nvSpPr>
            <p:spPr bwMode="auto">
              <a:xfrm flipH="1" flipV="1">
                <a:off x="969268" y="1239505"/>
                <a:ext cx="508981" cy="144569"/>
              </a:xfrm>
              <a:prstGeom prst="line">
                <a:avLst/>
              </a:prstGeom>
              <a:noFill/>
              <a:ln w="12700" cap="rnd">
                <a:solidFill>
                  <a:srgbClr val="003366"/>
                </a:solidFill>
                <a:prstDash val="sysDot"/>
                <a:round/>
                <a:headEnd/>
                <a:tailEnd/>
              </a:ln>
              <a:effectLst/>
            </p:spPr>
            <p:txBody>
              <a:bodyPr/>
              <a:lstStyle/>
              <a:p>
                <a:endParaRPr lang="ru-RU"/>
              </a:p>
            </p:txBody>
          </p:sp>
        </p:grpSp>
        <p:grpSp>
          <p:nvGrpSpPr>
            <p:cNvPr id="55" name="Группа 75"/>
            <p:cNvGrpSpPr/>
            <p:nvPr/>
          </p:nvGrpSpPr>
          <p:grpSpPr>
            <a:xfrm rot="9583034">
              <a:off x="1785222" y="5268286"/>
              <a:ext cx="469060" cy="1503325"/>
              <a:chOff x="950951" y="1073974"/>
              <a:chExt cx="469060" cy="1101153"/>
            </a:xfrm>
          </p:grpSpPr>
          <p:sp>
            <p:nvSpPr>
              <p:cNvPr id="57" name="Line 2"/>
              <p:cNvSpPr>
                <a:spLocks noChangeShapeType="1"/>
              </p:cNvSpPr>
              <p:nvPr/>
            </p:nvSpPr>
            <p:spPr bwMode="auto">
              <a:xfrm flipV="1">
                <a:off x="1309299" y="1200949"/>
                <a:ext cx="110712" cy="974178"/>
              </a:xfrm>
              <a:prstGeom prst="line">
                <a:avLst/>
              </a:prstGeom>
              <a:noFill/>
              <a:ln w="12700" cap="rnd">
                <a:solidFill>
                  <a:srgbClr val="003366"/>
                </a:solidFill>
                <a:prstDash val="sysDot"/>
                <a:round/>
                <a:headEnd/>
                <a:tailEnd/>
              </a:ln>
              <a:effectLst/>
            </p:spPr>
            <p:txBody>
              <a:bodyPr/>
              <a:lstStyle/>
              <a:p>
                <a:endParaRPr lang="ru-RU"/>
              </a:p>
            </p:txBody>
          </p:sp>
          <p:sp>
            <p:nvSpPr>
              <p:cNvPr id="58" name="Line 4"/>
              <p:cNvSpPr>
                <a:spLocks noChangeShapeType="1"/>
              </p:cNvSpPr>
              <p:nvPr/>
            </p:nvSpPr>
            <p:spPr bwMode="auto">
              <a:xfrm flipH="1" flipV="1">
                <a:off x="950951" y="1073974"/>
                <a:ext cx="469058" cy="126974"/>
              </a:xfrm>
              <a:prstGeom prst="line">
                <a:avLst/>
              </a:prstGeom>
              <a:noFill/>
              <a:ln w="12700" cap="rnd">
                <a:solidFill>
                  <a:srgbClr val="003366"/>
                </a:solidFill>
                <a:prstDash val="sysDot"/>
                <a:round/>
                <a:headEnd/>
                <a:tailEnd/>
              </a:ln>
              <a:effectLst/>
            </p:spPr>
            <p:txBody>
              <a:bodyPr/>
              <a:lstStyle/>
              <a:p>
                <a:endParaRPr lang="ru-RU"/>
              </a:p>
            </p:txBody>
          </p:sp>
        </p:grpSp>
        <p:sp>
          <p:nvSpPr>
            <p:cNvPr id="56" name="Line 4"/>
            <p:cNvSpPr>
              <a:spLocks noChangeShapeType="1"/>
            </p:cNvSpPr>
            <p:nvPr/>
          </p:nvSpPr>
          <p:spPr bwMode="auto">
            <a:xfrm>
              <a:off x="2214554" y="3643306"/>
              <a:ext cx="314324" cy="142876"/>
            </a:xfrm>
            <a:prstGeom prst="line">
              <a:avLst/>
            </a:prstGeom>
            <a:noFill/>
            <a:ln w="12700" cap="rnd">
              <a:solidFill>
                <a:srgbClr val="003366"/>
              </a:solidFill>
              <a:prstDash val="sysDot"/>
              <a:round/>
              <a:headEnd/>
              <a:tailEnd/>
            </a:ln>
            <a:effectLst/>
          </p:spPr>
          <p:txBody>
            <a:bodyPr/>
            <a:lstStyle/>
            <a:p>
              <a:endParaRPr lang="ru-RU"/>
            </a:p>
          </p:txBody>
        </p:sp>
      </p:grpSp>
      <p:sp>
        <p:nvSpPr>
          <p:cNvPr id="79" name="Line 4"/>
          <p:cNvSpPr>
            <a:spLocks noChangeShapeType="1"/>
          </p:cNvSpPr>
          <p:nvPr/>
        </p:nvSpPr>
        <p:spPr bwMode="auto">
          <a:xfrm flipV="1">
            <a:off x="2214554" y="5143504"/>
            <a:ext cx="214314" cy="71438"/>
          </a:xfrm>
          <a:prstGeom prst="line">
            <a:avLst/>
          </a:prstGeom>
          <a:noFill/>
          <a:ln w="12700" cap="rnd">
            <a:solidFill>
              <a:srgbClr val="003366"/>
            </a:solidFill>
            <a:prstDash val="sysDot"/>
            <a:round/>
            <a:headEnd/>
            <a:tailEnd/>
          </a:ln>
          <a:effectLst/>
        </p:spPr>
        <p:txBody>
          <a:bodyPr/>
          <a:lstStyle/>
          <a:p>
            <a:endParaRPr lang="ru-RU"/>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66" y="142844"/>
            <a:ext cx="6172200" cy="928694"/>
          </a:xfrm>
        </p:spPr>
        <p:txBody>
          <a:bodyPr>
            <a:normAutofit/>
          </a:bodyPr>
          <a:lstStyle/>
          <a:p>
            <a:pPr indent="357188" algn="l">
              <a:spcAft>
                <a:spcPts val="1000"/>
              </a:spcAft>
            </a:pPr>
            <a:r>
              <a:rPr lang="uk-UA" sz="1800" b="1" dirty="0" smtClean="0">
                <a:solidFill>
                  <a:schemeClr val="accent1">
                    <a:lumMod val="50000"/>
                  </a:schemeClr>
                </a:solidFill>
                <a:latin typeface="Book Antiqua" pitchFamily="18" charset="0"/>
                <a:cs typeface="Times New Roman" pitchFamily="18" charset="0"/>
              </a:rPr>
              <a:t>Дані про інфраструктуру ОНЗ </a:t>
            </a:r>
            <a:r>
              <a:rPr lang="uk-UA" sz="1800" b="1" dirty="0" err="1" smtClean="0">
                <a:solidFill>
                  <a:schemeClr val="accent1">
                    <a:lumMod val="50000"/>
                  </a:schemeClr>
                </a:solidFill>
                <a:latin typeface="Book Antiqua" pitchFamily="18" charset="0"/>
                <a:cs typeface="Times New Roman" pitchFamily="18" charset="0"/>
              </a:rPr>
              <a:t>“Городницька</a:t>
            </a:r>
            <a:r>
              <a:rPr lang="uk-UA" sz="1800" b="1" dirty="0" smtClean="0">
                <a:solidFill>
                  <a:schemeClr val="accent1">
                    <a:lumMod val="50000"/>
                  </a:schemeClr>
                </a:solidFill>
                <a:latin typeface="Book Antiqua" pitchFamily="18" charset="0"/>
                <a:cs typeface="Times New Roman" pitchFamily="18" charset="0"/>
              </a:rPr>
              <a:t> ЗОШ І – ІІІ </a:t>
            </a:r>
            <a:r>
              <a:rPr lang="uk-UA" sz="1800" b="1" dirty="0" err="1" smtClean="0">
                <a:solidFill>
                  <a:schemeClr val="accent1">
                    <a:lumMod val="50000"/>
                  </a:schemeClr>
                </a:solidFill>
                <a:latin typeface="Book Antiqua" pitchFamily="18" charset="0"/>
                <a:cs typeface="Times New Roman" pitchFamily="18" charset="0"/>
              </a:rPr>
              <a:t>ступенів”</a:t>
            </a:r>
            <a:endParaRPr lang="uk-UA" sz="1800" b="1" dirty="0" smtClean="0">
              <a:solidFill>
                <a:schemeClr val="accent1">
                  <a:lumMod val="50000"/>
                </a:schemeClr>
              </a:solidFill>
              <a:latin typeface="Book Antiqua" pitchFamily="18" charset="0"/>
              <a:cs typeface="Times New Roman" pitchFamily="18" charset="0"/>
            </a:endParaRPr>
          </a:p>
        </p:txBody>
      </p:sp>
      <p:graphicFrame>
        <p:nvGraphicFramePr>
          <p:cNvPr id="6" name="Таблица 5"/>
          <p:cNvGraphicFramePr>
            <a:graphicFrameLocks noGrp="1"/>
          </p:cNvGraphicFramePr>
          <p:nvPr/>
        </p:nvGraphicFramePr>
        <p:xfrm>
          <a:off x="0" y="978846"/>
          <a:ext cx="6786586" cy="8217447"/>
        </p:xfrm>
        <a:graphic>
          <a:graphicData uri="http://schemas.openxmlformats.org/drawingml/2006/table">
            <a:tbl>
              <a:tblPr firstRow="1" bandRow="1">
                <a:tableStyleId>{5C22544A-7EE6-4342-B048-85BDC9FD1C3A}</a:tableStyleId>
              </a:tblPr>
              <a:tblGrid>
                <a:gridCol w="2491391"/>
                <a:gridCol w="2352980"/>
                <a:gridCol w="1942215"/>
              </a:tblGrid>
              <a:tr h="828000">
                <a:tc>
                  <a:txBody>
                    <a:bodyPr/>
                    <a:lstStyle/>
                    <a:p>
                      <a:pPr marL="0" algn="ctr" defTabSz="914400" rtl="0" eaLnBrk="1" latinLnBrk="0" hangingPunct="1">
                        <a:spcBef>
                          <a:spcPts val="0"/>
                        </a:spcBef>
                        <a:spcAft>
                          <a:spcPts val="0"/>
                        </a:spcAft>
                      </a:pPr>
                      <a:r>
                        <a:rPr lang="ru-RU" sz="1800" b="1" kern="1200" dirty="0" smtClean="0">
                          <a:solidFill>
                            <a:schemeClr val="lt1"/>
                          </a:solidFill>
                          <a:latin typeface="Times New Roman" pitchFamily="18" charset="0"/>
                          <a:ea typeface="+mn-ea"/>
                          <a:cs typeface="Times New Roman" pitchFamily="18" charset="0"/>
                        </a:rPr>
                        <a:t>Тип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ru-RU" sz="1800" b="1" kern="1200" dirty="0" err="1" smtClean="0">
                          <a:solidFill>
                            <a:schemeClr val="lt1"/>
                          </a:solidFill>
                          <a:latin typeface="Times New Roman" pitchFamily="18" charset="0"/>
                          <a:ea typeface="+mn-ea"/>
                          <a:cs typeface="Times New Roman" pitchFamily="18" charset="0"/>
                        </a:rPr>
                        <a:t>Кількість</a:t>
                      </a:r>
                      <a:r>
                        <a:rPr lang="ru-RU" sz="1800" b="1" kern="1200" dirty="0" smtClean="0">
                          <a:solidFill>
                            <a:schemeClr val="lt1"/>
                          </a:solidFill>
                          <a:latin typeface="Times New Roman" pitchFamily="18" charset="0"/>
                          <a:ea typeface="+mn-ea"/>
                          <a:cs typeface="Times New Roman" pitchFamily="18" charset="0"/>
                        </a:rPr>
                        <a:t>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uk-UA" sz="1800" b="1" kern="1200" dirty="0" smtClean="0">
                          <a:solidFill>
                            <a:schemeClr val="lt1"/>
                          </a:solidFill>
                          <a:latin typeface="Times New Roman" pitchFamily="18" charset="0"/>
                          <a:ea typeface="+mn-ea"/>
                          <a:cs typeface="Times New Roman" pitchFamily="18" charset="0"/>
                        </a:rPr>
                        <a:t>Технічний стан</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r>
              <a:tr h="324000">
                <a:tc>
                  <a:txBody>
                    <a:bodyPr/>
                    <a:lstStyle/>
                    <a:p>
                      <a:pPr algn="l">
                        <a:spcBef>
                          <a:spcPts val="0"/>
                        </a:spcBef>
                        <a:spcAft>
                          <a:spcPts val="0"/>
                        </a:spcAft>
                      </a:pPr>
                      <a:r>
                        <a:rPr lang="uk-UA" sz="1600" dirty="0" smtClean="0">
                          <a:latin typeface="Times New Roman" pitchFamily="18" charset="0"/>
                          <a:cs typeface="Times New Roman" pitchFamily="18" charset="0"/>
                        </a:rPr>
                        <a:t>Класні кімнати</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a:ea typeface="+mn-ea"/>
                          <a:cs typeface="+mn-cs"/>
                        </a:rPr>
                        <a:t>48</a:t>
                      </a:r>
                    </a:p>
                  </a:txBody>
                  <a:tcPr marL="19809" marR="19809" marT="23477" marB="23477" anchor="ctr"/>
                </a:tc>
                <a:tc>
                  <a:txBody>
                    <a:bodyPr/>
                    <a:lstStyle/>
                    <a:p>
                      <a:endParaRPr lang="ru-RU" sz="1600" dirty="0">
                        <a:latin typeface="Times New Roman" pitchFamily="18" charset="0"/>
                        <a:cs typeface="Times New Roman" pitchFamily="18" charset="0"/>
                      </a:endParaRPr>
                    </a:p>
                  </a:txBody>
                  <a:tcPr marL="19809" marR="19809" marT="23477" marB="23477" anchor="ctr"/>
                </a:tc>
              </a:tr>
              <a:tr h="252000">
                <a:tc>
                  <a:txBody>
                    <a:bodyPr/>
                    <a:lstStyle/>
                    <a:p>
                      <a:pPr algn="l">
                        <a:spcBef>
                          <a:spcPts val="0"/>
                        </a:spcBef>
                        <a:spcAft>
                          <a:spcPts val="0"/>
                        </a:spcAft>
                      </a:pPr>
                      <a:r>
                        <a:rPr lang="ru-RU" sz="1600" dirty="0" err="1" smtClean="0">
                          <a:latin typeface="Times New Roman" pitchFamily="18" charset="0"/>
                          <a:cs typeface="Times New Roman" pitchFamily="18" charset="0"/>
                        </a:rPr>
                        <a:t>Загальна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площа</a:t>
                      </a:r>
                      <a:r>
                        <a:rPr lang="ru-RU" sz="1600" dirty="0" smtClean="0">
                          <a:latin typeface="Times New Roman" pitchFamily="18" charset="0"/>
                          <a:cs typeface="Times New Roman" pitchFamily="18" charset="0"/>
                        </a:rPr>
                        <a:t> м2</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5193</a:t>
                      </a:r>
                    </a:p>
                  </a:txBody>
                  <a:tcPr marL="19809" marR="19809" marT="23477" marB="23477" anchor="ctr"/>
                </a:tc>
                <a:tc>
                  <a:txBody>
                    <a:bodyPr/>
                    <a:lstStyle/>
                    <a:p>
                      <a:endParaRPr lang="ru-RU" sz="1600" dirty="0">
                        <a:latin typeface="Times New Roman" pitchFamily="18" charset="0"/>
                        <a:cs typeface="Times New Roman" pitchFamily="18" charset="0"/>
                      </a:endParaRPr>
                    </a:p>
                  </a:txBody>
                  <a:tcPr marL="19809" marR="19809" marT="23477" marB="23477" anchor="ctr"/>
                </a:tc>
              </a:tr>
              <a:tr h="419002">
                <a:tc>
                  <a:txBody>
                    <a:bodyPr/>
                    <a:lstStyle/>
                    <a:p>
                      <a:pPr marL="0" indent="0" algn="l">
                        <a:spcBef>
                          <a:spcPts val="0"/>
                        </a:spcBef>
                        <a:spcAft>
                          <a:spcPts val="0"/>
                        </a:spcAft>
                      </a:pPr>
                      <a:r>
                        <a:rPr lang="uk-UA" sz="1600" dirty="0" smtClean="0">
                          <a:latin typeface="Times New Roman" pitchFamily="18" charset="0"/>
                          <a:cs typeface="Times New Roman" pitchFamily="18" charset="0"/>
                        </a:rPr>
                        <a:t>Кабінети (фізики, хімії)</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3</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Оновлені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проводяться</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капітальні</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ремонти</a:t>
                      </a:r>
                      <a:endParaRPr lang="ru-RU" sz="1600" dirty="0">
                        <a:latin typeface="Times New Roman" pitchFamily="18" charset="0"/>
                        <a:cs typeface="Times New Roman" pitchFamily="18" charset="0"/>
                      </a:endParaRPr>
                    </a:p>
                  </a:txBody>
                  <a:tcPr marL="19809" marR="19809" marT="23477" marB="23477" anchor="ctr"/>
                </a:tc>
              </a:tr>
              <a:tr h="435158">
                <a:tc>
                  <a:txBody>
                    <a:bodyPr/>
                    <a:lstStyle/>
                    <a:p>
                      <a:pPr algn="l">
                        <a:spcBef>
                          <a:spcPts val="0"/>
                        </a:spcBef>
                        <a:spcAft>
                          <a:spcPts val="0"/>
                        </a:spcAft>
                      </a:pPr>
                      <a:r>
                        <a:rPr lang="uk-UA" sz="1600" dirty="0" err="1" smtClean="0">
                          <a:latin typeface="Times New Roman" pitchFamily="18" charset="0"/>
                          <a:cs typeface="Times New Roman" pitchFamily="18" charset="0"/>
                        </a:rPr>
                        <a:t>Комп</a:t>
                      </a:r>
                      <a:r>
                        <a:rPr lang="en-US" sz="1600" dirty="0" smtClean="0">
                          <a:latin typeface="Times New Roman" pitchFamily="18" charset="0"/>
                          <a:cs typeface="Times New Roman" pitchFamily="18" charset="0"/>
                        </a:rPr>
                        <a:t>’</a:t>
                      </a:r>
                      <a:r>
                        <a:rPr lang="uk-UA" sz="1600" dirty="0" err="1" smtClean="0">
                          <a:latin typeface="Times New Roman" pitchFamily="18" charset="0"/>
                          <a:cs typeface="Times New Roman" pitchFamily="18" charset="0"/>
                        </a:rPr>
                        <a:t>ютерний</a:t>
                      </a:r>
                      <a:r>
                        <a:rPr lang="uk-UA" sz="1600" dirty="0" smtClean="0">
                          <a:latin typeface="Times New Roman" pitchFamily="18" charset="0"/>
                          <a:cs typeface="Times New Roman" pitchFamily="18" charset="0"/>
                        </a:rPr>
                        <a:t> кабінет</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3</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lgn="l">
                        <a:spcBef>
                          <a:spcPts val="0"/>
                        </a:spcBef>
                        <a:spcAft>
                          <a:spcPts val="0"/>
                        </a:spcAft>
                      </a:pPr>
                      <a:r>
                        <a:rPr lang="uk-UA" sz="1600" dirty="0" smtClean="0">
                          <a:latin typeface="Times New Roman" pitchFamily="18" charset="0"/>
                          <a:cs typeface="Times New Roman" pitchFamily="18" charset="0"/>
                        </a:rPr>
                        <a:t>Кабінет директора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оновлений</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Бібліотека</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оновлена</a:t>
                      </a:r>
                      <a:endParaRPr lang="ru-RU" sz="1600" dirty="0">
                        <a:latin typeface="Times New Roman" pitchFamily="18" charset="0"/>
                        <a:cs typeface="Times New Roman" pitchFamily="18" charset="0"/>
                      </a:endParaRPr>
                    </a:p>
                  </a:txBody>
                  <a:tcPr marL="19809" marR="19809" marT="23477" marB="23477" anchor="ctr"/>
                </a:tc>
              </a:tr>
              <a:tr h="604668">
                <a:tc>
                  <a:txBody>
                    <a:bodyPr/>
                    <a:lstStyle/>
                    <a:p>
                      <a:pPr algn="l">
                        <a:spcBef>
                          <a:spcPts val="0"/>
                        </a:spcBef>
                        <a:spcAft>
                          <a:spcPts val="0"/>
                        </a:spcAft>
                      </a:pPr>
                      <a:r>
                        <a:rPr lang="uk-UA" sz="1600" dirty="0" smtClean="0">
                          <a:latin typeface="Times New Roman" pitchFamily="18" charset="0"/>
                          <a:cs typeface="Times New Roman" pitchFamily="18" charset="0"/>
                        </a:rPr>
                        <a:t>Кімната персоналу (вчительська)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457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Кімната технічного персоналу</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3</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lgn="l">
                        <a:spcBef>
                          <a:spcPts val="0"/>
                        </a:spcBef>
                        <a:spcAft>
                          <a:spcPts val="0"/>
                        </a:spcAft>
                      </a:pPr>
                      <a:r>
                        <a:rPr lang="uk-UA" sz="1600" dirty="0" smtClean="0">
                          <a:latin typeface="Times New Roman" pitchFamily="18" charset="0"/>
                          <a:cs typeface="Times New Roman" pitchFamily="18" charset="0"/>
                        </a:rPr>
                        <a:t>Кухня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проводиться</a:t>
                      </a:r>
                      <a:r>
                        <a:rPr lang="ru-RU" sz="1600" baseline="0" dirty="0" smtClean="0">
                          <a:latin typeface="Times New Roman" pitchFamily="18" charset="0"/>
                          <a:cs typeface="Times New Roman" pitchFamily="18" charset="0"/>
                        </a:rPr>
                        <a:t> кап. ремонт</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lgn="l">
                        <a:spcBef>
                          <a:spcPts val="0"/>
                        </a:spcBef>
                        <a:spcAft>
                          <a:spcPts val="0"/>
                        </a:spcAft>
                      </a:pPr>
                      <a:r>
                        <a:rPr lang="uk-UA" sz="1600" dirty="0" smtClean="0">
                          <a:latin typeface="Times New Roman" pitchFamily="18" charset="0"/>
                          <a:cs typeface="Times New Roman" pitchFamily="18" charset="0"/>
                        </a:rPr>
                        <a:t>Їдальня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проводиться </a:t>
                      </a:r>
                      <a:r>
                        <a:rPr lang="ru-RU" sz="1600" dirty="0" err="1" smtClean="0">
                          <a:latin typeface="Times New Roman" pitchFamily="18" charset="0"/>
                          <a:cs typeface="Times New Roman" pitchFamily="18" charset="0"/>
                        </a:rPr>
                        <a:t>кап.ремонт</a:t>
                      </a:r>
                      <a:endParaRPr lang="ru-RU" sz="1600" dirty="0">
                        <a:latin typeface="Times New Roman" pitchFamily="18" charset="0"/>
                        <a:cs typeface="Times New Roman" pitchFamily="18" charset="0"/>
                      </a:endParaRPr>
                    </a:p>
                  </a:txBody>
                  <a:tcPr marL="19809" marR="19809" marT="23477" marB="23477" anchor="ctr"/>
                </a:tc>
              </a:tr>
              <a:tr h="435558">
                <a:tc>
                  <a:txBody>
                    <a:bodyPr/>
                    <a:lstStyle/>
                    <a:p>
                      <a:pPr>
                        <a:spcBef>
                          <a:spcPts val="0"/>
                        </a:spcBef>
                        <a:spcAft>
                          <a:spcPts val="0"/>
                        </a:spcAft>
                      </a:pPr>
                      <a:r>
                        <a:rPr lang="ru-RU" sz="1600" dirty="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Кімната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відпочинку</a:t>
                      </a:r>
                      <a:r>
                        <a:rPr lang="ru-RU" sz="1600" dirty="0" smtClean="0">
                          <a:latin typeface="Times New Roman" pitchFamily="18" charset="0"/>
                          <a:cs typeface="Times New Roman" pitchFamily="18" charset="0"/>
                        </a:rPr>
                        <a:t> для </a:t>
                      </a:r>
                      <a:r>
                        <a:rPr lang="ru-RU" sz="1600" dirty="0" err="1" smtClean="0">
                          <a:latin typeface="Times New Roman" pitchFamily="18" charset="0"/>
                          <a:cs typeface="Times New Roman" pitchFamily="18" charset="0"/>
                        </a:rPr>
                        <a:t>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2</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оновлені</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spcBef>
                          <a:spcPts val="0"/>
                        </a:spcBef>
                        <a:spcAft>
                          <a:spcPts val="0"/>
                        </a:spcAft>
                      </a:pPr>
                      <a:r>
                        <a:rPr lang="uk-UA" sz="1600" dirty="0" smtClean="0">
                          <a:latin typeface="Times New Roman" pitchFamily="18" charset="0"/>
                          <a:cs typeface="Times New Roman" pitchFamily="18" charset="0"/>
                        </a:rPr>
                        <a:t>Спортивний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потребує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spcBef>
                          <a:spcPts val="0"/>
                        </a:spcBef>
                        <a:spcAft>
                          <a:spcPts val="0"/>
                        </a:spcAft>
                      </a:pPr>
                      <a:r>
                        <a:rPr lang="uk-UA" sz="1600" dirty="0" smtClean="0">
                          <a:latin typeface="Times New Roman" pitchFamily="18" charset="0"/>
                          <a:cs typeface="Times New Roman" pitchFamily="18" charset="0"/>
                        </a:rPr>
                        <a:t>Внутрішні туалети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9</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оновлені</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spcBef>
                          <a:spcPts val="0"/>
                        </a:spcBef>
                        <a:spcAft>
                          <a:spcPts val="0"/>
                        </a:spcAft>
                      </a:pPr>
                      <a:r>
                        <a:rPr lang="uk-UA" sz="1600" dirty="0" smtClean="0">
                          <a:latin typeface="Times New Roman" pitchFamily="18" charset="0"/>
                          <a:cs typeface="Times New Roman" pitchFamily="18" charset="0"/>
                        </a:rPr>
                        <a:t>Актовий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spcBef>
                          <a:spcPts val="0"/>
                        </a:spcBef>
                        <a:spcAft>
                          <a:spcPts val="0"/>
                        </a:spcAft>
                      </a:pPr>
                      <a:r>
                        <a:rPr lang="uk-UA" sz="1600" dirty="0" smtClean="0">
                          <a:latin typeface="Times New Roman" pitchFamily="18" charset="0"/>
                          <a:cs typeface="Times New Roman" pitchFamily="18" charset="0"/>
                        </a:rPr>
                        <a:t>Гардероб для 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0</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відсутній</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spcBef>
                          <a:spcPts val="0"/>
                        </a:spcBef>
                        <a:spcAft>
                          <a:spcPts val="0"/>
                        </a:spcAft>
                      </a:pPr>
                      <a:r>
                        <a:rPr lang="uk-UA" sz="1600" dirty="0" smtClean="0">
                          <a:latin typeface="Times New Roman" pitchFamily="18" charset="0"/>
                          <a:cs typeface="Times New Roman" pitchFamily="18" charset="0"/>
                        </a:rPr>
                        <a:t>Передпокій та сходи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4</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потребують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6169">
                <a:tc>
                  <a:txBody>
                    <a:bodyPr/>
                    <a:lstStyle/>
                    <a:p>
                      <a:pPr>
                        <a:spcBef>
                          <a:spcPts val="0"/>
                        </a:spcBef>
                        <a:spcAft>
                          <a:spcPts val="0"/>
                        </a:spcAft>
                      </a:pPr>
                      <a:r>
                        <a:rPr lang="uk-UA" sz="1600" b="1" dirty="0" smtClean="0">
                          <a:latin typeface="Times New Roman" pitchFamily="18" charset="0"/>
                          <a:cs typeface="Times New Roman" pitchFamily="18" charset="0"/>
                        </a:rPr>
                        <a:t>Опалення</a:t>
                      </a:r>
                      <a:endParaRPr lang="ru-RU" sz="1600" b="1"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автономне</a:t>
                      </a:r>
                      <a:endParaRPr lang="ru-RU" sz="1600" dirty="0">
                        <a:latin typeface="Times New Roman" pitchFamily="18" charset="0"/>
                        <a:cs typeface="Times New Roman" pitchFamily="18" charset="0"/>
                      </a:endParaRPr>
                    </a:p>
                  </a:txBody>
                  <a:tcPr marL="19809" marR="19809" marT="23477" marB="23477" anchor="ct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000" b="1" dirty="0" smtClean="0">
                <a:solidFill>
                  <a:schemeClr val="accent1">
                    <a:lumMod val="50000"/>
                  </a:schemeClr>
                </a:solidFill>
                <a:latin typeface="Book Antiqua" pitchFamily="18" charset="0"/>
                <a:cs typeface="Times New Roman" pitchFamily="18" charset="0"/>
              </a:rPr>
              <a:t>Дані про інфраструктуру </a:t>
            </a:r>
            <a:r>
              <a:rPr lang="uk-UA" sz="2000" b="1" dirty="0" err="1" smtClean="0">
                <a:solidFill>
                  <a:schemeClr val="accent1">
                    <a:lumMod val="50000"/>
                  </a:schemeClr>
                </a:solidFill>
                <a:latin typeface="Book Antiqua" pitchFamily="18" charset="0"/>
                <a:cs typeface="Times New Roman" pitchFamily="18" charset="0"/>
              </a:rPr>
              <a:t>Кленівської</a:t>
            </a:r>
            <a:r>
              <a:rPr lang="uk-UA" sz="2000" b="1" dirty="0" smtClean="0">
                <a:solidFill>
                  <a:schemeClr val="accent1">
                    <a:lumMod val="50000"/>
                  </a:schemeClr>
                </a:solidFill>
                <a:latin typeface="Book Antiqua" pitchFamily="18" charset="0"/>
                <a:cs typeface="Times New Roman" pitchFamily="18" charset="0"/>
              </a:rPr>
              <a:t> філії Городницької ЗОШ І – ІІІ ступенів</a:t>
            </a:r>
            <a:endParaRPr lang="uk-UA" sz="2000" dirty="0"/>
          </a:p>
        </p:txBody>
      </p:sp>
      <p:graphicFrame>
        <p:nvGraphicFramePr>
          <p:cNvPr id="3" name="Таблица 2"/>
          <p:cNvGraphicFramePr>
            <a:graphicFrameLocks noGrp="1"/>
          </p:cNvGraphicFramePr>
          <p:nvPr/>
        </p:nvGraphicFramePr>
        <p:xfrm>
          <a:off x="0" y="1450452"/>
          <a:ext cx="6858000" cy="7955848"/>
        </p:xfrm>
        <a:graphic>
          <a:graphicData uri="http://schemas.openxmlformats.org/drawingml/2006/table">
            <a:tbl>
              <a:tblPr firstRow="1" bandRow="1">
                <a:tableStyleId>{5C22544A-7EE6-4342-B048-85BDC9FD1C3A}</a:tableStyleId>
              </a:tblPr>
              <a:tblGrid>
                <a:gridCol w="2571750"/>
                <a:gridCol w="2428874"/>
                <a:gridCol w="1857376"/>
              </a:tblGrid>
              <a:tr h="864000">
                <a:tc>
                  <a:txBody>
                    <a:bodyPr/>
                    <a:lstStyle/>
                    <a:p>
                      <a:pPr marL="0" algn="ctr" defTabSz="914400" rtl="0" eaLnBrk="1" latinLnBrk="0" hangingPunct="1">
                        <a:spcBef>
                          <a:spcPts val="0"/>
                        </a:spcBef>
                        <a:spcAft>
                          <a:spcPts val="0"/>
                        </a:spcAft>
                      </a:pPr>
                      <a:r>
                        <a:rPr lang="ru-RU" sz="1800" b="1" kern="1200" dirty="0" smtClean="0">
                          <a:solidFill>
                            <a:schemeClr val="lt1"/>
                          </a:solidFill>
                          <a:latin typeface="Times New Roman" pitchFamily="18" charset="0"/>
                          <a:ea typeface="+mn-ea"/>
                          <a:cs typeface="Times New Roman" pitchFamily="18" charset="0"/>
                        </a:rPr>
                        <a:t>Тип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ru-RU" sz="1800" b="1" kern="1200" dirty="0" err="1" smtClean="0">
                          <a:solidFill>
                            <a:schemeClr val="lt1"/>
                          </a:solidFill>
                          <a:latin typeface="Times New Roman" pitchFamily="18" charset="0"/>
                          <a:ea typeface="+mn-ea"/>
                          <a:cs typeface="Times New Roman" pitchFamily="18" charset="0"/>
                        </a:rPr>
                        <a:t>Кількість</a:t>
                      </a:r>
                      <a:r>
                        <a:rPr lang="ru-RU" sz="1800" b="1" kern="1200" dirty="0" smtClean="0">
                          <a:solidFill>
                            <a:schemeClr val="lt1"/>
                          </a:solidFill>
                          <a:latin typeface="Times New Roman" pitchFamily="18" charset="0"/>
                          <a:ea typeface="+mn-ea"/>
                          <a:cs typeface="Times New Roman" pitchFamily="18" charset="0"/>
                        </a:rPr>
                        <a:t>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uk-UA" sz="1800" b="1" kern="1200" dirty="0" smtClean="0">
                          <a:solidFill>
                            <a:schemeClr val="lt1"/>
                          </a:solidFill>
                          <a:latin typeface="Times New Roman" pitchFamily="18" charset="0"/>
                          <a:ea typeface="+mn-ea"/>
                          <a:cs typeface="Times New Roman" pitchFamily="18" charset="0"/>
                        </a:rPr>
                        <a:t>Технічний стан</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r>
              <a:tr h="432000">
                <a:tc>
                  <a:txBody>
                    <a:bodyPr/>
                    <a:lstStyle/>
                    <a:p>
                      <a:pPr algn="l">
                        <a:spcBef>
                          <a:spcPts val="0"/>
                        </a:spcBef>
                        <a:spcAft>
                          <a:spcPts val="0"/>
                        </a:spcAft>
                      </a:pPr>
                      <a:r>
                        <a:rPr lang="uk-UA" sz="1600" dirty="0" smtClean="0">
                          <a:latin typeface="Times New Roman" pitchFamily="18" charset="0"/>
                          <a:cs typeface="Times New Roman" pitchFamily="18" charset="0"/>
                        </a:rPr>
                        <a:t>Класні кімнати</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a:ea typeface="+mn-ea"/>
                          <a:cs typeface="+mn-cs"/>
                        </a:rPr>
                        <a:t>18</a:t>
                      </a: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288000">
                <a:tc>
                  <a:txBody>
                    <a:bodyPr/>
                    <a:lstStyle/>
                    <a:p>
                      <a:pPr algn="l">
                        <a:spcBef>
                          <a:spcPts val="0"/>
                        </a:spcBef>
                        <a:spcAft>
                          <a:spcPts val="0"/>
                        </a:spcAft>
                      </a:pPr>
                      <a:r>
                        <a:rPr lang="ru-RU" sz="1600" dirty="0" err="1" smtClean="0">
                          <a:latin typeface="Times New Roman" pitchFamily="18" charset="0"/>
                          <a:cs typeface="Times New Roman" pitchFamily="18" charset="0"/>
                        </a:rPr>
                        <a:t>Загальна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площа</a:t>
                      </a:r>
                      <a:r>
                        <a:rPr lang="ru-RU" sz="1600" baseline="0" dirty="0" smtClean="0">
                          <a:latin typeface="Times New Roman" pitchFamily="18" charset="0"/>
                          <a:cs typeface="Times New Roman" pitchFamily="18" charset="0"/>
                        </a:rPr>
                        <a:t> м2</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a:ea typeface="+mn-ea"/>
                          <a:cs typeface="+mn-cs"/>
                        </a:rPr>
                        <a:t>3424</a:t>
                      </a: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421775">
                <a:tc>
                  <a:txBody>
                    <a:bodyPr/>
                    <a:lstStyle/>
                    <a:p>
                      <a:pPr marL="0" indent="0" algn="l">
                        <a:spcBef>
                          <a:spcPts val="0"/>
                        </a:spcBef>
                        <a:spcAft>
                          <a:spcPts val="0"/>
                        </a:spcAft>
                      </a:pPr>
                      <a:r>
                        <a:rPr lang="uk-UA" sz="1600" dirty="0" smtClean="0">
                          <a:latin typeface="Times New Roman" pitchFamily="18" charset="0"/>
                          <a:cs typeface="Times New Roman" pitchFamily="18" charset="0"/>
                        </a:rPr>
                        <a:t>Кабінети (фізики, хімії)</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38038">
                <a:tc>
                  <a:txBody>
                    <a:bodyPr/>
                    <a:lstStyle/>
                    <a:p>
                      <a:pPr algn="l">
                        <a:spcBef>
                          <a:spcPts val="0"/>
                        </a:spcBef>
                        <a:spcAft>
                          <a:spcPts val="0"/>
                        </a:spcAft>
                      </a:pPr>
                      <a:r>
                        <a:rPr lang="uk-UA" sz="1600" dirty="0" err="1" smtClean="0">
                          <a:latin typeface="Times New Roman" pitchFamily="18" charset="0"/>
                          <a:cs typeface="Times New Roman" pitchFamily="18" charset="0"/>
                        </a:rPr>
                        <a:t>Комп</a:t>
                      </a:r>
                      <a:r>
                        <a:rPr lang="en-US" sz="1600" dirty="0" smtClean="0">
                          <a:latin typeface="Times New Roman" pitchFamily="18" charset="0"/>
                          <a:cs typeface="Times New Roman" pitchFamily="18" charset="0"/>
                        </a:rPr>
                        <a:t>’</a:t>
                      </a:r>
                      <a:r>
                        <a:rPr lang="uk-UA" sz="1600" dirty="0" err="1" smtClean="0">
                          <a:latin typeface="Times New Roman" pitchFamily="18" charset="0"/>
                          <a:cs typeface="Times New Roman" pitchFamily="18" charset="0"/>
                        </a:rPr>
                        <a:t>ютерний</a:t>
                      </a:r>
                      <a:r>
                        <a:rPr lang="uk-UA" sz="1600" dirty="0" smtClean="0">
                          <a:latin typeface="Times New Roman" pitchFamily="18" charset="0"/>
                          <a:cs typeface="Times New Roman" pitchFamily="18" charset="0"/>
                        </a:rPr>
                        <a:t> кабінет</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lgn="l">
                        <a:spcBef>
                          <a:spcPts val="0"/>
                        </a:spcBef>
                        <a:spcAft>
                          <a:spcPts val="0"/>
                        </a:spcAft>
                      </a:pPr>
                      <a:r>
                        <a:rPr lang="uk-UA" sz="1600" dirty="0" smtClean="0">
                          <a:latin typeface="Times New Roman" pitchFamily="18" charset="0"/>
                          <a:cs typeface="Times New Roman" pitchFamily="18" charset="0"/>
                        </a:rPr>
                        <a:t>Кабінет директора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Бібліотека</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72791">
                <a:tc>
                  <a:txBody>
                    <a:bodyPr/>
                    <a:lstStyle/>
                    <a:p>
                      <a:pPr algn="l">
                        <a:spcBef>
                          <a:spcPts val="0"/>
                        </a:spcBef>
                        <a:spcAft>
                          <a:spcPts val="0"/>
                        </a:spcAft>
                      </a:pPr>
                      <a:r>
                        <a:rPr lang="uk-UA" sz="1600" dirty="0" smtClean="0">
                          <a:latin typeface="Times New Roman" pitchFamily="18" charset="0"/>
                          <a:cs typeface="Times New Roman" pitchFamily="18" charset="0"/>
                        </a:rPr>
                        <a:t>Кімната персоналу (вчительська)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460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Кімната технічного персоналу</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lgn="l">
                        <a:spcBef>
                          <a:spcPts val="0"/>
                        </a:spcBef>
                        <a:spcAft>
                          <a:spcPts val="0"/>
                        </a:spcAft>
                      </a:pPr>
                      <a:r>
                        <a:rPr lang="uk-UA" sz="1600" dirty="0" smtClean="0">
                          <a:latin typeface="Times New Roman" pitchFamily="18" charset="0"/>
                          <a:cs typeface="Times New Roman" pitchFamily="18" charset="0"/>
                        </a:rPr>
                        <a:t>Кухня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lgn="l">
                        <a:spcBef>
                          <a:spcPts val="0"/>
                        </a:spcBef>
                        <a:spcAft>
                          <a:spcPts val="0"/>
                        </a:spcAft>
                      </a:pPr>
                      <a:r>
                        <a:rPr lang="uk-UA" sz="1600" dirty="0" smtClean="0">
                          <a:latin typeface="Times New Roman" pitchFamily="18" charset="0"/>
                          <a:cs typeface="Times New Roman" pitchFamily="18" charset="0"/>
                        </a:rPr>
                        <a:t>Їдальня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38441">
                <a:tc>
                  <a:txBody>
                    <a:bodyPr/>
                    <a:lstStyle/>
                    <a:p>
                      <a:pPr>
                        <a:spcBef>
                          <a:spcPts val="0"/>
                        </a:spcBef>
                        <a:spcAft>
                          <a:spcPts val="0"/>
                        </a:spcAft>
                      </a:pPr>
                      <a:r>
                        <a:rPr lang="ru-RU" sz="1600" dirty="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Кімната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відпочинку</a:t>
                      </a:r>
                      <a:r>
                        <a:rPr lang="ru-RU" sz="1600" dirty="0" smtClean="0">
                          <a:latin typeface="Times New Roman" pitchFamily="18" charset="0"/>
                          <a:cs typeface="Times New Roman" pitchFamily="18" charset="0"/>
                        </a:rPr>
                        <a:t> для </a:t>
                      </a:r>
                      <a:r>
                        <a:rPr lang="ru-RU" sz="1600" dirty="0" err="1" smtClean="0">
                          <a:latin typeface="Times New Roman" pitchFamily="18" charset="0"/>
                          <a:cs typeface="Times New Roman" pitchFamily="18" charset="0"/>
                        </a:rPr>
                        <a:t>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Спортивний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Внутрішні туалети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6</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Актовий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Гардероб для 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0</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Передпокій та сходи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ru-RU" sz="1600" dirty="0" err="1" smtClean="0">
                          <a:latin typeface="Times New Roman" pitchFamily="18" charset="0"/>
                          <a:cs typeface="Times New Roman" pitchFamily="18" charset="0"/>
                        </a:rPr>
                        <a:t>Опалення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автономне</a:t>
                      </a:r>
                      <a:endParaRPr lang="ru-RU" sz="1600" dirty="0">
                        <a:latin typeface="Times New Roman" pitchFamily="18" charset="0"/>
                        <a:cs typeface="Times New Roman" pitchFamily="18" charset="0"/>
                      </a:endParaRPr>
                    </a:p>
                  </a:txBody>
                  <a:tcPr marL="19809" marR="19809" marT="23477" marB="23477"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1800" b="1" dirty="0" smtClean="0">
                <a:solidFill>
                  <a:schemeClr val="accent1">
                    <a:lumMod val="50000"/>
                  </a:schemeClr>
                </a:solidFill>
                <a:latin typeface="Book Antiqua" pitchFamily="18" charset="0"/>
                <a:cs typeface="Times New Roman" pitchFamily="18" charset="0"/>
              </a:rPr>
              <a:t>Дані про інфраструктуру </a:t>
            </a:r>
            <a:r>
              <a:rPr lang="uk-UA" sz="1800" b="1" dirty="0" err="1" smtClean="0">
                <a:solidFill>
                  <a:schemeClr val="accent1">
                    <a:lumMod val="50000"/>
                  </a:schemeClr>
                </a:solidFill>
                <a:latin typeface="Book Antiqua" pitchFamily="18" charset="0"/>
                <a:cs typeface="Times New Roman" pitchFamily="18" charset="0"/>
              </a:rPr>
              <a:t>Броницькогутянського</a:t>
            </a:r>
            <a:r>
              <a:rPr lang="uk-UA" sz="1800" b="1" dirty="0" smtClean="0">
                <a:solidFill>
                  <a:schemeClr val="accent1">
                    <a:lumMod val="50000"/>
                  </a:schemeClr>
                </a:solidFill>
                <a:latin typeface="Book Antiqua" pitchFamily="18" charset="0"/>
                <a:cs typeface="Times New Roman" pitchFamily="18" charset="0"/>
              </a:rPr>
              <a:t> ЗЗСО І – ІІІ ступенів</a:t>
            </a:r>
            <a:endParaRPr lang="uk-UA" sz="1800" dirty="0"/>
          </a:p>
        </p:txBody>
      </p:sp>
      <p:graphicFrame>
        <p:nvGraphicFramePr>
          <p:cNvPr id="4" name="Таблица 3"/>
          <p:cNvGraphicFramePr>
            <a:graphicFrameLocks noGrp="1"/>
          </p:cNvGraphicFramePr>
          <p:nvPr/>
        </p:nvGraphicFramePr>
        <p:xfrm>
          <a:off x="0" y="1450452"/>
          <a:ext cx="6858000" cy="8168404"/>
        </p:xfrm>
        <a:graphic>
          <a:graphicData uri="http://schemas.openxmlformats.org/drawingml/2006/table">
            <a:tbl>
              <a:tblPr firstRow="1" bandRow="1">
                <a:tableStyleId>{5C22544A-7EE6-4342-B048-85BDC9FD1C3A}</a:tableStyleId>
              </a:tblPr>
              <a:tblGrid>
                <a:gridCol w="2571750"/>
                <a:gridCol w="2428874"/>
                <a:gridCol w="1857376"/>
              </a:tblGrid>
              <a:tr h="1076556">
                <a:tc>
                  <a:txBody>
                    <a:bodyPr/>
                    <a:lstStyle/>
                    <a:p>
                      <a:pPr marL="0" algn="ctr" defTabSz="914400" rtl="0" eaLnBrk="1" latinLnBrk="0" hangingPunct="1">
                        <a:spcBef>
                          <a:spcPts val="0"/>
                        </a:spcBef>
                        <a:spcAft>
                          <a:spcPts val="0"/>
                        </a:spcAft>
                      </a:pPr>
                      <a:r>
                        <a:rPr lang="ru-RU" sz="1800" b="1" kern="1200" dirty="0" smtClean="0">
                          <a:solidFill>
                            <a:schemeClr val="lt1"/>
                          </a:solidFill>
                          <a:latin typeface="Times New Roman" pitchFamily="18" charset="0"/>
                          <a:ea typeface="+mn-ea"/>
                          <a:cs typeface="Times New Roman" pitchFamily="18" charset="0"/>
                        </a:rPr>
                        <a:t>Тип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ru-RU" sz="1800" b="1" kern="1200" dirty="0" err="1" smtClean="0">
                          <a:solidFill>
                            <a:schemeClr val="lt1"/>
                          </a:solidFill>
                          <a:latin typeface="Times New Roman" pitchFamily="18" charset="0"/>
                          <a:ea typeface="+mn-ea"/>
                          <a:cs typeface="Times New Roman" pitchFamily="18" charset="0"/>
                        </a:rPr>
                        <a:t>Кількість</a:t>
                      </a:r>
                      <a:r>
                        <a:rPr lang="ru-RU" sz="1800" b="1" kern="1200" dirty="0" smtClean="0">
                          <a:solidFill>
                            <a:schemeClr val="lt1"/>
                          </a:solidFill>
                          <a:latin typeface="Times New Roman" pitchFamily="18" charset="0"/>
                          <a:ea typeface="+mn-ea"/>
                          <a:cs typeface="Times New Roman" pitchFamily="18" charset="0"/>
                        </a:rPr>
                        <a:t>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uk-UA" sz="1800" b="1" kern="1200" dirty="0" smtClean="0">
                          <a:solidFill>
                            <a:schemeClr val="lt1"/>
                          </a:solidFill>
                          <a:latin typeface="Times New Roman" pitchFamily="18" charset="0"/>
                          <a:ea typeface="+mn-ea"/>
                          <a:cs typeface="Times New Roman" pitchFamily="18" charset="0"/>
                        </a:rPr>
                        <a:t>Технічний стан</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r>
              <a:tr h="432000">
                <a:tc>
                  <a:txBody>
                    <a:bodyPr/>
                    <a:lstStyle/>
                    <a:p>
                      <a:pPr algn="l">
                        <a:spcBef>
                          <a:spcPts val="0"/>
                        </a:spcBef>
                        <a:spcAft>
                          <a:spcPts val="0"/>
                        </a:spcAft>
                      </a:pPr>
                      <a:r>
                        <a:rPr lang="uk-UA" sz="1600" dirty="0" smtClean="0">
                          <a:latin typeface="Times New Roman" pitchFamily="18" charset="0"/>
                          <a:cs typeface="Times New Roman" pitchFamily="18" charset="0"/>
                        </a:rPr>
                        <a:t>Класні кімнати</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a:ea typeface="+mn-ea"/>
                          <a:cs typeface="+mn-cs"/>
                        </a:rPr>
                        <a:t>14</a:t>
                      </a: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288000">
                <a:tc>
                  <a:txBody>
                    <a:bodyPr/>
                    <a:lstStyle/>
                    <a:p>
                      <a:pPr algn="l">
                        <a:spcBef>
                          <a:spcPts val="0"/>
                        </a:spcBef>
                        <a:spcAft>
                          <a:spcPts val="0"/>
                        </a:spcAft>
                      </a:pPr>
                      <a:r>
                        <a:rPr lang="ru-RU" sz="1600" dirty="0" err="1" smtClean="0">
                          <a:latin typeface="Times New Roman" pitchFamily="18" charset="0"/>
                          <a:cs typeface="Times New Roman" pitchFamily="18" charset="0"/>
                        </a:rPr>
                        <a:t>Загальна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площа</a:t>
                      </a:r>
                      <a:r>
                        <a:rPr lang="ru-RU" sz="1600" baseline="0" dirty="0" smtClean="0">
                          <a:latin typeface="Times New Roman" pitchFamily="18" charset="0"/>
                          <a:cs typeface="Times New Roman" pitchFamily="18" charset="0"/>
                        </a:rPr>
                        <a:t> м2</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a:ea typeface="+mn-ea"/>
                          <a:cs typeface="+mn-cs"/>
                        </a:rPr>
                        <a:t>3</a:t>
                      </a:r>
                      <a:r>
                        <a:rPr lang="ru-RU" sz="1600" b="1" kern="1200" baseline="0" dirty="0" smtClean="0">
                          <a:solidFill>
                            <a:srgbClr val="002060"/>
                          </a:solidFill>
                          <a:latin typeface="Times New Roman"/>
                          <a:ea typeface="+mn-ea"/>
                          <a:cs typeface="+mn-cs"/>
                        </a:rPr>
                        <a:t> 126</a:t>
                      </a:r>
                      <a:endParaRPr lang="ru-RU" sz="1600" b="1" kern="1200" dirty="0" smtClean="0">
                        <a:solidFill>
                          <a:srgbClr val="002060"/>
                        </a:solidFill>
                        <a:latin typeface="Times New Roman"/>
                        <a:ea typeface="+mn-ea"/>
                        <a:cs typeface="+mn-cs"/>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421775">
                <a:tc>
                  <a:txBody>
                    <a:bodyPr/>
                    <a:lstStyle/>
                    <a:p>
                      <a:pPr marL="0" indent="0" algn="l">
                        <a:spcBef>
                          <a:spcPts val="0"/>
                        </a:spcBef>
                        <a:spcAft>
                          <a:spcPts val="0"/>
                        </a:spcAft>
                      </a:pPr>
                      <a:r>
                        <a:rPr lang="uk-UA" sz="1600" dirty="0" smtClean="0">
                          <a:latin typeface="Times New Roman" pitchFamily="18" charset="0"/>
                          <a:cs typeface="Times New Roman" pitchFamily="18" charset="0"/>
                        </a:rPr>
                        <a:t>Кабінети (фізики, хімії)</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2</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38038">
                <a:tc>
                  <a:txBody>
                    <a:bodyPr/>
                    <a:lstStyle/>
                    <a:p>
                      <a:pPr algn="l">
                        <a:spcBef>
                          <a:spcPts val="0"/>
                        </a:spcBef>
                        <a:spcAft>
                          <a:spcPts val="0"/>
                        </a:spcAft>
                      </a:pPr>
                      <a:r>
                        <a:rPr lang="uk-UA" sz="1600" dirty="0" err="1" smtClean="0">
                          <a:latin typeface="Times New Roman" pitchFamily="18" charset="0"/>
                          <a:cs typeface="Times New Roman" pitchFamily="18" charset="0"/>
                        </a:rPr>
                        <a:t>Комп</a:t>
                      </a:r>
                      <a:r>
                        <a:rPr lang="en-US" sz="1600" dirty="0" smtClean="0">
                          <a:latin typeface="Times New Roman" pitchFamily="18" charset="0"/>
                          <a:cs typeface="Times New Roman" pitchFamily="18" charset="0"/>
                        </a:rPr>
                        <a:t>’</a:t>
                      </a:r>
                      <a:r>
                        <a:rPr lang="uk-UA" sz="1600" dirty="0" err="1" smtClean="0">
                          <a:latin typeface="Times New Roman" pitchFamily="18" charset="0"/>
                          <a:cs typeface="Times New Roman" pitchFamily="18" charset="0"/>
                        </a:rPr>
                        <a:t>ютерний</a:t>
                      </a:r>
                      <a:r>
                        <a:rPr lang="uk-UA" sz="1600" dirty="0" smtClean="0">
                          <a:latin typeface="Times New Roman" pitchFamily="18" charset="0"/>
                          <a:cs typeface="Times New Roman" pitchFamily="18" charset="0"/>
                        </a:rPr>
                        <a:t> кабінет</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lgn="l">
                        <a:spcBef>
                          <a:spcPts val="0"/>
                        </a:spcBef>
                        <a:spcAft>
                          <a:spcPts val="0"/>
                        </a:spcAft>
                      </a:pPr>
                      <a:r>
                        <a:rPr lang="uk-UA" sz="1600" dirty="0" smtClean="0">
                          <a:latin typeface="Times New Roman" pitchFamily="18" charset="0"/>
                          <a:cs typeface="Times New Roman" pitchFamily="18" charset="0"/>
                        </a:rPr>
                        <a:t>Кабінет директора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Бібліотека</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72791">
                <a:tc>
                  <a:txBody>
                    <a:bodyPr/>
                    <a:lstStyle/>
                    <a:p>
                      <a:pPr algn="l">
                        <a:spcBef>
                          <a:spcPts val="0"/>
                        </a:spcBef>
                        <a:spcAft>
                          <a:spcPts val="0"/>
                        </a:spcAft>
                      </a:pPr>
                      <a:r>
                        <a:rPr lang="uk-UA" sz="1600" dirty="0" smtClean="0">
                          <a:latin typeface="Times New Roman" pitchFamily="18" charset="0"/>
                          <a:cs typeface="Times New Roman" pitchFamily="18" charset="0"/>
                        </a:rPr>
                        <a:t>Кімната персоналу (вчительська)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460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Кімната технічного персоналу</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lgn="l">
                        <a:spcBef>
                          <a:spcPts val="0"/>
                        </a:spcBef>
                        <a:spcAft>
                          <a:spcPts val="0"/>
                        </a:spcAft>
                      </a:pPr>
                      <a:r>
                        <a:rPr lang="uk-UA" sz="1600" dirty="0" smtClean="0">
                          <a:latin typeface="Times New Roman" pitchFamily="18" charset="0"/>
                          <a:cs typeface="Times New Roman" pitchFamily="18" charset="0"/>
                        </a:rPr>
                        <a:t>Кухня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lgn="l">
                        <a:spcBef>
                          <a:spcPts val="0"/>
                        </a:spcBef>
                        <a:spcAft>
                          <a:spcPts val="0"/>
                        </a:spcAft>
                      </a:pPr>
                      <a:r>
                        <a:rPr lang="uk-UA" sz="1600" dirty="0" smtClean="0">
                          <a:latin typeface="Times New Roman" pitchFamily="18" charset="0"/>
                          <a:cs typeface="Times New Roman" pitchFamily="18" charset="0"/>
                        </a:rPr>
                        <a:t>Їдальня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38441">
                <a:tc>
                  <a:txBody>
                    <a:bodyPr/>
                    <a:lstStyle/>
                    <a:p>
                      <a:pPr>
                        <a:spcBef>
                          <a:spcPts val="0"/>
                        </a:spcBef>
                        <a:spcAft>
                          <a:spcPts val="0"/>
                        </a:spcAft>
                      </a:pPr>
                      <a:r>
                        <a:rPr lang="ru-RU" sz="1600" dirty="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Кімната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відпочинку</a:t>
                      </a:r>
                      <a:r>
                        <a:rPr lang="ru-RU" sz="1600" dirty="0" smtClean="0">
                          <a:latin typeface="Times New Roman" pitchFamily="18" charset="0"/>
                          <a:cs typeface="Times New Roman" pitchFamily="18" charset="0"/>
                        </a:rPr>
                        <a:t> для </a:t>
                      </a:r>
                      <a:r>
                        <a:rPr lang="ru-RU" sz="1600" dirty="0" err="1" smtClean="0">
                          <a:latin typeface="Times New Roman" pitchFamily="18" charset="0"/>
                          <a:cs typeface="Times New Roman" pitchFamily="18" charset="0"/>
                        </a:rPr>
                        <a:t>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Спортивний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Внутрішні туалети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6</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Актовий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Гардероб для 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0</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uk-UA" sz="1600" dirty="0" smtClean="0">
                          <a:latin typeface="Times New Roman" pitchFamily="18" charset="0"/>
                          <a:cs typeface="Times New Roman" pitchFamily="18" charset="0"/>
                        </a:rPr>
                        <a:t>Передпокій та сходи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28327">
                <a:tc>
                  <a:txBody>
                    <a:bodyPr/>
                    <a:lstStyle/>
                    <a:p>
                      <a:pPr>
                        <a:spcBef>
                          <a:spcPts val="0"/>
                        </a:spcBef>
                        <a:spcAft>
                          <a:spcPts val="0"/>
                        </a:spcAft>
                      </a:pPr>
                      <a:r>
                        <a:rPr lang="ru-RU" sz="1600" dirty="0" err="1" smtClean="0">
                          <a:latin typeface="Times New Roman" pitchFamily="18" charset="0"/>
                          <a:cs typeface="Times New Roman" pitchFamily="18" charset="0"/>
                        </a:rPr>
                        <a:t>Опалення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автономне</a:t>
                      </a:r>
                      <a:endParaRPr lang="ru-RU" sz="1600" dirty="0">
                        <a:latin typeface="Times New Roman" pitchFamily="18" charset="0"/>
                        <a:cs typeface="Times New Roman" pitchFamily="18" charset="0"/>
                      </a:endParaRPr>
                    </a:p>
                  </a:txBody>
                  <a:tcPr marL="19809" marR="19809" marT="23477" marB="23477" anchor="ct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1800" b="1" dirty="0" smtClean="0">
                <a:solidFill>
                  <a:srgbClr val="002060"/>
                </a:solidFill>
                <a:latin typeface="Times New Roman" pitchFamily="18" charset="0"/>
                <a:cs typeface="Times New Roman" pitchFamily="18" charset="0"/>
              </a:rPr>
              <a:t>Дані про інфраструктуру  </a:t>
            </a:r>
            <a:r>
              <a:rPr lang="uk-UA" sz="1800" b="1" dirty="0" err="1" smtClean="0">
                <a:solidFill>
                  <a:srgbClr val="002060"/>
                </a:solidFill>
                <a:latin typeface="Times New Roman" pitchFamily="18" charset="0"/>
                <a:cs typeface="Times New Roman" pitchFamily="18" charset="0"/>
              </a:rPr>
              <a:t>Червоновільської</a:t>
            </a:r>
            <a:r>
              <a:rPr lang="uk-UA" sz="1800" b="1" dirty="0" smtClean="0">
                <a:solidFill>
                  <a:srgbClr val="002060"/>
                </a:solidFill>
                <a:latin typeface="Times New Roman" pitchFamily="18" charset="0"/>
                <a:cs typeface="Times New Roman" pitchFamily="18" charset="0"/>
              </a:rPr>
              <a:t> ЗОШ І – ІІ ступенів</a:t>
            </a:r>
            <a:endParaRPr lang="uk-UA" sz="1800" b="1" dirty="0">
              <a:solidFill>
                <a:srgbClr val="002060"/>
              </a:solidFill>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0" y="1450452"/>
          <a:ext cx="6858000" cy="7359773"/>
        </p:xfrm>
        <a:graphic>
          <a:graphicData uri="http://schemas.openxmlformats.org/drawingml/2006/table">
            <a:tbl>
              <a:tblPr firstRow="1" bandRow="1">
                <a:tableStyleId>{5C22544A-7EE6-4342-B048-85BDC9FD1C3A}</a:tableStyleId>
              </a:tblPr>
              <a:tblGrid>
                <a:gridCol w="2571750"/>
                <a:gridCol w="2428874"/>
                <a:gridCol w="1857376"/>
              </a:tblGrid>
              <a:tr h="828000">
                <a:tc>
                  <a:txBody>
                    <a:bodyPr/>
                    <a:lstStyle/>
                    <a:p>
                      <a:pPr marL="0" algn="ctr" defTabSz="914400" rtl="0" eaLnBrk="1" latinLnBrk="0" hangingPunct="1">
                        <a:spcBef>
                          <a:spcPts val="0"/>
                        </a:spcBef>
                        <a:spcAft>
                          <a:spcPts val="0"/>
                        </a:spcAft>
                      </a:pPr>
                      <a:r>
                        <a:rPr lang="ru-RU" sz="1800" b="1" kern="1200" dirty="0" smtClean="0">
                          <a:solidFill>
                            <a:schemeClr val="lt1"/>
                          </a:solidFill>
                          <a:latin typeface="Times New Roman" pitchFamily="18" charset="0"/>
                          <a:ea typeface="+mn-ea"/>
                          <a:cs typeface="Times New Roman" pitchFamily="18" charset="0"/>
                        </a:rPr>
                        <a:t>Тип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ru-RU" sz="1800" b="1" kern="1200" dirty="0" err="1" smtClean="0">
                          <a:solidFill>
                            <a:schemeClr val="lt1"/>
                          </a:solidFill>
                          <a:latin typeface="Times New Roman" pitchFamily="18" charset="0"/>
                          <a:ea typeface="+mn-ea"/>
                          <a:cs typeface="Times New Roman" pitchFamily="18" charset="0"/>
                        </a:rPr>
                        <a:t>Кількість</a:t>
                      </a:r>
                      <a:r>
                        <a:rPr lang="ru-RU" sz="1800" b="1" kern="1200" dirty="0" smtClean="0">
                          <a:solidFill>
                            <a:schemeClr val="lt1"/>
                          </a:solidFill>
                          <a:latin typeface="Times New Roman" pitchFamily="18" charset="0"/>
                          <a:ea typeface="+mn-ea"/>
                          <a:cs typeface="Times New Roman" pitchFamily="18" charset="0"/>
                        </a:rPr>
                        <a:t> </a:t>
                      </a:r>
                      <a:r>
                        <a:rPr lang="ru-RU" sz="1800" b="1" kern="1200" dirty="0" err="1" smtClean="0">
                          <a:solidFill>
                            <a:schemeClr val="lt1"/>
                          </a:solidFill>
                          <a:latin typeface="Times New Roman" pitchFamily="18" charset="0"/>
                          <a:ea typeface="+mn-ea"/>
                          <a:cs typeface="Times New Roman" pitchFamily="18" charset="0"/>
                        </a:rPr>
                        <a:t>приміщень</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c>
                  <a:txBody>
                    <a:bodyPr/>
                    <a:lstStyle/>
                    <a:p>
                      <a:pPr marL="0" algn="ctr" defTabSz="914400" rtl="0" eaLnBrk="1" latinLnBrk="0" hangingPunct="1">
                        <a:spcBef>
                          <a:spcPts val="0"/>
                        </a:spcBef>
                        <a:spcAft>
                          <a:spcPts val="0"/>
                        </a:spcAft>
                      </a:pPr>
                      <a:r>
                        <a:rPr lang="uk-UA" sz="1800" b="1" kern="1200" dirty="0" smtClean="0">
                          <a:solidFill>
                            <a:schemeClr val="lt1"/>
                          </a:solidFill>
                          <a:latin typeface="Times New Roman" pitchFamily="18" charset="0"/>
                          <a:ea typeface="+mn-ea"/>
                          <a:cs typeface="Times New Roman" pitchFamily="18" charset="0"/>
                        </a:rPr>
                        <a:t>Технічний стан</a:t>
                      </a:r>
                      <a:endParaRPr lang="ru-RU" sz="1800" b="1" kern="1200" dirty="0">
                        <a:solidFill>
                          <a:schemeClr val="lt1"/>
                        </a:solidFill>
                        <a:latin typeface="Times New Roman" pitchFamily="18" charset="0"/>
                        <a:ea typeface="+mn-ea"/>
                        <a:cs typeface="Times New Roman" pitchFamily="18" charset="0"/>
                      </a:endParaRPr>
                    </a:p>
                  </a:txBody>
                  <a:tcPr marL="19809" marR="19809" marT="23477" marB="23477" anchor="ctr"/>
                </a:tc>
              </a:tr>
              <a:tr h="437504">
                <a:tc>
                  <a:txBody>
                    <a:bodyPr/>
                    <a:lstStyle/>
                    <a:p>
                      <a:pPr algn="l">
                        <a:spcBef>
                          <a:spcPts val="0"/>
                        </a:spcBef>
                        <a:spcAft>
                          <a:spcPts val="0"/>
                        </a:spcAft>
                      </a:pPr>
                      <a:r>
                        <a:rPr lang="uk-UA" sz="1600" dirty="0" smtClean="0">
                          <a:latin typeface="Times New Roman" pitchFamily="18" charset="0"/>
                          <a:cs typeface="Times New Roman" pitchFamily="18" charset="0"/>
                        </a:rPr>
                        <a:t>Класні кімнати</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a:ea typeface="+mn-ea"/>
                          <a:cs typeface="+mn-cs"/>
                        </a:rPr>
                        <a:t>8</a:t>
                      </a: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294499">
                <a:tc>
                  <a:txBody>
                    <a:bodyPr/>
                    <a:lstStyle/>
                    <a:p>
                      <a:pPr algn="l">
                        <a:spcBef>
                          <a:spcPts val="0"/>
                        </a:spcBef>
                        <a:spcAft>
                          <a:spcPts val="0"/>
                        </a:spcAft>
                      </a:pPr>
                      <a:r>
                        <a:rPr lang="ru-RU" sz="1600" dirty="0" err="1" smtClean="0">
                          <a:latin typeface="Times New Roman" pitchFamily="18" charset="0"/>
                          <a:cs typeface="Times New Roman" pitchFamily="18" charset="0"/>
                        </a:rPr>
                        <a:t>Загальна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площа</a:t>
                      </a:r>
                      <a:r>
                        <a:rPr lang="ru-RU" sz="1600" baseline="0" dirty="0" smtClean="0">
                          <a:latin typeface="Times New Roman" pitchFamily="18" charset="0"/>
                          <a:cs typeface="Times New Roman" pitchFamily="18" charset="0"/>
                        </a:rPr>
                        <a:t> м2</a:t>
                      </a:r>
                      <a:endParaRPr lang="ru-RU" sz="16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a:ea typeface="+mn-ea"/>
                          <a:cs typeface="+mn-cs"/>
                        </a:rPr>
                        <a:t>562</a:t>
                      </a: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427149">
                <a:tc>
                  <a:txBody>
                    <a:bodyPr/>
                    <a:lstStyle/>
                    <a:p>
                      <a:pPr marL="0" indent="0" algn="l">
                        <a:spcBef>
                          <a:spcPts val="0"/>
                        </a:spcBef>
                        <a:spcAft>
                          <a:spcPts val="0"/>
                        </a:spcAft>
                      </a:pPr>
                      <a:r>
                        <a:rPr lang="uk-UA" sz="1600" dirty="0" smtClean="0">
                          <a:latin typeface="Times New Roman" pitchFamily="18" charset="0"/>
                          <a:cs typeface="Times New Roman" pitchFamily="18" charset="0"/>
                        </a:rPr>
                        <a:t>Кабінети (фізики, хімії)</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2</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43619">
                <a:tc>
                  <a:txBody>
                    <a:bodyPr/>
                    <a:lstStyle/>
                    <a:p>
                      <a:pPr algn="l">
                        <a:spcBef>
                          <a:spcPts val="0"/>
                        </a:spcBef>
                        <a:spcAft>
                          <a:spcPts val="0"/>
                        </a:spcAft>
                      </a:pPr>
                      <a:r>
                        <a:rPr lang="uk-UA" sz="1600" dirty="0" err="1" smtClean="0">
                          <a:latin typeface="Times New Roman" pitchFamily="18" charset="0"/>
                          <a:cs typeface="Times New Roman" pitchFamily="18" charset="0"/>
                        </a:rPr>
                        <a:t>Комп</a:t>
                      </a:r>
                      <a:r>
                        <a:rPr lang="en-US" sz="1600" dirty="0" smtClean="0">
                          <a:latin typeface="Times New Roman" pitchFamily="18" charset="0"/>
                          <a:cs typeface="Times New Roman" pitchFamily="18" charset="0"/>
                        </a:rPr>
                        <a:t>’</a:t>
                      </a:r>
                      <a:r>
                        <a:rPr lang="uk-UA" sz="1600" dirty="0" err="1" smtClean="0">
                          <a:latin typeface="Times New Roman" pitchFamily="18" charset="0"/>
                          <a:cs typeface="Times New Roman" pitchFamily="18" charset="0"/>
                        </a:rPr>
                        <a:t>ютерний</a:t>
                      </a:r>
                      <a:r>
                        <a:rPr lang="uk-UA" sz="1600" dirty="0" smtClean="0">
                          <a:latin typeface="Times New Roman" pitchFamily="18" charset="0"/>
                          <a:cs typeface="Times New Roman" pitchFamily="18" charset="0"/>
                        </a:rPr>
                        <a:t> кабінет</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lgn="l">
                        <a:spcBef>
                          <a:spcPts val="0"/>
                        </a:spcBef>
                        <a:spcAft>
                          <a:spcPts val="0"/>
                        </a:spcAft>
                      </a:pPr>
                      <a:r>
                        <a:rPr lang="uk-UA" sz="1600" dirty="0" smtClean="0">
                          <a:latin typeface="Times New Roman" pitchFamily="18" charset="0"/>
                          <a:cs typeface="Times New Roman" pitchFamily="18" charset="0"/>
                        </a:rPr>
                        <a:t>Кабінет директора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325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Бібліотека</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78815">
                <a:tc>
                  <a:txBody>
                    <a:bodyPr/>
                    <a:lstStyle/>
                    <a:p>
                      <a:pPr algn="l">
                        <a:spcBef>
                          <a:spcPts val="0"/>
                        </a:spcBef>
                        <a:spcAft>
                          <a:spcPts val="0"/>
                        </a:spcAft>
                      </a:pPr>
                      <a:r>
                        <a:rPr lang="uk-UA" sz="1600" dirty="0" smtClean="0">
                          <a:latin typeface="Times New Roman" pitchFamily="18" charset="0"/>
                          <a:cs typeface="Times New Roman" pitchFamily="18" charset="0"/>
                        </a:rPr>
                        <a:t>Кімната персоналу (вчительська)</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66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Кімната технічного персоналу</a:t>
                      </a: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lgn="l">
                        <a:spcBef>
                          <a:spcPts val="0"/>
                        </a:spcBef>
                        <a:spcAft>
                          <a:spcPts val="0"/>
                        </a:spcAft>
                      </a:pPr>
                      <a:r>
                        <a:rPr lang="uk-UA" sz="1600" dirty="0" smtClean="0">
                          <a:latin typeface="Times New Roman" pitchFamily="18" charset="0"/>
                          <a:cs typeface="Times New Roman" pitchFamily="18" charset="0"/>
                        </a:rPr>
                        <a:t>Кухня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lgn="l">
                        <a:spcBef>
                          <a:spcPts val="0"/>
                        </a:spcBef>
                        <a:spcAft>
                          <a:spcPts val="0"/>
                        </a:spcAft>
                      </a:pPr>
                      <a:r>
                        <a:rPr lang="uk-UA" sz="1600" dirty="0" smtClean="0">
                          <a:latin typeface="Times New Roman" pitchFamily="18" charset="0"/>
                          <a:cs typeface="Times New Roman" pitchFamily="18" charset="0"/>
                        </a:rPr>
                        <a:t>Їдальня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444027">
                <a:tc>
                  <a:txBody>
                    <a:bodyPr/>
                    <a:lstStyle/>
                    <a:p>
                      <a:pPr>
                        <a:spcBef>
                          <a:spcPts val="0"/>
                        </a:spcBef>
                        <a:spcAft>
                          <a:spcPts val="0"/>
                        </a:spcAft>
                      </a:pPr>
                      <a:r>
                        <a:rPr lang="ru-RU" sz="1600" dirty="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Кімната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відпочинку</a:t>
                      </a:r>
                      <a:r>
                        <a:rPr lang="ru-RU" sz="1600" dirty="0" smtClean="0">
                          <a:latin typeface="Times New Roman" pitchFamily="18" charset="0"/>
                          <a:cs typeface="Times New Roman" pitchFamily="18" charset="0"/>
                        </a:rPr>
                        <a:t> для </a:t>
                      </a:r>
                      <a:r>
                        <a:rPr lang="ru-RU" sz="1600" dirty="0" err="1" smtClean="0">
                          <a:latin typeface="Times New Roman" pitchFamily="18" charset="0"/>
                          <a:cs typeface="Times New Roman" pitchFamily="18" charset="0"/>
                        </a:rPr>
                        <a:t>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spcBef>
                          <a:spcPts val="0"/>
                        </a:spcBef>
                        <a:spcAft>
                          <a:spcPts val="0"/>
                        </a:spcAft>
                      </a:pPr>
                      <a:r>
                        <a:rPr lang="uk-UA" sz="1600" dirty="0" smtClean="0">
                          <a:latin typeface="Times New Roman" pitchFamily="18" charset="0"/>
                          <a:cs typeface="Times New Roman" pitchFamily="18" charset="0"/>
                        </a:rPr>
                        <a:t>Спортивний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spcBef>
                          <a:spcPts val="0"/>
                        </a:spcBef>
                        <a:spcAft>
                          <a:spcPts val="0"/>
                        </a:spcAft>
                      </a:pPr>
                      <a:r>
                        <a:rPr lang="uk-UA" sz="1600" dirty="0" smtClean="0">
                          <a:latin typeface="Times New Roman" pitchFamily="18" charset="0"/>
                          <a:cs typeface="Times New Roman" pitchFamily="18" charset="0"/>
                        </a:rPr>
                        <a:t>Внутрішні туалети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6</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Задовільний</a:t>
                      </a: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spcBef>
                          <a:spcPts val="0"/>
                        </a:spcBef>
                        <a:spcAft>
                          <a:spcPts val="0"/>
                        </a:spcAft>
                      </a:pPr>
                      <a:r>
                        <a:rPr lang="uk-UA" sz="1600" dirty="0" smtClean="0">
                          <a:latin typeface="Times New Roman" pitchFamily="18" charset="0"/>
                          <a:cs typeface="Times New Roman" pitchFamily="18" charset="0"/>
                        </a:rPr>
                        <a:t>Актовий зал</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spcBef>
                          <a:spcPts val="0"/>
                        </a:spcBef>
                        <a:spcAft>
                          <a:spcPts val="0"/>
                        </a:spcAft>
                      </a:pPr>
                      <a:r>
                        <a:rPr lang="uk-UA" sz="1600" dirty="0" smtClean="0">
                          <a:latin typeface="Times New Roman" pitchFamily="18" charset="0"/>
                          <a:cs typeface="Times New Roman" pitchFamily="18" charset="0"/>
                        </a:rPr>
                        <a:t>Гардероб для дітей</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19809" marR="19809" marT="23477" marB="23477" anchor="ctr"/>
                </a:tc>
                <a:tc>
                  <a:txBody>
                    <a:bodyPr/>
                    <a:lstStyle/>
                    <a:p>
                      <a:pPr algn="ct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spcBef>
                          <a:spcPts val="0"/>
                        </a:spcBef>
                        <a:spcAft>
                          <a:spcPts val="0"/>
                        </a:spcAft>
                      </a:pPr>
                      <a:r>
                        <a:rPr lang="uk-UA" sz="1600" dirty="0" smtClean="0">
                          <a:latin typeface="Times New Roman" pitchFamily="18" charset="0"/>
                          <a:cs typeface="Times New Roman" pitchFamily="18" charset="0"/>
                        </a:rPr>
                        <a:t>Передпокій та сходи</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dirty="0" smtClean="0">
                          <a:latin typeface="Times New Roman" pitchFamily="18" charset="0"/>
                          <a:cs typeface="Times New Roman" pitchFamily="18" charset="0"/>
                        </a:rPr>
                        <a:t>1</a:t>
                      </a: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Потебує</a:t>
                      </a:r>
                      <a:r>
                        <a:rPr lang="ru-RU" sz="1600" baseline="0" dirty="0" smtClean="0">
                          <a:latin typeface="Times New Roman" pitchFamily="18" charset="0"/>
                          <a:cs typeface="Times New Roman" pitchFamily="18" charset="0"/>
                        </a:rPr>
                        <a:t> </a:t>
                      </a:r>
                      <a:r>
                        <a:rPr lang="ru-RU" sz="1600" baseline="0" dirty="0" err="1" smtClean="0">
                          <a:latin typeface="Times New Roman" pitchFamily="18" charset="0"/>
                          <a:cs typeface="Times New Roman" pitchFamily="18" charset="0"/>
                        </a:rPr>
                        <a:t>оновлення</a:t>
                      </a:r>
                      <a:endParaRPr lang="ru-RU" sz="1600" dirty="0">
                        <a:latin typeface="Times New Roman" pitchFamily="18" charset="0"/>
                        <a:cs typeface="Times New Roman" pitchFamily="18" charset="0"/>
                      </a:endParaRPr>
                    </a:p>
                  </a:txBody>
                  <a:tcPr marL="19809" marR="19809" marT="23477" marB="23477" anchor="ctr"/>
                </a:tc>
              </a:tr>
              <a:tr h="332510">
                <a:tc>
                  <a:txBody>
                    <a:bodyPr/>
                    <a:lstStyle/>
                    <a:p>
                      <a:pPr>
                        <a:spcBef>
                          <a:spcPts val="0"/>
                        </a:spcBef>
                        <a:spcAft>
                          <a:spcPts val="0"/>
                        </a:spcAft>
                      </a:pPr>
                      <a:r>
                        <a:rPr lang="ru-RU" sz="1600" dirty="0" err="1" smtClean="0">
                          <a:latin typeface="Times New Roman" pitchFamily="18" charset="0"/>
                          <a:cs typeface="Times New Roman" pitchFamily="18" charset="0"/>
                        </a:rPr>
                        <a:t>Опалення</a:t>
                      </a:r>
                      <a:endParaRPr lang="ru-RU" sz="1600" dirty="0">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dirty="0">
                        <a:latin typeface="Times New Roman" pitchFamily="18" charset="0"/>
                        <a:cs typeface="Times New Roman" pitchFamily="18" charset="0"/>
                      </a:endParaRPr>
                    </a:p>
                  </a:txBody>
                  <a:tcPr marL="19809" marR="19809" marT="23477" marB="23477" anchor="ctr"/>
                </a:tc>
                <a:tc>
                  <a:txBody>
                    <a:bodyPr/>
                    <a:lstStyle/>
                    <a:p>
                      <a:pPr algn="ctr"/>
                      <a:r>
                        <a:rPr lang="ru-RU" sz="1600" dirty="0" err="1" smtClean="0">
                          <a:latin typeface="Times New Roman" pitchFamily="18" charset="0"/>
                          <a:cs typeface="Times New Roman" pitchFamily="18" charset="0"/>
                        </a:rPr>
                        <a:t>пічне</a:t>
                      </a:r>
                      <a:endParaRPr lang="ru-RU" sz="1600" dirty="0">
                        <a:latin typeface="Times New Roman" pitchFamily="18" charset="0"/>
                        <a:cs typeface="Times New Roman" pitchFamily="18" charset="0"/>
                      </a:endParaRPr>
                    </a:p>
                  </a:txBody>
                  <a:tcPr marL="19809" marR="19809" marT="23477" marB="23477"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66" y="285721"/>
            <a:ext cx="6000792" cy="928694"/>
          </a:xfrm>
        </p:spPr>
        <p:txBody>
          <a:bodyPr>
            <a:normAutofit/>
          </a:bodyPr>
          <a:lstStyle/>
          <a:p>
            <a:pPr indent="357188" algn="l">
              <a:spcAft>
                <a:spcPts val="1000"/>
              </a:spcAft>
            </a:pPr>
            <a:r>
              <a:rPr lang="uk-UA" sz="1800" b="1" dirty="0" smtClean="0">
                <a:solidFill>
                  <a:schemeClr val="accent1">
                    <a:lumMod val="50000"/>
                  </a:schemeClr>
                </a:solidFill>
                <a:latin typeface="Book Antiqua" pitchFamily="18" charset="0"/>
                <a:cs typeface="Times New Roman" pitchFamily="18" charset="0"/>
              </a:rPr>
              <a:t>Дані щодо дитячих садків</a:t>
            </a:r>
          </a:p>
        </p:txBody>
      </p:sp>
      <p:graphicFrame>
        <p:nvGraphicFramePr>
          <p:cNvPr id="6" name="Таблица 5"/>
          <p:cNvGraphicFramePr>
            <a:graphicFrameLocks noGrp="1"/>
          </p:cNvGraphicFramePr>
          <p:nvPr/>
        </p:nvGraphicFramePr>
        <p:xfrm>
          <a:off x="-1" y="1071538"/>
          <a:ext cx="6858001" cy="8096653"/>
        </p:xfrm>
        <a:graphic>
          <a:graphicData uri="http://schemas.openxmlformats.org/drawingml/2006/table">
            <a:tbl>
              <a:tblPr firstRow="1" bandRow="1">
                <a:tableStyleId>{5C22544A-7EE6-4342-B048-85BDC9FD1C3A}</a:tableStyleId>
              </a:tblPr>
              <a:tblGrid>
                <a:gridCol w="1356527"/>
                <a:gridCol w="1281164"/>
                <a:gridCol w="527539"/>
                <a:gridCol w="568570"/>
                <a:gridCol w="486508"/>
                <a:gridCol w="452176"/>
                <a:gridCol w="447269"/>
                <a:gridCol w="579416"/>
                <a:gridCol w="579416"/>
                <a:gridCol w="579416"/>
              </a:tblGrid>
              <a:tr h="2231288">
                <a:tc>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Назва дитячого садка</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ru-RU" sz="1200" b="1" kern="1200" dirty="0" err="1" smtClean="0">
                          <a:solidFill>
                            <a:schemeClr val="lt1"/>
                          </a:solidFill>
                          <a:latin typeface="Times New Roman" pitchFamily="18" charset="0"/>
                          <a:ea typeface="+mn-ea"/>
                          <a:cs typeface="Times New Roman" pitchFamily="18" charset="0"/>
                        </a:rPr>
                        <a:t>Назва</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населеного</a:t>
                      </a:r>
                      <a:r>
                        <a:rPr lang="ru-RU" sz="1200" b="1" kern="1200" dirty="0" smtClean="0">
                          <a:solidFill>
                            <a:schemeClr val="lt1"/>
                          </a:solidFill>
                          <a:latin typeface="Times New Roman" pitchFamily="18" charset="0"/>
                          <a:ea typeface="+mn-ea"/>
                          <a:cs typeface="Times New Roman" pitchFamily="18" charset="0"/>
                        </a:rPr>
                        <a:t> пункту</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ru-RU" sz="1200" b="1" kern="1200" dirty="0" err="1" smtClean="0">
                          <a:solidFill>
                            <a:schemeClr val="lt1"/>
                          </a:solidFill>
                          <a:latin typeface="Times New Roman" pitchFamily="18" charset="0"/>
                          <a:ea typeface="+mn-ea"/>
                          <a:cs typeface="Times New Roman" pitchFamily="18" charset="0"/>
                        </a:rPr>
                        <a:t>Кількість</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дітей</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дошкільного</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віку</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ru-RU" sz="1200" b="1" kern="1200" dirty="0" err="1" smtClean="0">
                          <a:solidFill>
                            <a:schemeClr val="lt1"/>
                          </a:solidFill>
                          <a:latin typeface="Times New Roman" pitchFamily="18" charset="0"/>
                          <a:ea typeface="+mn-ea"/>
                          <a:cs typeface="Times New Roman" pitchFamily="18" charset="0"/>
                        </a:rPr>
                        <a:t>Кількість</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дітей</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які</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відвідають</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дошкільний</a:t>
                      </a:r>
                      <a:r>
                        <a:rPr lang="ru-RU" sz="1200" b="1" kern="1200" dirty="0" smtClean="0">
                          <a:solidFill>
                            <a:schemeClr val="lt1"/>
                          </a:solidFill>
                          <a:latin typeface="Times New Roman" pitchFamily="18" charset="0"/>
                          <a:ea typeface="+mn-ea"/>
                          <a:cs typeface="Times New Roman" pitchFamily="18" charset="0"/>
                        </a:rPr>
                        <a:t> </a:t>
                      </a:r>
                      <a:r>
                        <a:rPr lang="ru-RU" sz="1200" b="1" kern="1200" dirty="0" err="1" smtClean="0">
                          <a:solidFill>
                            <a:schemeClr val="lt1"/>
                          </a:solidFill>
                          <a:latin typeface="Times New Roman" pitchFamily="18" charset="0"/>
                          <a:ea typeface="+mn-ea"/>
                          <a:cs typeface="Times New Roman" pitchFamily="18" charset="0"/>
                        </a:rPr>
                        <a:t>навчальний</a:t>
                      </a:r>
                      <a:r>
                        <a:rPr lang="ru-RU" sz="1200" b="1" kern="1200" dirty="0" smtClean="0">
                          <a:solidFill>
                            <a:schemeClr val="lt1"/>
                          </a:solidFill>
                          <a:latin typeface="Times New Roman" pitchFamily="18" charset="0"/>
                          <a:ea typeface="+mn-ea"/>
                          <a:cs typeface="Times New Roman" pitchFamily="18" charset="0"/>
                        </a:rPr>
                        <a:t> заклад</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Кількість приміщень</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Кількість осіб педагогічного персоналу</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Кількість осіб непедагогічного</a:t>
                      </a:r>
                      <a:r>
                        <a:rPr lang="uk-UA" sz="1200" b="1" kern="1200" baseline="0" dirty="0" smtClean="0">
                          <a:solidFill>
                            <a:schemeClr val="lt1"/>
                          </a:solidFill>
                          <a:latin typeface="Times New Roman" pitchFamily="18" charset="0"/>
                          <a:ea typeface="+mn-ea"/>
                          <a:cs typeface="Times New Roman" pitchFamily="18" charset="0"/>
                        </a:rPr>
                        <a:t> персоналу</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Витрати на заробітну плату педагогічного персоналу</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b="1" kern="1200" dirty="0" smtClean="0">
                          <a:solidFill>
                            <a:schemeClr val="lt1"/>
                          </a:solidFill>
                          <a:latin typeface="Times New Roman" pitchFamily="18" charset="0"/>
                          <a:ea typeface="+mn-ea"/>
                          <a:cs typeface="Times New Roman" pitchFamily="18" charset="0"/>
                        </a:rPr>
                        <a:t>Витрати на заробітну плату непедагогічного персоналу</a:t>
                      </a:r>
                      <a:endParaRPr lang="ru-RU" sz="1200" b="1" kern="1200" dirty="0" smtClean="0">
                        <a:solidFill>
                          <a:schemeClr val="lt1"/>
                        </a:solidFill>
                        <a:latin typeface="Times New Roman" pitchFamily="18" charset="0"/>
                        <a:ea typeface="+mn-ea"/>
                        <a:cs typeface="Times New Roman" pitchFamily="18" charset="0"/>
                      </a:endParaRPr>
                    </a:p>
                    <a:p>
                      <a:pPr marL="0" algn="ctr" defTabSz="914400" rtl="0" eaLnBrk="1" latinLnBrk="0" hangingPunct="1">
                        <a:spcBef>
                          <a:spcPts val="0"/>
                        </a:spcBef>
                        <a:spcAft>
                          <a:spcPts val="0"/>
                        </a:spcAft>
                      </a:pP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Times New Roman" pitchFamily="18" charset="0"/>
                          <a:ea typeface="+mn-ea"/>
                          <a:cs typeface="Times New Roman" pitchFamily="18" charset="0"/>
                        </a:rPr>
                        <a:t>Витрати на утримання приміщень закладу</a:t>
                      </a:r>
                      <a:endParaRPr lang="ru-RU" sz="1200" b="1" kern="1200" dirty="0">
                        <a:solidFill>
                          <a:schemeClr val="lt1"/>
                        </a:solidFill>
                        <a:latin typeface="Times New Roman" pitchFamily="18" charset="0"/>
                        <a:ea typeface="+mn-ea"/>
                        <a:cs typeface="Times New Roman" pitchFamily="18" charset="0"/>
                      </a:endParaRPr>
                    </a:p>
                  </a:txBody>
                  <a:tcPr marL="19809" marR="19809" marT="23477" marB="23477" vert="vert270" anchor="ctr"/>
                </a:tc>
              </a:tr>
              <a:tr h="381458">
                <a:tc>
                  <a:txBody>
                    <a:bodyPr/>
                    <a:lstStyle/>
                    <a:p>
                      <a:pPr algn="l">
                        <a:spcBef>
                          <a:spcPts val="0"/>
                        </a:spcBef>
                        <a:spcAft>
                          <a:spcPts val="0"/>
                        </a:spcAft>
                      </a:pPr>
                      <a:r>
                        <a:rPr lang="ru-RU" sz="1400" b="1" dirty="0" err="1" smtClean="0">
                          <a:latin typeface="Times New Roman" pitchFamily="18" charset="0"/>
                          <a:cs typeface="Times New Roman" pitchFamily="18" charset="0"/>
                        </a:rPr>
                        <a:t>Всього</a:t>
                      </a:r>
                      <a:endParaRPr lang="ru-RU" sz="1400" b="1"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smtClean="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ctr">
                        <a:spcBef>
                          <a:spcPts val="0"/>
                        </a:spcBef>
                        <a:spcAft>
                          <a:spcPts val="0"/>
                        </a:spcAft>
                      </a:pPr>
                      <a:endParaRPr lang="ru-RU" sz="1600" dirty="0"/>
                    </a:p>
                  </a:txBody>
                  <a:tcPr marL="19809" marR="19809" marT="23477" marB="23477" anchor="ctr"/>
                </a:tc>
                <a:tc>
                  <a:txBody>
                    <a:bodyPr/>
                    <a:lstStyle/>
                    <a:p>
                      <a:pPr algn="ctr">
                        <a:spcBef>
                          <a:spcPts val="0"/>
                        </a:spcBef>
                        <a:spcAft>
                          <a:spcPts val="0"/>
                        </a:spcAft>
                      </a:pPr>
                      <a:endParaRPr lang="ru-RU" sz="1600" dirty="0"/>
                    </a:p>
                  </a:txBody>
                  <a:tcPr marL="19809" marR="19809" marT="23477" marB="23477" anchor="ctr"/>
                </a:tc>
                <a:tc>
                  <a:txBody>
                    <a:bodyPr/>
                    <a:lstStyle/>
                    <a:p>
                      <a:pPr algn="ctr">
                        <a:spcBef>
                          <a:spcPts val="0"/>
                        </a:spcBef>
                        <a:spcAft>
                          <a:spcPts val="0"/>
                        </a:spcAft>
                      </a:pPr>
                      <a:endParaRPr lang="ru-RU" sz="1600" dirty="0"/>
                    </a:p>
                  </a:txBody>
                  <a:tcPr marL="19809" marR="19809" marT="23477" marB="23477" anchor="ctr"/>
                </a:tc>
              </a:tr>
              <a:tr h="381458">
                <a:tc rowSpan="4">
                  <a:txBody>
                    <a:bodyPr/>
                    <a:lstStyle/>
                    <a:p>
                      <a:pPr algn="l">
                        <a:spcBef>
                          <a:spcPts val="0"/>
                        </a:spcBef>
                        <a:spcAft>
                          <a:spcPts val="0"/>
                        </a:spcAft>
                      </a:pPr>
                      <a:r>
                        <a:rPr lang="uk-UA" sz="1400" b="1" dirty="0" smtClean="0">
                          <a:latin typeface="Times New Roman" pitchFamily="18" charset="0"/>
                          <a:cs typeface="Times New Roman" pitchFamily="18" charset="0"/>
                        </a:rPr>
                        <a:t>Городницький</a:t>
                      </a:r>
                      <a:r>
                        <a:rPr lang="uk-UA" sz="1400" b="1" baseline="0" dirty="0" smtClean="0">
                          <a:latin typeface="Times New Roman" pitchFamily="18" charset="0"/>
                          <a:cs typeface="Times New Roman" pitchFamily="18" charset="0"/>
                        </a:rPr>
                        <a:t> ЗДО (ясла-садок) № 1 комбінованого типу</a:t>
                      </a:r>
                      <a:r>
                        <a:rPr lang="uk-UA" sz="1400" b="1" dirty="0" smtClean="0">
                          <a:latin typeface="Times New Roman" pitchFamily="18" charset="0"/>
                          <a:cs typeface="Times New Roman" pitchFamily="18" charset="0"/>
                        </a:rPr>
                        <a:t> </a:t>
                      </a:r>
                      <a:r>
                        <a:rPr lang="uk-UA" sz="1400" b="1" dirty="0" err="1" smtClean="0">
                          <a:latin typeface="Times New Roman" pitchFamily="18" charset="0"/>
                          <a:cs typeface="Times New Roman" pitchFamily="18" charset="0"/>
                        </a:rPr>
                        <a:t>“Калинонька”</a:t>
                      </a:r>
                      <a:endParaRPr lang="ru-RU" sz="1400" b="1"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r>
                        <a:rPr lang="uk-UA" sz="1400" dirty="0" err="1" smtClean="0">
                          <a:latin typeface="Times New Roman" pitchFamily="18" charset="0"/>
                          <a:cs typeface="Times New Roman" pitchFamily="18" charset="0"/>
                        </a:rPr>
                        <a:t>смт</a:t>
                      </a:r>
                      <a:r>
                        <a:rPr lang="uk-UA" sz="1400" dirty="0" smtClean="0">
                          <a:latin typeface="Times New Roman" pitchFamily="18" charset="0"/>
                          <a:cs typeface="Times New Roman" pitchFamily="18" charset="0"/>
                        </a:rPr>
                        <a:t>.</a:t>
                      </a:r>
                      <a:r>
                        <a:rPr lang="uk-UA" sz="1400" baseline="0"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Городниця</a:t>
                      </a: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176</a:t>
                      </a:r>
                      <a:endParaRPr lang="ru-RU" sz="1600" b="1" kern="1200" dirty="0" smtClean="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130</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2</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24</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30</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ctr">
                        <a:spcBef>
                          <a:spcPts val="0"/>
                        </a:spcBef>
                        <a:spcAft>
                          <a:spcPts val="0"/>
                        </a:spcAft>
                      </a:pPr>
                      <a:r>
                        <a:rPr lang="ru-RU" sz="1600" b="0" dirty="0" smtClean="0">
                          <a:solidFill>
                            <a:srgbClr val="002060"/>
                          </a:solidFill>
                          <a:latin typeface="Times New Roman" pitchFamily="18" charset="0"/>
                          <a:cs typeface="Times New Roman" pitchFamily="18" charset="0"/>
                        </a:rPr>
                        <a:t>1789714,34</a:t>
                      </a: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b="0" dirty="0" smtClean="0">
                          <a:solidFill>
                            <a:srgbClr val="002060"/>
                          </a:solidFill>
                          <a:latin typeface="Times New Roman" pitchFamily="18" charset="0"/>
                          <a:cs typeface="Times New Roman" pitchFamily="18" charset="0"/>
                        </a:rPr>
                        <a:t>1385326,41</a:t>
                      </a: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b="0" dirty="0" smtClean="0">
                          <a:solidFill>
                            <a:srgbClr val="002060"/>
                          </a:solidFill>
                          <a:latin typeface="Times New Roman" pitchFamily="18" charset="0"/>
                          <a:cs typeface="Times New Roman" pitchFamily="18" charset="0"/>
                        </a:rPr>
                        <a:t>512730</a:t>
                      </a:r>
                      <a:endParaRPr lang="ru-RU" sz="1600" b="0" dirty="0">
                        <a:solidFill>
                          <a:srgbClr val="002060"/>
                        </a:solidFill>
                        <a:latin typeface="Times New Roman" pitchFamily="18" charset="0"/>
                        <a:cs typeface="Times New Roman" pitchFamily="18" charset="0"/>
                      </a:endParaRPr>
                    </a:p>
                  </a:txBody>
                  <a:tcPr marL="19809" marR="19809" marT="23477" marB="23477" anchor="ctr"/>
                </a:tc>
              </a:tr>
              <a:tr h="331867">
                <a:tc vMerge="1">
                  <a:txBody>
                    <a:bodyPr/>
                    <a:lstStyle/>
                    <a:p>
                      <a:pPr marL="0" indent="0" algn="l">
                        <a:spcBef>
                          <a:spcPts val="0"/>
                        </a:spcBef>
                        <a:spcAft>
                          <a:spcPts val="0"/>
                        </a:spcAft>
                      </a:pPr>
                      <a:endParaRPr lang="ru-RU" sz="1200" dirty="0">
                        <a:latin typeface="Times New Roman" pitchFamily="18" charset="0"/>
                        <a:cs typeface="Times New Roman" pitchFamily="18" charset="0"/>
                      </a:endParaRPr>
                    </a:p>
                  </a:txBody>
                  <a:tcPr marL="19809" marR="19809" marT="23477" marB="23477" anchor="ctr"/>
                </a:tc>
                <a:tc>
                  <a:txBody>
                    <a:bodyPr/>
                    <a:lstStyle/>
                    <a:p>
                      <a:pPr marL="0" indent="0" algn="l">
                        <a:spcBef>
                          <a:spcPts val="0"/>
                        </a:spcBef>
                        <a:spcAft>
                          <a:spcPts val="0"/>
                        </a:spcAft>
                      </a:pPr>
                      <a:r>
                        <a:rPr lang="uk-UA" sz="1400" dirty="0" err="1" smtClean="0">
                          <a:latin typeface="Times New Roman" pitchFamily="18" charset="0"/>
                          <a:cs typeface="Times New Roman" pitchFamily="18" charset="0"/>
                        </a:rPr>
                        <a:t>с.Дубники</a:t>
                      </a: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8</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r>
              <a:tr h="409462">
                <a:tc vMerge="1">
                  <a:txBody>
                    <a:bodyPr/>
                    <a:lstStyle/>
                    <a:p>
                      <a:pPr algn="l">
                        <a:spcBef>
                          <a:spcPts val="0"/>
                        </a:spcBef>
                        <a:spcAft>
                          <a:spcPts val="0"/>
                        </a:spcAft>
                      </a:pPr>
                      <a:endParaRPr lang="ru-RU" sz="1200"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r>
                        <a:rPr lang="uk-UA" sz="1400" dirty="0" smtClean="0">
                          <a:latin typeface="Times New Roman" pitchFamily="18" charset="0"/>
                          <a:cs typeface="Times New Roman" pitchFamily="18" charset="0"/>
                        </a:rPr>
                        <a:t>с. </a:t>
                      </a:r>
                      <a:r>
                        <a:rPr lang="uk-UA" sz="1400" dirty="0" err="1" smtClean="0">
                          <a:latin typeface="Times New Roman" pitchFamily="18" charset="0"/>
                          <a:cs typeface="Times New Roman" pitchFamily="18" charset="0"/>
                        </a:rPr>
                        <a:t>Лучиця</a:t>
                      </a: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20</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5</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r>
              <a:tr h="470320">
                <a:tc vMerge="1">
                  <a:txBody>
                    <a:bodyPr/>
                    <a:lstStyle/>
                    <a:p>
                      <a:pPr algn="l">
                        <a:spcBef>
                          <a:spcPts val="0"/>
                        </a:spcBef>
                        <a:spcAft>
                          <a:spcPts val="0"/>
                        </a:spcAft>
                      </a:pPr>
                      <a:endParaRPr lang="ru-RU" sz="1200"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r>
                        <a:rPr lang="uk-UA" sz="1400" dirty="0" smtClean="0">
                          <a:latin typeface="Times New Roman" pitchFamily="18" charset="0"/>
                          <a:cs typeface="Times New Roman" pitchFamily="18" charset="0"/>
                        </a:rPr>
                        <a:t>с. Мала </a:t>
                      </a:r>
                      <a:r>
                        <a:rPr lang="uk-UA" sz="1400" dirty="0" err="1" smtClean="0">
                          <a:latin typeface="Times New Roman" pitchFamily="18" charset="0"/>
                          <a:cs typeface="Times New Roman" pitchFamily="18" charset="0"/>
                        </a:rPr>
                        <a:t>Анастасівка</a:t>
                      </a: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3</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r>
              <a:tr h="288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r>
              <a:tr h="470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400" b="1" kern="1200" dirty="0" smtClean="0">
                          <a:solidFill>
                            <a:schemeClr val="dk1"/>
                          </a:solidFill>
                          <a:latin typeface="Times New Roman" pitchFamily="18" charset="0"/>
                          <a:ea typeface="+mn-ea"/>
                          <a:cs typeface="Times New Roman" pitchFamily="18" charset="0"/>
                        </a:rPr>
                        <a:t>ЗДО </a:t>
                      </a:r>
                      <a:r>
                        <a:rPr lang="uk-UA" sz="1400" b="1" kern="1200" dirty="0" err="1" smtClean="0">
                          <a:solidFill>
                            <a:schemeClr val="dk1"/>
                          </a:solidFill>
                          <a:latin typeface="Times New Roman" pitchFamily="18" charset="0"/>
                          <a:ea typeface="+mn-ea"/>
                          <a:cs typeface="Times New Roman" pitchFamily="18" charset="0"/>
                        </a:rPr>
                        <a:t>“Журавлик”</a:t>
                      </a:r>
                      <a:endParaRPr lang="ru-RU" sz="1400" b="1"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400" kern="1200" dirty="0" smtClean="0">
                          <a:solidFill>
                            <a:schemeClr val="dk1"/>
                          </a:solidFill>
                          <a:latin typeface="Times New Roman" pitchFamily="18" charset="0"/>
                          <a:ea typeface="+mn-ea"/>
                          <a:cs typeface="Times New Roman" pitchFamily="18" charset="0"/>
                        </a:rPr>
                        <a:t>с. Кленова</a:t>
                      </a:r>
                      <a:endParaRPr lang="ru-RU" sz="14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21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12</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kern="1200" dirty="0" smtClean="0">
                          <a:solidFill>
                            <a:srgbClr val="002060"/>
                          </a:solidFill>
                          <a:latin typeface="Times New Roman" pitchFamily="18" charset="0"/>
                          <a:ea typeface="+mn-ea"/>
                          <a:cs typeface="Times New Roman" pitchFamily="18" charset="0"/>
                        </a:rPr>
                        <a:t>50423,34</a:t>
                      </a: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kern="1200" dirty="0" smtClean="0">
                          <a:solidFill>
                            <a:srgbClr val="002060"/>
                          </a:solidFill>
                          <a:latin typeface="Times New Roman" pitchFamily="18" charset="0"/>
                          <a:ea typeface="+mn-ea"/>
                          <a:cs typeface="Times New Roman" pitchFamily="18" charset="0"/>
                        </a:rPr>
                        <a:t>25609,33</a:t>
                      </a: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kern="1200" dirty="0" smtClean="0">
                          <a:solidFill>
                            <a:srgbClr val="002060"/>
                          </a:solidFill>
                          <a:latin typeface="Times New Roman" pitchFamily="18" charset="0"/>
                          <a:ea typeface="+mn-ea"/>
                          <a:cs typeface="Times New Roman" pitchFamily="18" charset="0"/>
                        </a:rPr>
                        <a:t>178570</a:t>
                      </a: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r>
              <a:tr h="347446">
                <a:tc>
                  <a:txBody>
                    <a:bodyPr/>
                    <a:lstStyle/>
                    <a:p>
                      <a:pPr algn="l">
                        <a:spcBef>
                          <a:spcPts val="0"/>
                        </a:spcBef>
                        <a:spcAft>
                          <a:spcPts val="0"/>
                        </a:spcAft>
                      </a:pPr>
                      <a:endParaRPr lang="ru-RU" sz="1400"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endParaRPr lang="ru-RU" sz="1400" dirty="0">
                        <a:latin typeface="Times New Roman" pitchFamily="18" charset="0"/>
                        <a:cs typeface="Times New Roman" pitchFamily="18" charset="0"/>
                      </a:endParaRPr>
                    </a:p>
                  </a:txBody>
                  <a:tcPr marL="19809" marR="19809" marT="23477" marB="23477" anchor="ctr"/>
                </a:tc>
                <a:tc>
                  <a:txBody>
                    <a:bodyPr/>
                    <a:lstStyle/>
                    <a:p>
                      <a:endParaRPr lang="ru-RU" dirty="0"/>
                    </a:p>
                  </a:txBody>
                  <a:tcPr marL="19809" marR="19809" marT="23477" marB="23477" anchor="ctr"/>
                </a:tc>
                <a:tc>
                  <a:txBody>
                    <a:bodyPr/>
                    <a:lstStyle/>
                    <a:p>
                      <a:endParaRPr lang="ru-RU" dirty="0"/>
                    </a:p>
                  </a:txBody>
                  <a:tcPr marL="19809" marR="19809" marT="23477" marB="23477" anchor="ctr"/>
                </a:tc>
                <a:tc>
                  <a:txBody>
                    <a:bodyPr/>
                    <a:lstStyle/>
                    <a:p>
                      <a:endParaRPr lang="ru-RU" dirty="0"/>
                    </a:p>
                  </a:txBody>
                  <a:tcPr marL="19809" marR="19809" marT="23477" marB="23477" anchor="ctr"/>
                </a:tc>
                <a:tc>
                  <a:txBody>
                    <a:bodyPr/>
                    <a:lstStyle/>
                    <a:p>
                      <a:pPr algn="ctr">
                        <a:spcBef>
                          <a:spcPts val="0"/>
                        </a:spcBef>
                        <a:spcAft>
                          <a:spcPts val="0"/>
                        </a:spcAft>
                      </a:pPr>
                      <a:endParaRPr lang="ru-RU" sz="1400" dirty="0"/>
                    </a:p>
                  </a:txBody>
                  <a:tcPr marL="19809" marR="19809" marT="23477" marB="23477" anchor="ctr"/>
                </a:tc>
                <a:tc>
                  <a:txBody>
                    <a:bodyPr/>
                    <a:lstStyle/>
                    <a:p>
                      <a:pPr algn="ctr">
                        <a:spcBef>
                          <a:spcPts val="0"/>
                        </a:spcBef>
                        <a:spcAft>
                          <a:spcPts val="0"/>
                        </a:spcAft>
                      </a:pPr>
                      <a:endParaRPr lang="ru-RU" sz="1400" dirty="0"/>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r>
              <a:tr h="452494">
                <a:tc>
                  <a:txBody>
                    <a:bodyPr/>
                    <a:lstStyle/>
                    <a:p>
                      <a:pPr algn="l">
                        <a:spcBef>
                          <a:spcPts val="0"/>
                        </a:spcBef>
                        <a:spcAft>
                          <a:spcPts val="0"/>
                        </a:spcAft>
                      </a:pPr>
                      <a:r>
                        <a:rPr lang="uk-UA" sz="1400" dirty="0" smtClean="0">
                          <a:latin typeface="Times New Roman" pitchFamily="18" charset="0"/>
                          <a:cs typeface="Times New Roman" pitchFamily="18" charset="0"/>
                        </a:rPr>
                        <a:t>З</a:t>
                      </a:r>
                      <a:r>
                        <a:rPr lang="uk-UA" sz="1400" b="1" dirty="0" smtClean="0">
                          <a:latin typeface="Times New Roman" pitchFamily="18" charset="0"/>
                          <a:cs typeface="Times New Roman" pitchFamily="18" charset="0"/>
                        </a:rPr>
                        <a:t>ДО </a:t>
                      </a:r>
                      <a:r>
                        <a:rPr lang="uk-UA" sz="1400" b="1" dirty="0" err="1" smtClean="0">
                          <a:latin typeface="Times New Roman" pitchFamily="18" charset="0"/>
                          <a:cs typeface="Times New Roman" pitchFamily="18" charset="0"/>
                        </a:rPr>
                        <a:t>“Сонечко”</a:t>
                      </a:r>
                      <a:endParaRPr lang="ru-RU" sz="1400" b="1"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r>
                        <a:rPr lang="uk-UA" sz="1400" dirty="0" smtClean="0">
                          <a:latin typeface="Times New Roman" pitchFamily="18" charset="0"/>
                          <a:cs typeface="Times New Roman" pitchFamily="18" charset="0"/>
                        </a:rPr>
                        <a:t>с. Червона Воля</a:t>
                      </a: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14</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12</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ctr">
                        <a:spcBef>
                          <a:spcPts val="0"/>
                        </a:spcBef>
                        <a:spcAft>
                          <a:spcPts val="0"/>
                        </a:spcAft>
                      </a:pPr>
                      <a:r>
                        <a:rPr lang="ru-RU" sz="1600" b="0" dirty="0" smtClean="0">
                          <a:solidFill>
                            <a:srgbClr val="002060"/>
                          </a:solidFill>
                          <a:latin typeface="Times New Roman" pitchFamily="18" charset="0"/>
                          <a:cs typeface="Times New Roman" pitchFamily="18" charset="0"/>
                        </a:rPr>
                        <a:t>44690,46</a:t>
                      </a: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b="0" dirty="0" smtClean="0">
                          <a:solidFill>
                            <a:srgbClr val="002060"/>
                          </a:solidFill>
                          <a:latin typeface="Times New Roman" pitchFamily="18" charset="0"/>
                          <a:cs typeface="Times New Roman" pitchFamily="18" charset="0"/>
                        </a:rPr>
                        <a:t>125355,85</a:t>
                      </a: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r>
                        <a:rPr lang="ru-RU" sz="1600" b="0" dirty="0" smtClean="0">
                          <a:solidFill>
                            <a:srgbClr val="002060"/>
                          </a:solidFill>
                          <a:latin typeface="Times New Roman" pitchFamily="18" charset="0"/>
                          <a:cs typeface="Times New Roman" pitchFamily="18" charset="0"/>
                        </a:rPr>
                        <a:t>279797</a:t>
                      </a:r>
                      <a:endParaRPr lang="ru-RU" sz="1600" b="0" dirty="0">
                        <a:solidFill>
                          <a:srgbClr val="002060"/>
                        </a:solidFill>
                        <a:latin typeface="Times New Roman" pitchFamily="18" charset="0"/>
                        <a:cs typeface="Times New Roman" pitchFamily="18" charset="0"/>
                      </a:endParaRPr>
                    </a:p>
                  </a:txBody>
                  <a:tcPr marL="19809" marR="19809" marT="23477" marB="23477" anchor="ctr"/>
                </a:tc>
              </a:tr>
              <a:tr h="347446">
                <a:tc>
                  <a:txBody>
                    <a:bodyPr/>
                    <a:lstStyle/>
                    <a:p>
                      <a:pPr algn="l">
                        <a:spcBef>
                          <a:spcPts val="0"/>
                        </a:spcBef>
                        <a:spcAft>
                          <a:spcPts val="0"/>
                        </a:spcAft>
                      </a:pPr>
                      <a:endParaRPr lang="ru-RU" sz="1400" b="1"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r>
                        <a:rPr lang="ru-RU" sz="1400" dirty="0" smtClean="0">
                          <a:latin typeface="Times New Roman" pitchFamily="18" charset="0"/>
                          <a:cs typeface="Times New Roman" pitchFamily="18" charset="0"/>
                        </a:rPr>
                        <a:t>с. </a:t>
                      </a:r>
                      <a:r>
                        <a:rPr lang="ru-RU" sz="1400" dirty="0" err="1" smtClean="0">
                          <a:latin typeface="Times New Roman" pitchFamily="18" charset="0"/>
                          <a:cs typeface="Times New Roman" pitchFamily="18" charset="0"/>
                        </a:rPr>
                        <a:t>Перелісянка</a:t>
                      </a: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r>
              <a:tr h="347446">
                <a:tc>
                  <a:txBody>
                    <a:bodyPr/>
                    <a:lstStyle/>
                    <a:p>
                      <a:pPr algn="l">
                        <a:spcBef>
                          <a:spcPts val="0"/>
                        </a:spcBef>
                        <a:spcAft>
                          <a:spcPts val="0"/>
                        </a:spcAft>
                      </a:pPr>
                      <a:endParaRPr lang="ru-RU" sz="1400" b="1" dirty="0">
                        <a:latin typeface="Times New Roman" pitchFamily="18" charset="0"/>
                        <a:cs typeface="Times New Roman" pitchFamily="18" charset="0"/>
                      </a:endParaRPr>
                    </a:p>
                  </a:txBody>
                  <a:tcPr marL="19809" marR="19809" marT="23477" marB="23477" anchor="ctr"/>
                </a:tc>
                <a:tc>
                  <a:txBody>
                    <a:bodyPr/>
                    <a:lstStyle/>
                    <a:p>
                      <a:pPr algn="l">
                        <a:spcBef>
                          <a:spcPts val="0"/>
                        </a:spcBef>
                        <a:spcAft>
                          <a:spcPts val="0"/>
                        </a:spcAft>
                      </a:pPr>
                      <a:endParaRPr lang="ru-RU" sz="1400"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spcBef>
                          <a:spcPts val="0"/>
                        </a:spcBef>
                        <a:spcAft>
                          <a:spcPts val="0"/>
                        </a:spcAft>
                      </a:pPr>
                      <a:endParaRPr lang="ru-RU" sz="1600" b="0" dirty="0">
                        <a:solidFill>
                          <a:srgbClr val="002060"/>
                        </a:solidFill>
                        <a:latin typeface="Times New Roman" pitchFamily="18" charset="0"/>
                        <a:cs typeface="Times New Roman" pitchFamily="18" charset="0"/>
                      </a:endParaRPr>
                    </a:p>
                  </a:txBody>
                  <a:tcPr marL="19809" marR="19809" marT="23477" marB="23477" anchor="ctr"/>
                </a:tc>
              </a:tr>
              <a:tr h="6821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kern="1200" dirty="0" err="1" smtClean="0">
                          <a:solidFill>
                            <a:schemeClr val="dk1"/>
                          </a:solidFill>
                          <a:latin typeface="Times New Roman" pitchFamily="18" charset="0"/>
                          <a:ea typeface="+mn-ea"/>
                          <a:cs typeface="Times New Roman" pitchFamily="18" charset="0"/>
                        </a:rPr>
                        <a:t>Броницькогутянський</a:t>
                      </a:r>
                      <a:r>
                        <a:rPr lang="ru-RU" sz="1400" b="1" kern="1200" baseline="0" dirty="0" smtClean="0">
                          <a:solidFill>
                            <a:schemeClr val="dk1"/>
                          </a:solidFill>
                          <a:latin typeface="Times New Roman" pitchFamily="18" charset="0"/>
                          <a:ea typeface="+mn-ea"/>
                          <a:cs typeface="Times New Roman" pitchFamily="18" charset="0"/>
                        </a:rPr>
                        <a:t> ЗДО «</a:t>
                      </a:r>
                      <a:r>
                        <a:rPr lang="ru-RU" sz="1400" b="1" kern="1200" baseline="0" dirty="0" err="1" smtClean="0">
                          <a:solidFill>
                            <a:schemeClr val="dk1"/>
                          </a:solidFill>
                          <a:latin typeface="Times New Roman" pitchFamily="18" charset="0"/>
                          <a:ea typeface="+mn-ea"/>
                          <a:cs typeface="Times New Roman" pitchFamily="18" charset="0"/>
                        </a:rPr>
                        <a:t>Сонечко</a:t>
                      </a:r>
                      <a:r>
                        <a:rPr lang="ru-RU" sz="1400" b="1" kern="1200" baseline="0" dirty="0" smtClean="0">
                          <a:solidFill>
                            <a:schemeClr val="dk1"/>
                          </a:solidFill>
                          <a:latin typeface="Times New Roman" pitchFamily="18" charset="0"/>
                          <a:ea typeface="+mn-ea"/>
                          <a:cs typeface="Times New Roman" pitchFamily="18" charset="0"/>
                        </a:rPr>
                        <a:t>»</a:t>
                      </a:r>
                      <a:endParaRPr lang="ru-RU" sz="1400" b="1"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latin typeface="Times New Roman" pitchFamily="18" charset="0"/>
                          <a:ea typeface="+mn-ea"/>
                          <a:cs typeface="Times New Roman" pitchFamily="18" charset="0"/>
                        </a:rPr>
                        <a:t>с. </a:t>
                      </a:r>
                      <a:r>
                        <a:rPr lang="ru-RU" sz="1400" kern="1200" dirty="0" err="1" smtClean="0">
                          <a:solidFill>
                            <a:schemeClr val="dk1"/>
                          </a:solidFill>
                          <a:latin typeface="Times New Roman" pitchFamily="18" charset="0"/>
                          <a:ea typeface="+mn-ea"/>
                          <a:cs typeface="Times New Roman" pitchFamily="18" charset="0"/>
                        </a:rPr>
                        <a:t>Броницька</a:t>
                      </a:r>
                      <a:r>
                        <a:rPr lang="ru-RU" sz="1400" kern="1200" dirty="0" smtClean="0">
                          <a:solidFill>
                            <a:schemeClr val="dk1"/>
                          </a:solidFill>
                          <a:latin typeface="Times New Roman" pitchFamily="18" charset="0"/>
                          <a:ea typeface="+mn-ea"/>
                          <a:cs typeface="Times New Roman" pitchFamily="18" charset="0"/>
                        </a:rPr>
                        <a:t> Гута</a:t>
                      </a:r>
                      <a:endParaRPr lang="ru-RU" sz="14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b="1" dirty="0" smtClean="0">
                          <a:solidFill>
                            <a:srgbClr val="002060"/>
                          </a:solidFill>
                          <a:latin typeface="Times New Roman" pitchFamily="18" charset="0"/>
                          <a:cs typeface="Times New Roman" pitchFamily="18" charset="0"/>
                        </a:rPr>
                        <a:t>47</a:t>
                      </a:r>
                      <a:endParaRPr lang="ru-RU" sz="1600" b="1"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r>
                        <a:rPr lang="ru-RU" sz="1600" b="1" dirty="0" smtClean="0">
                          <a:solidFill>
                            <a:srgbClr val="002060"/>
                          </a:solidFill>
                          <a:latin typeface="Times New Roman" pitchFamily="18" charset="0"/>
                          <a:cs typeface="Times New Roman" pitchFamily="18" charset="0"/>
                        </a:rPr>
                        <a:t>31</a:t>
                      </a:r>
                      <a:endParaRPr lang="ru-RU" sz="1600" b="1"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r>
                        <a:rPr lang="ru-RU" sz="1600" b="1" dirty="0" smtClean="0">
                          <a:solidFill>
                            <a:srgbClr val="002060"/>
                          </a:solidFill>
                          <a:latin typeface="Times New Roman" pitchFamily="18" charset="0"/>
                          <a:cs typeface="Times New Roman" pitchFamily="18" charset="0"/>
                        </a:rPr>
                        <a:t>1</a:t>
                      </a:r>
                      <a:endParaRPr lang="ru-RU" sz="1600" b="1" dirty="0">
                        <a:solidFill>
                          <a:srgbClr val="002060"/>
                        </a:solidFill>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pitchFamily="18" charset="0"/>
                          <a:ea typeface="+mn-ea"/>
                          <a:cs typeface="Times New Roman" pitchFamily="18" charset="0"/>
                        </a:rPr>
                        <a:t>3</a:t>
                      </a:r>
                      <a:endParaRPr lang="ru-RU" sz="1600" b="1"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pitchFamily="18" charset="0"/>
                          <a:ea typeface="+mn-ea"/>
                          <a:cs typeface="Times New Roman" pitchFamily="18" charset="0"/>
                        </a:rPr>
                        <a:t>5</a:t>
                      </a:r>
                      <a:endParaRPr lang="ru-RU" sz="1600" b="1"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r>
              <a:tr h="6448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1"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latin typeface="Times New Roman" pitchFamily="18" charset="0"/>
                          <a:ea typeface="+mn-ea"/>
                          <a:cs typeface="Times New Roman" pitchFamily="18" charset="0"/>
                        </a:rPr>
                        <a:t>с. </a:t>
                      </a:r>
                      <a:r>
                        <a:rPr lang="ru-RU" sz="1400" kern="1200" dirty="0" err="1" smtClean="0">
                          <a:solidFill>
                            <a:schemeClr val="dk1"/>
                          </a:solidFill>
                          <a:latin typeface="Times New Roman" pitchFamily="18" charset="0"/>
                          <a:ea typeface="+mn-ea"/>
                          <a:cs typeface="Times New Roman" pitchFamily="18" charset="0"/>
                        </a:rPr>
                        <a:t>Брониця</a:t>
                      </a:r>
                      <a:endParaRPr lang="ru-RU" sz="14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algn="ctr"/>
                      <a:r>
                        <a:rPr lang="ru-RU" sz="1600" b="1" dirty="0" smtClean="0">
                          <a:solidFill>
                            <a:srgbClr val="002060"/>
                          </a:solidFill>
                          <a:latin typeface="Times New Roman" pitchFamily="18" charset="0"/>
                          <a:cs typeface="Times New Roman" pitchFamily="18" charset="0"/>
                        </a:rPr>
                        <a:t>3</a:t>
                      </a:r>
                      <a:endParaRPr lang="ru-RU" sz="1600" b="1" dirty="0">
                        <a:solidFill>
                          <a:srgbClr val="002060"/>
                        </a:solidFill>
                        <a:latin typeface="Times New Roman" pitchFamily="18" charset="0"/>
                        <a:cs typeface="Times New Roman" pitchFamily="18" charset="0"/>
                      </a:endParaRPr>
                    </a:p>
                  </a:txBody>
                  <a:tcPr marL="19809" marR="19809" marT="23477" marB="23477" anchor="ctr"/>
                </a:tc>
                <a:tc>
                  <a:txBody>
                    <a:bodyPr/>
                    <a:lstStyle/>
                    <a:p>
                      <a:pPr algn="ctr"/>
                      <a:endParaRPr lang="ru-RU" dirty="0"/>
                    </a:p>
                  </a:txBody>
                  <a:tcPr marL="19809" marR="19809" marT="23477" marB="23477" anchor="ctr"/>
                </a:tc>
                <a:tc>
                  <a:txBody>
                    <a:bodyPr/>
                    <a:lstStyle/>
                    <a:p>
                      <a:pPr algn="ctr"/>
                      <a:endParaRPr lang="ru-RU" dirty="0"/>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kern="1200" dirty="0">
                        <a:solidFill>
                          <a:srgbClr val="002060"/>
                        </a:solidFill>
                        <a:latin typeface="Times New Roman" pitchFamily="18" charset="0"/>
                        <a:ea typeface="+mn-ea"/>
                        <a:cs typeface="Times New Roman" pitchFamily="18" charset="0"/>
                      </a:endParaRPr>
                    </a:p>
                  </a:txBody>
                  <a:tcPr marL="19809" marR="19809" marT="23477" marB="23477" anchor="ct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85800" y="357158"/>
            <a:ext cx="6172200" cy="1333467"/>
          </a:xfrm>
        </p:spPr>
        <p:txBody>
          <a:bodyPr>
            <a:normAutofit/>
          </a:bodyPr>
          <a:lstStyle/>
          <a:p>
            <a:pPr indent="357188" algn="l">
              <a:spcAft>
                <a:spcPts val="1000"/>
              </a:spcAft>
            </a:pPr>
            <a:r>
              <a:rPr lang="uk-UA" sz="1800" b="1" dirty="0" smtClean="0">
                <a:solidFill>
                  <a:schemeClr val="accent1">
                    <a:lumMod val="50000"/>
                  </a:schemeClr>
                </a:solidFill>
                <a:latin typeface="Bookman Old Style" pitchFamily="18" charset="0"/>
                <a:cs typeface="Times New Roman" pitchFamily="18" charset="0"/>
              </a:rPr>
              <a:t/>
            </a:r>
            <a:br>
              <a:rPr lang="uk-UA" sz="1800" b="1" dirty="0" smtClean="0">
                <a:solidFill>
                  <a:schemeClr val="accent1">
                    <a:lumMod val="50000"/>
                  </a:schemeClr>
                </a:solidFill>
                <a:latin typeface="Bookman Old Style" pitchFamily="18" charset="0"/>
                <a:cs typeface="Times New Roman" pitchFamily="18" charset="0"/>
              </a:rPr>
            </a:br>
            <a:r>
              <a:rPr lang="uk-UA" sz="1800" b="1" dirty="0" smtClean="0">
                <a:solidFill>
                  <a:schemeClr val="accent1">
                    <a:lumMod val="50000"/>
                  </a:schemeClr>
                </a:solidFill>
                <a:latin typeface="Book Antiqua" pitchFamily="18" charset="0"/>
                <a:cs typeface="Times New Roman" pitchFamily="18" charset="0"/>
              </a:rPr>
              <a:t>Школи Городницької ОТГ у рейтингу шкіл Житомирської області</a:t>
            </a:r>
          </a:p>
        </p:txBody>
      </p:sp>
      <p:graphicFrame>
        <p:nvGraphicFramePr>
          <p:cNvPr id="6" name="Таблица 5"/>
          <p:cNvGraphicFramePr>
            <a:graphicFrameLocks noGrp="1"/>
          </p:cNvGraphicFramePr>
          <p:nvPr/>
        </p:nvGraphicFramePr>
        <p:xfrm>
          <a:off x="0" y="3714744"/>
          <a:ext cx="6858000" cy="2224269"/>
        </p:xfrm>
        <a:graphic>
          <a:graphicData uri="http://schemas.openxmlformats.org/drawingml/2006/table">
            <a:tbl>
              <a:tblPr firstRow="1" bandRow="1">
                <a:tableStyleId>{5C22544A-7EE6-4342-B048-85BDC9FD1C3A}</a:tableStyleId>
              </a:tblPr>
              <a:tblGrid>
                <a:gridCol w="2805545"/>
                <a:gridCol w="807823"/>
                <a:gridCol w="737422"/>
                <a:gridCol w="663680"/>
                <a:gridCol w="516195"/>
                <a:gridCol w="737422"/>
                <a:gridCol w="589913"/>
              </a:tblGrid>
              <a:tr h="848260">
                <a:tc>
                  <a:txBody>
                    <a:bodyPr/>
                    <a:lstStyle/>
                    <a:p>
                      <a:pPr marL="0" algn="ctr" defTabSz="914400" rtl="0" eaLnBrk="1" latinLnBrk="0" hangingPunct="1">
                        <a:spcBef>
                          <a:spcPts val="0"/>
                        </a:spcBef>
                        <a:spcAft>
                          <a:spcPts val="0"/>
                        </a:spcAft>
                      </a:pPr>
                      <a:r>
                        <a:rPr lang="ru-RU" sz="1200" b="1" kern="1200" dirty="0" err="1" smtClean="0">
                          <a:solidFill>
                            <a:schemeClr val="lt1"/>
                          </a:solidFill>
                          <a:latin typeface="Book Antiqua" pitchFamily="18" charset="0"/>
                          <a:ea typeface="+mn-ea"/>
                          <a:cs typeface="+mn-cs"/>
                        </a:rPr>
                        <a:t>Назва</a:t>
                      </a:r>
                      <a:r>
                        <a:rPr lang="ru-RU" sz="1200" b="1" kern="1200" baseline="0" dirty="0" smtClean="0">
                          <a:solidFill>
                            <a:schemeClr val="lt1"/>
                          </a:solidFill>
                          <a:latin typeface="Book Antiqua" pitchFamily="18" charset="0"/>
                          <a:ea typeface="+mn-ea"/>
                          <a:cs typeface="+mn-cs"/>
                        </a:rPr>
                        <a:t> </a:t>
                      </a:r>
                      <a:r>
                        <a:rPr lang="ru-RU" sz="1200" b="1" kern="1200" baseline="0" dirty="0" err="1" smtClean="0">
                          <a:solidFill>
                            <a:schemeClr val="lt1"/>
                          </a:solidFill>
                          <a:latin typeface="Book Antiqua" pitchFamily="18" charset="0"/>
                          <a:ea typeface="+mn-ea"/>
                          <a:cs typeface="+mn-cs"/>
                        </a:rPr>
                        <a:t>навчального</a:t>
                      </a:r>
                      <a:r>
                        <a:rPr lang="ru-RU" sz="1200" b="1" kern="1200" baseline="0" dirty="0" smtClean="0">
                          <a:solidFill>
                            <a:schemeClr val="lt1"/>
                          </a:solidFill>
                          <a:latin typeface="Book Antiqua" pitchFamily="18" charset="0"/>
                          <a:ea typeface="+mn-ea"/>
                          <a:cs typeface="+mn-cs"/>
                        </a:rPr>
                        <a:t> закладу</a:t>
                      </a:r>
                      <a:endParaRPr lang="ru-RU" sz="1200" b="1" kern="1200" dirty="0">
                        <a:solidFill>
                          <a:schemeClr val="lt1"/>
                        </a:solidFill>
                        <a:latin typeface="Book Antiqua" pitchFamily="18" charset="0"/>
                        <a:ea typeface="+mn-ea"/>
                        <a:cs typeface="+mn-cs"/>
                      </a:endParaRPr>
                    </a:p>
                  </a:txBody>
                  <a:tcPr marL="19809" marR="19809" marT="23477" marB="23477" anchor="ctr"/>
                </a:tc>
                <a:tc>
                  <a:txBody>
                    <a:bodyPr/>
                    <a:lstStyle/>
                    <a:p>
                      <a:pPr marL="0" algn="ctr" defTabSz="914400" rtl="0" eaLnBrk="1" latinLnBrk="0" hangingPunct="1">
                        <a:spcBef>
                          <a:spcPts val="0"/>
                        </a:spcBef>
                        <a:spcAft>
                          <a:spcPts val="0"/>
                        </a:spcAft>
                      </a:pPr>
                      <a:r>
                        <a:rPr lang="ru-RU" sz="1200" b="1" kern="1200" dirty="0" err="1" smtClean="0">
                          <a:solidFill>
                            <a:schemeClr val="lt1"/>
                          </a:solidFill>
                          <a:latin typeface="Book Antiqua" pitchFamily="18" charset="0"/>
                          <a:ea typeface="+mn-ea"/>
                          <a:cs typeface="+mn-cs"/>
                        </a:rPr>
                        <a:t>Місце</a:t>
                      </a:r>
                      <a:endParaRPr lang="ru-RU" sz="1200" b="1" kern="1200" dirty="0">
                        <a:solidFill>
                          <a:schemeClr val="lt1"/>
                        </a:solidFill>
                        <a:latin typeface="Book Antiqua" pitchFamily="18" charset="0"/>
                        <a:ea typeface="+mn-ea"/>
                        <a:cs typeface="+mn-cs"/>
                      </a:endParaRPr>
                    </a:p>
                  </a:txBody>
                  <a:tcPr marL="19809" marR="19809" marT="23477" marB="23477" anchor="ctr"/>
                </a:tc>
                <a:tc>
                  <a:txBody>
                    <a:bodyPr/>
                    <a:lstStyle/>
                    <a:p>
                      <a:pPr marL="0" algn="ctr" defTabSz="914400" rtl="0" eaLnBrk="1" latinLnBrk="0" hangingPunct="1">
                        <a:spcBef>
                          <a:spcPts val="0"/>
                        </a:spcBef>
                        <a:spcAft>
                          <a:spcPts val="0"/>
                        </a:spcAft>
                      </a:pPr>
                      <a:r>
                        <a:rPr lang="ru-RU" sz="1200" b="1" kern="1200" dirty="0" smtClean="0">
                          <a:solidFill>
                            <a:schemeClr val="lt1"/>
                          </a:solidFill>
                          <a:latin typeface="Book Antiqua" pitchFamily="18" charset="0"/>
                          <a:ea typeface="+mn-ea"/>
                          <a:cs typeface="+mn-cs"/>
                        </a:rPr>
                        <a:t>ТОР</a:t>
                      </a:r>
                      <a:endParaRPr lang="ru-RU" sz="1200" b="1" kern="1200" dirty="0">
                        <a:solidFill>
                          <a:schemeClr val="lt1"/>
                        </a:solidFill>
                        <a:latin typeface="Book Antiqua" pitchFamily="18" charset="0"/>
                        <a:ea typeface="+mn-ea"/>
                        <a:cs typeface="+mn-cs"/>
                      </a:endParaRPr>
                    </a:p>
                  </a:txBody>
                  <a:tcPr marL="19809" marR="19809" marT="23477" marB="23477" anchor="ctr"/>
                </a:tc>
                <a:tc>
                  <a:txBody>
                    <a:bodyPr/>
                    <a:lstStyle/>
                    <a:p>
                      <a:pPr marL="0" algn="ctr" defTabSz="914400" rtl="0" eaLnBrk="1" latinLnBrk="0" hangingPunct="1">
                        <a:spcBef>
                          <a:spcPts val="0"/>
                        </a:spcBef>
                        <a:spcAft>
                          <a:spcPts val="0"/>
                        </a:spcAft>
                      </a:pPr>
                      <a:r>
                        <a:rPr lang="uk-UA" sz="1200" b="1" kern="1200" dirty="0" err="1" smtClean="0">
                          <a:solidFill>
                            <a:schemeClr val="lt1"/>
                          </a:solidFill>
                          <a:latin typeface="Book Antiqua" pitchFamily="18" charset="0"/>
                          <a:ea typeface="+mn-ea"/>
                          <a:cs typeface="+mn-cs"/>
                        </a:rPr>
                        <a:t>Рейт</a:t>
                      </a:r>
                      <a:r>
                        <a:rPr lang="uk-UA" sz="1200" b="1" kern="1200" dirty="0" smtClean="0">
                          <a:solidFill>
                            <a:schemeClr val="lt1"/>
                          </a:solidFill>
                          <a:latin typeface="Book Antiqua" pitchFamily="18" charset="0"/>
                          <a:ea typeface="+mn-ea"/>
                          <a:cs typeface="+mn-cs"/>
                        </a:rPr>
                        <a:t>. бал</a:t>
                      </a:r>
                      <a:endParaRPr lang="ru-RU" sz="1200" b="1" kern="1200" dirty="0">
                        <a:solidFill>
                          <a:schemeClr val="lt1"/>
                        </a:solidFill>
                        <a:latin typeface="Book Antiqua" pitchFamily="18" charset="0"/>
                        <a:ea typeface="+mn-ea"/>
                        <a:cs typeface="+mn-cs"/>
                      </a:endParaRPr>
                    </a:p>
                  </a:txBody>
                  <a:tcPr marL="19809" marR="19809" marT="23477" marB="23477"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Book Antiqua" pitchFamily="18" charset="0"/>
                          <a:ea typeface="+mn-ea"/>
                          <a:cs typeface="+mn-cs"/>
                        </a:rPr>
                        <a:t>Бал ЗНО</a:t>
                      </a:r>
                      <a:endParaRPr lang="ru-RU" sz="1200" b="1" kern="1200" dirty="0">
                        <a:solidFill>
                          <a:schemeClr val="lt1"/>
                        </a:solidFill>
                        <a:latin typeface="Book Antiqua" pitchFamily="18" charset="0"/>
                        <a:ea typeface="+mn-ea"/>
                        <a:cs typeface="+mn-cs"/>
                      </a:endParaRPr>
                    </a:p>
                  </a:txBody>
                  <a:tcPr marL="19809" marR="19809" marT="23477" marB="23477"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Book Antiqua" pitchFamily="18" charset="0"/>
                          <a:ea typeface="+mn-ea"/>
                          <a:cs typeface="+mn-cs"/>
                        </a:rPr>
                        <a:t>Учнів/ тестів</a:t>
                      </a:r>
                      <a:endParaRPr lang="ru-RU" sz="1200" b="1" kern="1200" dirty="0">
                        <a:solidFill>
                          <a:schemeClr val="lt1"/>
                        </a:solidFill>
                        <a:latin typeface="Book Antiqua" pitchFamily="18" charset="0"/>
                        <a:ea typeface="+mn-ea"/>
                        <a:cs typeface="+mn-cs"/>
                      </a:endParaRPr>
                    </a:p>
                  </a:txBody>
                  <a:tcPr marL="19809" marR="19809" marT="23477" marB="23477" anchor="ctr"/>
                </a:tc>
                <a:tc>
                  <a:txBody>
                    <a:bodyPr/>
                    <a:lstStyle/>
                    <a:p>
                      <a:pPr marL="0" algn="ctr" defTabSz="914400" rtl="0" eaLnBrk="1" latinLnBrk="0" hangingPunct="1">
                        <a:spcBef>
                          <a:spcPts val="0"/>
                        </a:spcBef>
                        <a:spcAft>
                          <a:spcPts val="0"/>
                        </a:spcAft>
                      </a:pPr>
                      <a:r>
                        <a:rPr lang="uk-UA" sz="1200" b="1" kern="1200" dirty="0" smtClean="0">
                          <a:solidFill>
                            <a:schemeClr val="lt1"/>
                          </a:solidFill>
                          <a:latin typeface="Book Antiqua" pitchFamily="18" charset="0"/>
                          <a:ea typeface="+mn-ea"/>
                          <a:cs typeface="+mn-cs"/>
                        </a:rPr>
                        <a:t>Склав (%)</a:t>
                      </a:r>
                      <a:endParaRPr lang="ru-RU" sz="1200" b="1" kern="1200" dirty="0">
                        <a:solidFill>
                          <a:schemeClr val="lt1"/>
                        </a:solidFill>
                        <a:latin typeface="Book Antiqua" pitchFamily="18" charset="0"/>
                        <a:ea typeface="+mn-ea"/>
                        <a:cs typeface="+mn-cs"/>
                      </a:endParaRPr>
                    </a:p>
                  </a:txBody>
                  <a:tcPr marL="19809" marR="19809" marT="23477" marB="23477" anchor="ctr"/>
                </a:tc>
              </a:tr>
              <a:tr h="306741">
                <a:tc>
                  <a:txBody>
                    <a:bodyPr/>
                    <a:lstStyle/>
                    <a:p>
                      <a:pPr marL="179388" indent="0" algn="l">
                        <a:spcBef>
                          <a:spcPts val="0"/>
                        </a:spcBef>
                        <a:spcAft>
                          <a:spcPts val="0"/>
                        </a:spcAft>
                      </a:pPr>
                      <a:r>
                        <a:rPr lang="uk-UA" sz="1600" b="1" dirty="0" smtClean="0">
                          <a:latin typeface="Times New Roman" pitchFamily="18" charset="0"/>
                          <a:cs typeface="Times New Roman" pitchFamily="18" charset="0"/>
                        </a:rPr>
                        <a:t>ОНЗ </a:t>
                      </a:r>
                      <a:r>
                        <a:rPr lang="uk-UA" sz="1600" b="1" dirty="0" err="1" smtClean="0">
                          <a:latin typeface="Times New Roman" pitchFamily="18" charset="0"/>
                          <a:cs typeface="Times New Roman" pitchFamily="18" charset="0"/>
                        </a:rPr>
                        <a:t>“Городницька</a:t>
                      </a:r>
                      <a:r>
                        <a:rPr lang="uk-UA" sz="1600" b="1" dirty="0" smtClean="0">
                          <a:latin typeface="Times New Roman" pitchFamily="18" charset="0"/>
                          <a:cs typeface="Times New Roman" pitchFamily="18" charset="0"/>
                        </a:rPr>
                        <a:t> </a:t>
                      </a:r>
                    </a:p>
                    <a:p>
                      <a:pPr marL="179388" indent="0" algn="l">
                        <a:spcBef>
                          <a:spcPts val="0"/>
                        </a:spcBef>
                        <a:spcAft>
                          <a:spcPts val="0"/>
                        </a:spcAft>
                      </a:pPr>
                      <a:r>
                        <a:rPr lang="uk-UA" sz="1600" b="1" dirty="0" smtClean="0">
                          <a:latin typeface="Times New Roman" pitchFamily="18" charset="0"/>
                          <a:cs typeface="Times New Roman" pitchFamily="18" charset="0"/>
                        </a:rPr>
                        <a:t>ЗОШ І-ІІІ </a:t>
                      </a:r>
                      <a:r>
                        <a:rPr lang="uk-UA" sz="1600" b="1" dirty="0" err="1" smtClean="0">
                          <a:latin typeface="Times New Roman" pitchFamily="18" charset="0"/>
                          <a:cs typeface="Times New Roman" pitchFamily="18" charset="0"/>
                        </a:rPr>
                        <a:t>ступенів”</a:t>
                      </a:r>
                      <a:endParaRPr lang="ru-RU" sz="1600" b="1" dirty="0">
                        <a:latin typeface="Times New Roman" pitchFamily="18" charset="0"/>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183</a:t>
                      </a:r>
                      <a:endParaRPr lang="ru-RU" sz="1600" b="1" kern="1200" dirty="0" smtClean="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6246</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96.3</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110.8</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39/147</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83</a:t>
                      </a:r>
                      <a:endParaRPr lang="ru-RU" sz="1600" b="1" kern="1200" dirty="0">
                        <a:solidFill>
                          <a:srgbClr val="002060"/>
                        </a:solidFill>
                        <a:latin typeface="Times New Roman"/>
                        <a:ea typeface="+mn-ea"/>
                        <a:cs typeface="+mn-cs"/>
                      </a:endParaRPr>
                    </a:p>
                  </a:txBody>
                  <a:tcPr marL="19809" marR="19809" marT="23477" marB="23477" anchor="ctr"/>
                </a:tc>
              </a:tr>
              <a:tr h="306741">
                <a:tc>
                  <a:txBody>
                    <a:bodyPr/>
                    <a:lstStyle/>
                    <a:p>
                      <a:pPr marL="0" indent="0" algn="l" defTabSz="914400" rtl="0" eaLnBrk="1" latinLnBrk="0" hangingPunct="1">
                        <a:spcBef>
                          <a:spcPts val="0"/>
                        </a:spcBef>
                        <a:spcAft>
                          <a:spcPts val="0"/>
                        </a:spcAft>
                      </a:pPr>
                      <a:endParaRPr lang="ru-RU" sz="1600"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kern="1200" dirty="0">
                        <a:solidFill>
                          <a:srgbClr val="002060"/>
                        </a:solidFill>
                        <a:latin typeface="Times New Roman"/>
                        <a:ea typeface="+mn-ea"/>
                        <a:cs typeface="+mn-cs"/>
                      </a:endParaRPr>
                    </a:p>
                  </a:txBody>
                  <a:tcPr marL="19809" marR="19809" marT="23477" marB="23477" anchor="ctr"/>
                </a:tc>
              </a:tr>
              <a:tr h="306741">
                <a:tc>
                  <a:txBody>
                    <a:bodyPr/>
                    <a:lstStyle/>
                    <a:p>
                      <a:pPr marL="179388" indent="0" algn="l" defTabSz="914400" rtl="0" eaLnBrk="1" latinLnBrk="0" hangingPunct="1">
                        <a:spcBef>
                          <a:spcPts val="0"/>
                        </a:spcBef>
                        <a:spcAft>
                          <a:spcPts val="0"/>
                        </a:spcAft>
                      </a:pPr>
                      <a:r>
                        <a:rPr lang="uk-UA" sz="1600" b="1" kern="1200" dirty="0" err="1" smtClean="0">
                          <a:solidFill>
                            <a:schemeClr val="dk1"/>
                          </a:solidFill>
                          <a:latin typeface="Times New Roman" pitchFamily="18" charset="0"/>
                          <a:ea typeface="+mn-ea"/>
                          <a:cs typeface="Times New Roman" pitchFamily="18" charset="0"/>
                        </a:rPr>
                        <a:t>Броницькогутянський</a:t>
                      </a:r>
                      <a:endParaRPr lang="uk-UA" sz="1600" b="1" kern="1200" dirty="0" smtClean="0">
                        <a:solidFill>
                          <a:schemeClr val="dk1"/>
                        </a:solidFill>
                        <a:latin typeface="Times New Roman" pitchFamily="18" charset="0"/>
                        <a:ea typeface="+mn-ea"/>
                        <a:cs typeface="Times New Roman" pitchFamily="18" charset="0"/>
                      </a:endParaRPr>
                    </a:p>
                    <a:p>
                      <a:pPr marL="179388" indent="0" algn="l" defTabSz="914400" rtl="0" eaLnBrk="1" latinLnBrk="0" hangingPunct="1">
                        <a:spcBef>
                          <a:spcPts val="0"/>
                        </a:spcBef>
                        <a:spcAft>
                          <a:spcPts val="0"/>
                        </a:spcAft>
                      </a:pPr>
                      <a:r>
                        <a:rPr lang="uk-UA" sz="1600" b="1" kern="1200" dirty="0" smtClean="0">
                          <a:solidFill>
                            <a:schemeClr val="dk1"/>
                          </a:solidFill>
                          <a:latin typeface="Times New Roman" pitchFamily="18" charset="0"/>
                          <a:ea typeface="+mn-ea"/>
                          <a:cs typeface="Times New Roman" pitchFamily="18" charset="0"/>
                        </a:rPr>
                        <a:t>ЗЗСО І-ІІІ ступенів</a:t>
                      </a:r>
                      <a:endParaRPr lang="ru-RU" sz="1600" b="1" kern="1200" dirty="0">
                        <a:solidFill>
                          <a:schemeClr val="dk1"/>
                        </a:solidFill>
                        <a:latin typeface="Times New Roman" pitchFamily="18" charset="0"/>
                        <a:ea typeface="+mn-ea"/>
                        <a:cs typeface="Times New Roman" pitchFamily="18" charset="0"/>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259</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8171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79.7</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93.1</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15/49</a:t>
                      </a:r>
                      <a:endParaRPr lang="ru-RU" sz="1600" b="1" kern="1200" dirty="0">
                        <a:solidFill>
                          <a:srgbClr val="002060"/>
                        </a:solidFill>
                        <a:latin typeface="Times New Roman"/>
                        <a:ea typeface="+mn-ea"/>
                        <a:cs typeface="+mn-cs"/>
                      </a:endParaRPr>
                    </a:p>
                  </a:txBody>
                  <a:tcPr marL="19809" marR="19809" marT="23477" marB="2347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rgbClr val="002060"/>
                          </a:solidFill>
                          <a:latin typeface="Times New Roman"/>
                          <a:ea typeface="+mn-ea"/>
                          <a:cs typeface="+mn-cs"/>
                        </a:rPr>
                        <a:t>71</a:t>
                      </a:r>
                      <a:endParaRPr lang="ru-RU" sz="1600" b="1" kern="1200" dirty="0">
                        <a:solidFill>
                          <a:srgbClr val="002060"/>
                        </a:solidFill>
                        <a:latin typeface="Times New Roman"/>
                        <a:ea typeface="+mn-ea"/>
                        <a:cs typeface="+mn-cs"/>
                      </a:endParaRPr>
                    </a:p>
                  </a:txBody>
                  <a:tcPr marL="19809" marR="19809" marT="23477" marB="23477" anchor="ctr"/>
                </a:tc>
              </a:tr>
            </a:tbl>
          </a:graphicData>
        </a:graphic>
      </p:graphicFrame>
      <p:sp>
        <p:nvSpPr>
          <p:cNvPr id="7" name="TextBox 6"/>
          <p:cNvSpPr txBox="1"/>
          <p:nvPr/>
        </p:nvSpPr>
        <p:spPr>
          <a:xfrm>
            <a:off x="500042" y="1643042"/>
            <a:ext cx="6357958" cy="1754326"/>
          </a:xfrm>
          <a:prstGeom prst="rect">
            <a:avLst/>
          </a:prstGeom>
          <a:noFill/>
        </p:spPr>
        <p:txBody>
          <a:bodyPr wrap="square" rtlCol="0">
            <a:spAutoFit/>
          </a:bodyPr>
          <a:lstStyle/>
          <a:p>
            <a:pPr indent="358775" algn="just"/>
            <a:r>
              <a:rPr lang="uk-UA" dirty="0" smtClean="0">
                <a:latin typeface="Times New Roman" pitchFamily="18" charset="0"/>
                <a:cs typeface="Times New Roman" pitchFamily="18" charset="0"/>
              </a:rPr>
              <a:t>Школи у таблиці </a:t>
            </a:r>
            <a:r>
              <a:rPr lang="uk-UA" dirty="0" err="1" smtClean="0">
                <a:latin typeface="Times New Roman" pitchFamily="18" charset="0"/>
                <a:cs typeface="Times New Roman" pitchFamily="18" charset="0"/>
              </a:rPr>
              <a:t>ранжовані</a:t>
            </a:r>
            <a:r>
              <a:rPr lang="uk-UA" dirty="0" smtClean="0">
                <a:latin typeface="Times New Roman" pitchFamily="18" charset="0"/>
                <a:cs typeface="Times New Roman" pitchFamily="18" charset="0"/>
              </a:rPr>
              <a:t> за </a:t>
            </a:r>
            <a:r>
              <a:rPr lang="uk-UA" dirty="0" err="1" smtClean="0">
                <a:latin typeface="Times New Roman" pitchFamily="18" charset="0"/>
                <a:cs typeface="Times New Roman" pitchFamily="18" charset="0"/>
              </a:rPr>
              <a:t>рейтенговим</a:t>
            </a:r>
            <a:r>
              <a:rPr lang="uk-UA" dirty="0" smtClean="0">
                <a:latin typeface="Times New Roman" pitchFamily="18" charset="0"/>
                <a:cs typeface="Times New Roman" pitchFamily="18" charset="0"/>
              </a:rPr>
              <a:t>  балом, який розрахований на підставі середнього значення балів зовнішнього незалежного оцінювання отриманих учасниками тестування з усіх предметів ЗНО та з урахуванням загальної кількості складених тестів випускниками кожної школи, всього 405 шкіл.</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714356" y="366184"/>
            <a:ext cx="5800744" cy="1062544"/>
          </a:xfrm>
        </p:spPr>
        <p:txBody>
          <a:bodyPr>
            <a:normAutofit/>
          </a:bodyPr>
          <a:lstStyle/>
          <a:p>
            <a:pPr algn="l">
              <a:spcAft>
                <a:spcPts val="1000"/>
              </a:spcAft>
              <a:tabLst>
                <a:tab pos="88900" algn="l"/>
              </a:tabLst>
            </a:pPr>
            <a:r>
              <a:rPr lang="uk-UA" sz="2000" b="1" dirty="0" smtClean="0">
                <a:solidFill>
                  <a:schemeClr val="accent1">
                    <a:lumMod val="50000"/>
                  </a:schemeClr>
                </a:solidFill>
                <a:latin typeface="Bookman Old Style" pitchFamily="18" charset="0"/>
                <a:ea typeface="+mn-ea"/>
                <a:cs typeface="Times New Roman" pitchFamily="18" charset="0"/>
              </a:rPr>
              <a:t>Крок 3</a:t>
            </a:r>
            <a:br>
              <a:rPr lang="uk-UA" sz="2000" b="1" dirty="0" smtClean="0">
                <a:solidFill>
                  <a:schemeClr val="accent1">
                    <a:lumMod val="50000"/>
                  </a:schemeClr>
                </a:solidFill>
                <a:latin typeface="Bookman Old Style" pitchFamily="18" charset="0"/>
                <a:ea typeface="+mn-ea"/>
                <a:cs typeface="Times New Roman" pitchFamily="18" charset="0"/>
              </a:rPr>
            </a:br>
            <a:r>
              <a:rPr lang="en-US" sz="2000" b="1" dirty="0" smtClean="0">
                <a:solidFill>
                  <a:schemeClr val="accent1">
                    <a:lumMod val="50000"/>
                  </a:schemeClr>
                </a:solidFill>
                <a:latin typeface="Bookman Old Style" pitchFamily="18" charset="0"/>
                <a:ea typeface="+mn-ea"/>
                <a:cs typeface="Times New Roman" pitchFamily="18" charset="0"/>
              </a:rPr>
              <a:t>SWOT -</a:t>
            </a:r>
            <a:r>
              <a:rPr lang="uk-UA" sz="2000" b="1" dirty="0" smtClean="0">
                <a:solidFill>
                  <a:schemeClr val="accent1">
                    <a:lumMod val="50000"/>
                  </a:schemeClr>
                </a:solidFill>
                <a:latin typeface="Bookman Old Style" pitchFamily="18" charset="0"/>
                <a:ea typeface="+mn-ea"/>
                <a:cs typeface="Times New Roman" pitchFamily="18" charset="0"/>
              </a:rPr>
              <a:t> АНАЛІЗ</a:t>
            </a:r>
            <a:endParaRPr lang="ru-RU" sz="2000" b="1" dirty="0" smtClean="0">
              <a:solidFill>
                <a:schemeClr val="accent1">
                  <a:lumMod val="50000"/>
                </a:schemeClr>
              </a:solidFill>
              <a:latin typeface="Bookman Old Style" pitchFamily="18" charset="0"/>
              <a:ea typeface="+mn-ea"/>
              <a:cs typeface="Times New Roman" pitchFamily="18" charset="0"/>
            </a:endParaRPr>
          </a:p>
        </p:txBody>
      </p:sp>
      <p:sp>
        <p:nvSpPr>
          <p:cNvPr id="10" name="TextBox 9"/>
          <p:cNvSpPr txBox="1"/>
          <p:nvPr/>
        </p:nvSpPr>
        <p:spPr>
          <a:xfrm>
            <a:off x="642918" y="1500166"/>
            <a:ext cx="5857916" cy="646331"/>
          </a:xfrm>
          <a:prstGeom prst="rect">
            <a:avLst/>
          </a:prstGeom>
          <a:noFill/>
        </p:spPr>
        <p:txBody>
          <a:bodyPr wrap="square" rtlCol="0">
            <a:spAutoFit/>
          </a:bodyPr>
          <a:lstStyle/>
          <a:p>
            <a:r>
              <a:rPr lang="en-US" b="1" dirty="0" smtClean="0">
                <a:solidFill>
                  <a:schemeClr val="accent1">
                    <a:lumMod val="50000"/>
                  </a:schemeClr>
                </a:solidFill>
                <a:latin typeface="Times New Roman" pitchFamily="18" charset="0"/>
                <a:cs typeface="Times New Roman" pitchFamily="18" charset="0"/>
              </a:rPr>
              <a:t>SWOT</a:t>
            </a:r>
            <a:r>
              <a:rPr lang="uk-UA" b="1" dirty="0" smtClean="0">
                <a:solidFill>
                  <a:schemeClr val="accent1">
                    <a:lumMod val="50000"/>
                  </a:schemeClr>
                </a:solidFill>
                <a:latin typeface="Times New Roman" pitchFamily="18" charset="0"/>
                <a:cs typeface="Times New Roman" pitchFamily="18" charset="0"/>
              </a:rPr>
              <a:t> – аналіз має базуватися на ретельному аналізі зібраних даних.</a:t>
            </a:r>
            <a:endParaRPr lang="ru-RU" dirty="0">
              <a:latin typeface="Times New Roman" pitchFamily="18" charset="0"/>
              <a:cs typeface="Times New Roman" pitchFamily="18" charset="0"/>
            </a:endParaRPr>
          </a:p>
        </p:txBody>
      </p:sp>
      <p:grpSp>
        <p:nvGrpSpPr>
          <p:cNvPr id="23" name="Группа 22"/>
          <p:cNvGrpSpPr/>
          <p:nvPr/>
        </p:nvGrpSpPr>
        <p:grpSpPr>
          <a:xfrm>
            <a:off x="428604" y="2571736"/>
            <a:ext cx="6286544" cy="4572032"/>
            <a:chOff x="357166" y="2857488"/>
            <a:chExt cx="6500834" cy="4572032"/>
          </a:xfrm>
        </p:grpSpPr>
        <p:sp>
          <p:nvSpPr>
            <p:cNvPr id="12" name="Прямоугольник 11"/>
            <p:cNvSpPr/>
            <p:nvPr/>
          </p:nvSpPr>
          <p:spPr>
            <a:xfrm>
              <a:off x="357166" y="2857488"/>
              <a:ext cx="6500834" cy="4572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11" name="TextBox 10"/>
            <p:cNvSpPr txBox="1"/>
            <p:nvPr/>
          </p:nvSpPr>
          <p:spPr>
            <a:xfrm>
              <a:off x="357166" y="2857488"/>
              <a:ext cx="2071702"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smtClean="0">
                  <a:solidFill>
                    <a:schemeClr val="accent1">
                      <a:lumMod val="50000"/>
                    </a:schemeClr>
                  </a:solidFill>
                  <a:latin typeface="Bookman Old Style" pitchFamily="18" charset="0"/>
                  <a:cs typeface="Times New Roman" pitchFamily="18" charset="0"/>
                </a:rPr>
                <a:t>SWOT -</a:t>
              </a:r>
              <a:r>
                <a:rPr lang="uk-UA" sz="1600" b="1" dirty="0" smtClean="0">
                  <a:solidFill>
                    <a:schemeClr val="accent1">
                      <a:lumMod val="50000"/>
                    </a:schemeClr>
                  </a:solidFill>
                  <a:latin typeface="Bookman Old Style" pitchFamily="18" charset="0"/>
                  <a:cs typeface="Times New Roman" pitchFamily="18" charset="0"/>
                </a:rPr>
                <a:t> АНАЛІЗ</a:t>
              </a:r>
              <a:endParaRPr lang="ru-RU" sz="1600" dirty="0"/>
            </a:p>
          </p:txBody>
        </p:sp>
        <p:cxnSp>
          <p:nvCxnSpPr>
            <p:cNvPr id="14" name="Прямая соединительная линия 13"/>
            <p:cNvCxnSpPr/>
            <p:nvPr/>
          </p:nvCxnSpPr>
          <p:spPr>
            <a:xfrm rot="16200000" flipH="1">
              <a:off x="1893082" y="5036347"/>
              <a:ext cx="3357586" cy="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28670" y="3857620"/>
              <a:ext cx="2071702" cy="369332"/>
            </a:xfrm>
            <a:prstGeom prst="rect">
              <a:avLst/>
            </a:prstGeom>
            <a:noFill/>
          </p:spPr>
          <p:txBody>
            <a:bodyPr wrap="square" rtlCol="0">
              <a:spAutoFit/>
            </a:bodyPr>
            <a:lstStyle/>
            <a:p>
              <a:r>
                <a:rPr lang="uk-UA" b="1" dirty="0" smtClean="0"/>
                <a:t>Сильні сторони</a:t>
              </a:r>
              <a:endParaRPr lang="ru-RU" b="1" dirty="0"/>
            </a:p>
          </p:txBody>
        </p:sp>
        <p:sp>
          <p:nvSpPr>
            <p:cNvPr id="18" name="TextBox 17"/>
            <p:cNvSpPr txBox="1"/>
            <p:nvPr/>
          </p:nvSpPr>
          <p:spPr>
            <a:xfrm>
              <a:off x="4572008" y="3929058"/>
              <a:ext cx="2071702" cy="369332"/>
            </a:xfrm>
            <a:prstGeom prst="rect">
              <a:avLst/>
            </a:prstGeom>
            <a:noFill/>
          </p:spPr>
          <p:txBody>
            <a:bodyPr wrap="square" rtlCol="0">
              <a:spAutoFit/>
            </a:bodyPr>
            <a:lstStyle/>
            <a:p>
              <a:r>
                <a:rPr lang="uk-UA" b="1" dirty="0" smtClean="0"/>
                <a:t>Можливості</a:t>
              </a:r>
              <a:endParaRPr lang="ru-RU" b="1" dirty="0"/>
            </a:p>
          </p:txBody>
        </p:sp>
        <p:sp>
          <p:nvSpPr>
            <p:cNvPr id="19" name="TextBox 18"/>
            <p:cNvSpPr txBox="1"/>
            <p:nvPr/>
          </p:nvSpPr>
          <p:spPr>
            <a:xfrm>
              <a:off x="1071546" y="6215074"/>
              <a:ext cx="2071702" cy="369332"/>
            </a:xfrm>
            <a:prstGeom prst="rect">
              <a:avLst/>
            </a:prstGeom>
            <a:noFill/>
          </p:spPr>
          <p:txBody>
            <a:bodyPr wrap="square" rtlCol="0">
              <a:spAutoFit/>
            </a:bodyPr>
            <a:lstStyle/>
            <a:p>
              <a:r>
                <a:rPr lang="uk-UA" b="1" dirty="0" smtClean="0"/>
                <a:t>Слабкі сторони</a:t>
              </a:r>
              <a:endParaRPr lang="ru-RU" b="1" dirty="0"/>
            </a:p>
          </p:txBody>
        </p:sp>
        <p:sp>
          <p:nvSpPr>
            <p:cNvPr id="20" name="TextBox 19"/>
            <p:cNvSpPr txBox="1"/>
            <p:nvPr/>
          </p:nvSpPr>
          <p:spPr>
            <a:xfrm>
              <a:off x="4643446" y="6143636"/>
              <a:ext cx="2071702" cy="369332"/>
            </a:xfrm>
            <a:prstGeom prst="rect">
              <a:avLst/>
            </a:prstGeom>
            <a:noFill/>
          </p:spPr>
          <p:txBody>
            <a:bodyPr wrap="square" rtlCol="0">
              <a:spAutoFit/>
            </a:bodyPr>
            <a:lstStyle/>
            <a:p>
              <a:r>
                <a:rPr lang="uk-UA" b="1" dirty="0" smtClean="0"/>
                <a:t>Загрози</a:t>
              </a:r>
              <a:endParaRPr lang="ru-RU" b="1" dirty="0"/>
            </a:p>
          </p:txBody>
        </p:sp>
        <p:sp>
          <p:nvSpPr>
            <p:cNvPr id="21" name="TextBox 20"/>
            <p:cNvSpPr txBox="1"/>
            <p:nvPr/>
          </p:nvSpPr>
          <p:spPr>
            <a:xfrm>
              <a:off x="1285860" y="5072066"/>
              <a:ext cx="2071702" cy="369332"/>
            </a:xfrm>
            <a:prstGeom prst="rect">
              <a:avLst/>
            </a:prstGeom>
            <a:noFill/>
          </p:spPr>
          <p:txBody>
            <a:bodyPr wrap="square" rtlCol="0">
              <a:spAutoFit/>
            </a:bodyPr>
            <a:lstStyle/>
            <a:p>
              <a:pPr algn="r"/>
              <a:r>
                <a:rPr lang="uk-UA" dirty="0" smtClean="0"/>
                <a:t>всередині</a:t>
              </a:r>
              <a:endParaRPr lang="ru-RU" dirty="0"/>
            </a:p>
          </p:txBody>
        </p:sp>
        <p:sp>
          <p:nvSpPr>
            <p:cNvPr id="22" name="TextBox 21"/>
            <p:cNvSpPr txBox="1"/>
            <p:nvPr/>
          </p:nvSpPr>
          <p:spPr>
            <a:xfrm>
              <a:off x="3714752" y="5072066"/>
              <a:ext cx="2071702" cy="369332"/>
            </a:xfrm>
            <a:prstGeom prst="rect">
              <a:avLst/>
            </a:prstGeom>
            <a:noFill/>
          </p:spPr>
          <p:txBody>
            <a:bodyPr wrap="square" rtlCol="0">
              <a:spAutoFit/>
            </a:bodyPr>
            <a:lstStyle/>
            <a:p>
              <a:r>
                <a:rPr lang="uk-UA" dirty="0" smtClean="0"/>
                <a:t>ззовні</a:t>
              </a:r>
              <a:endParaRPr lang="ru-RU" dirty="0"/>
            </a:p>
          </p:txBody>
        </p:sp>
      </p:grpSp>
      <p:sp>
        <p:nvSpPr>
          <p:cNvPr id="24" name="TextBox 23"/>
          <p:cNvSpPr txBox="1"/>
          <p:nvPr/>
        </p:nvSpPr>
        <p:spPr>
          <a:xfrm>
            <a:off x="571456" y="7500958"/>
            <a:ext cx="6286544" cy="923330"/>
          </a:xfrm>
          <a:prstGeom prst="rect">
            <a:avLst/>
          </a:prstGeom>
          <a:noFill/>
        </p:spPr>
        <p:txBody>
          <a:bodyPr wrap="square" rtlCol="0">
            <a:spAutoFit/>
          </a:bodyPr>
          <a:lstStyle/>
          <a:p>
            <a:pPr indent="363538" algn="just"/>
            <a:r>
              <a:rPr lang="en-US" b="1" dirty="0" smtClean="0">
                <a:solidFill>
                  <a:schemeClr val="accent1">
                    <a:lumMod val="50000"/>
                  </a:schemeClr>
                </a:solidFill>
                <a:latin typeface="Times New Roman" pitchFamily="18" charset="0"/>
                <a:cs typeface="Times New Roman" pitchFamily="18" charset="0"/>
              </a:rPr>
              <a:t>SWOT</a:t>
            </a:r>
            <a:r>
              <a:rPr lang="uk-UA" b="1" dirty="0" smtClean="0">
                <a:solidFill>
                  <a:schemeClr val="accent1">
                    <a:lumMod val="50000"/>
                  </a:schemeClr>
                </a:solidFill>
                <a:latin typeface="Times New Roman" pitchFamily="18" charset="0"/>
                <a:cs typeface="Times New Roman" pitchFamily="18" charset="0"/>
              </a:rPr>
              <a:t> – аналіз означає виявлення сильних сторін, слабких сторін, можливостей і загроз, які властиві системі освіти в громаді.</a:t>
            </a:r>
            <a:endParaRPr lang="ru-RU" dirty="0"/>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Заголовок 7"/>
          <p:cNvSpPr>
            <a:spLocks noGrp="1"/>
          </p:cNvSpPr>
          <p:nvPr>
            <p:ph type="title"/>
          </p:nvPr>
        </p:nvSpPr>
        <p:spPr>
          <a:xfrm>
            <a:off x="714356" y="285720"/>
            <a:ext cx="5800744" cy="785818"/>
          </a:xfrm>
        </p:spPr>
        <p:txBody>
          <a:bodyPr>
            <a:normAutofit/>
          </a:bodyPr>
          <a:lstStyle/>
          <a:p>
            <a:pPr algn="l">
              <a:spcAft>
                <a:spcPts val="1000"/>
              </a:spcAft>
            </a:pPr>
            <a:r>
              <a:rPr lang="en-US" sz="2200" b="1" dirty="0" smtClean="0">
                <a:solidFill>
                  <a:schemeClr val="accent1">
                    <a:lumMod val="50000"/>
                  </a:schemeClr>
                </a:solidFill>
                <a:latin typeface="Bookman Old Style" pitchFamily="18" charset="0"/>
                <a:ea typeface="+mn-ea"/>
                <a:cs typeface="Times New Roman" pitchFamily="18" charset="0"/>
              </a:rPr>
              <a:t>SWOT –</a:t>
            </a:r>
            <a:r>
              <a:rPr lang="uk-UA" sz="2200" b="1" dirty="0" smtClean="0">
                <a:solidFill>
                  <a:schemeClr val="accent1">
                    <a:lumMod val="50000"/>
                  </a:schemeClr>
                </a:solidFill>
                <a:latin typeface="Bookman Old Style" pitchFamily="18" charset="0"/>
                <a:ea typeface="+mn-ea"/>
                <a:cs typeface="Times New Roman" pitchFamily="18" charset="0"/>
              </a:rPr>
              <a:t> АНАЛІЗ Городницької ОТГ</a:t>
            </a:r>
            <a:endParaRPr lang="ru-RU" sz="1800" dirty="0"/>
          </a:p>
        </p:txBody>
      </p:sp>
      <p:graphicFrame>
        <p:nvGraphicFramePr>
          <p:cNvPr id="25" name="Таблица 24"/>
          <p:cNvGraphicFramePr>
            <a:graphicFrameLocks noGrp="1"/>
          </p:cNvGraphicFramePr>
          <p:nvPr/>
        </p:nvGraphicFramePr>
        <p:xfrm>
          <a:off x="214290" y="1357290"/>
          <a:ext cx="6500858" cy="6900023"/>
        </p:xfrm>
        <a:graphic>
          <a:graphicData uri="http://schemas.openxmlformats.org/drawingml/2006/table">
            <a:tbl>
              <a:tblPr firstRow="1" bandRow="1">
                <a:tableStyleId>{5C22544A-7EE6-4342-B048-85BDC9FD1C3A}</a:tableStyleId>
              </a:tblPr>
              <a:tblGrid>
                <a:gridCol w="3214722"/>
                <a:gridCol w="3286136"/>
              </a:tblGrid>
              <a:tr h="336663">
                <a:tc>
                  <a:txBody>
                    <a:bodyPr/>
                    <a:lstStyle/>
                    <a:p>
                      <a:r>
                        <a:rPr lang="uk-UA" sz="1600" dirty="0" smtClean="0">
                          <a:latin typeface="Times New Roman" pitchFamily="18" charset="0"/>
                          <a:cs typeface="Times New Roman" pitchFamily="18" charset="0"/>
                        </a:rPr>
                        <a:t>Сильні сторони</a:t>
                      </a:r>
                      <a:endParaRPr lang="ru-RU"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Слабкі</a:t>
                      </a:r>
                      <a:r>
                        <a:rPr lang="uk-UA" sz="1600" baseline="0" dirty="0" smtClean="0">
                          <a:latin typeface="Times New Roman" pitchFamily="18" charset="0"/>
                          <a:cs typeface="Times New Roman" pitchFamily="18" charset="0"/>
                        </a:rPr>
                        <a:t> сторони</a:t>
                      </a:r>
                      <a:endParaRPr lang="ru-RU" sz="1600" dirty="0">
                        <a:latin typeface="Times New Roman" pitchFamily="18" charset="0"/>
                        <a:cs typeface="Times New Roman" pitchFamily="18" charset="0"/>
                      </a:endParaRPr>
                    </a:p>
                  </a:txBody>
                  <a:tcPr/>
                </a:tc>
              </a:tr>
              <a:tr h="309269">
                <a:tc>
                  <a:txBody>
                    <a:bodyPr/>
                    <a:lstStyle/>
                    <a:p>
                      <a:pPr>
                        <a:buFontTx/>
                        <a:buNone/>
                      </a:pPr>
                      <a:endParaRPr lang="ru-RU" sz="1600" kern="1200" dirty="0" smtClean="0">
                        <a:solidFill>
                          <a:schemeClr val="dk1"/>
                        </a:solidFill>
                        <a:latin typeface="Times New Roman" pitchFamily="18" charset="0"/>
                        <a:ea typeface="+mn-ea"/>
                        <a:cs typeface="Times New Roman" pitchFamily="18" charset="0"/>
                      </a:endParaRPr>
                    </a:p>
                  </a:txBody>
                  <a:tcPr/>
                </a:tc>
                <a:tc>
                  <a:txBody>
                    <a:bodyPr/>
                    <a:lstStyle/>
                    <a:p>
                      <a:endParaRPr lang="ru-RU" sz="1600" dirty="0"/>
                    </a:p>
                  </a:txBody>
                  <a:tcPr/>
                </a:tc>
              </a:tr>
              <a:tr h="6212117">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 наявність  3 ЗОШ та 4</a:t>
                      </a:r>
                      <a:r>
                        <a:rPr lang="uk-UA" sz="1600" kern="1200" baseline="0" dirty="0" smtClean="0">
                          <a:solidFill>
                            <a:schemeClr val="dk1"/>
                          </a:solidFill>
                          <a:latin typeface="Times New Roman" pitchFamily="18" charset="0"/>
                          <a:ea typeface="+mn-ea"/>
                          <a:cs typeface="Times New Roman" pitchFamily="18" charset="0"/>
                        </a:rPr>
                        <a:t> </a:t>
                      </a:r>
                      <a:r>
                        <a:rPr lang="uk-UA" sz="1600" kern="1200" dirty="0" smtClean="0">
                          <a:solidFill>
                            <a:schemeClr val="dk1"/>
                          </a:solidFill>
                          <a:latin typeface="Times New Roman" pitchFamily="18" charset="0"/>
                          <a:ea typeface="+mn-ea"/>
                          <a:cs typeface="Times New Roman" pitchFamily="18" charset="0"/>
                        </a:rPr>
                        <a:t>ЗДО;</a:t>
                      </a:r>
                      <a:endParaRPr lang="ru-RU" sz="1600" kern="120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100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 організований довіз учасників  освітнього процесу;</a:t>
                      </a:r>
                    </a:p>
                    <a:p>
                      <a:pPr>
                        <a:spcAft>
                          <a:spcPts val="1000"/>
                        </a:spcAft>
                      </a:pPr>
                      <a:r>
                        <a:rPr lang="uk-UA" sz="1600" kern="1200" dirty="0" smtClean="0">
                          <a:solidFill>
                            <a:schemeClr val="dk1"/>
                          </a:solidFill>
                          <a:latin typeface="Times New Roman" pitchFamily="18" charset="0"/>
                          <a:ea typeface="+mn-ea"/>
                          <a:cs typeface="Times New Roman" pitchFamily="18" charset="0"/>
                        </a:rPr>
                        <a:t>- сильний  кадровий  потенціал ; високий рівень співпраці вчителів  та   батьків початкових класів;</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оптимізація мережі  (  тільки за  згодою  колективів та  батьків);</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- 3 автобуса забезпечують потреби у підвозі учнів;</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створюється</a:t>
                      </a:r>
                      <a:r>
                        <a:rPr lang="uk-UA" sz="1600" kern="1200" baseline="0" dirty="0" smtClean="0">
                          <a:solidFill>
                            <a:schemeClr val="dk1"/>
                          </a:solidFill>
                          <a:latin typeface="Times New Roman" pitchFamily="18" charset="0"/>
                          <a:ea typeface="+mn-ea"/>
                          <a:cs typeface="Times New Roman" pitchFamily="18" charset="0"/>
                        </a:rPr>
                        <a:t> сучасний освітній простір в ОНЗ </a:t>
                      </a:r>
                      <a:r>
                        <a:rPr lang="uk-UA" sz="1600" kern="1200" baseline="0" dirty="0" err="1" smtClean="0">
                          <a:solidFill>
                            <a:schemeClr val="dk1"/>
                          </a:solidFill>
                          <a:latin typeface="Times New Roman" pitchFamily="18" charset="0"/>
                          <a:ea typeface="+mn-ea"/>
                          <a:cs typeface="Times New Roman" pitchFamily="18" charset="0"/>
                        </a:rPr>
                        <a:t>“Городницька</a:t>
                      </a:r>
                      <a:r>
                        <a:rPr lang="uk-UA" sz="1600" kern="1200" baseline="0" dirty="0" smtClean="0">
                          <a:solidFill>
                            <a:schemeClr val="dk1"/>
                          </a:solidFill>
                          <a:latin typeface="Times New Roman" pitchFamily="18" charset="0"/>
                          <a:ea typeface="+mn-ea"/>
                          <a:cs typeface="Times New Roman" pitchFamily="18" charset="0"/>
                        </a:rPr>
                        <a:t> ЗОШ І – ІІІ  </a:t>
                      </a:r>
                      <a:r>
                        <a:rPr lang="uk-UA" sz="1600" kern="1200" baseline="0" dirty="0" err="1" smtClean="0">
                          <a:solidFill>
                            <a:schemeClr val="dk1"/>
                          </a:solidFill>
                          <a:latin typeface="Times New Roman" pitchFamily="18" charset="0"/>
                          <a:ea typeface="+mn-ea"/>
                          <a:cs typeface="Times New Roman" pitchFamily="18" charset="0"/>
                        </a:rPr>
                        <a:t>ст.”</a:t>
                      </a:r>
                      <a:endParaRPr lang="ru-RU" sz="1600" kern="1200" dirty="0" smtClean="0">
                        <a:solidFill>
                          <a:schemeClr val="dk1"/>
                        </a:solidFill>
                        <a:latin typeface="Times New Roman" pitchFamily="18" charset="0"/>
                        <a:ea typeface="+mn-ea"/>
                        <a:cs typeface="Times New Roman" pitchFamily="18" charset="0"/>
                      </a:endParaRPr>
                    </a:p>
                    <a:p>
                      <a:pPr>
                        <a:spcAft>
                          <a:spcPts val="1000"/>
                        </a:spcAft>
                        <a:buFontTx/>
                        <a:buChar char="-"/>
                      </a:pPr>
                      <a:r>
                        <a:rPr lang="uk-UA" sz="1600" kern="1200" dirty="0" smtClean="0">
                          <a:solidFill>
                            <a:schemeClr val="dk1"/>
                          </a:solidFill>
                          <a:latin typeface="Times New Roman" pitchFamily="18" charset="0"/>
                          <a:ea typeface="+mn-ea"/>
                          <a:cs typeface="Times New Roman" pitchFamily="18" charset="0"/>
                        </a:rPr>
                        <a:t> реорганізовано ЗДО № 1 «Калинонька», залучені нові фахівці;</a:t>
                      </a:r>
                    </a:p>
                    <a:p>
                      <a:pPr marL="0" marR="0" indent="0" algn="l" defTabSz="914400" rtl="0" eaLnBrk="1" fontAlgn="auto" latinLnBrk="0" hangingPunct="1">
                        <a:lnSpc>
                          <a:spcPct val="100000"/>
                        </a:lnSpc>
                        <a:spcBef>
                          <a:spcPts val="0"/>
                        </a:spcBef>
                        <a:spcAft>
                          <a:spcPts val="1000"/>
                        </a:spcAft>
                        <a:buClrTx/>
                        <a:buSzTx/>
                        <a:buFontTx/>
                        <a:buNone/>
                        <a:tabLst/>
                        <a:defRPr/>
                      </a:pPr>
                      <a:r>
                        <a:rPr lang="uk-UA" sz="1600" kern="1200" dirty="0" smtClean="0">
                          <a:solidFill>
                            <a:schemeClr val="dk1"/>
                          </a:solidFill>
                          <a:latin typeface="Times New Roman" pitchFamily="18" charset="0"/>
                          <a:ea typeface="+mn-ea"/>
                          <a:cs typeface="Times New Roman" pitchFamily="18" charset="0"/>
                        </a:rPr>
                        <a:t>- розпорядженням селищного  голови затверджено  мережу шкільних дошкільних  закладів на 2019-2020 навчальний рік.</a:t>
                      </a:r>
                      <a:endParaRPr lang="ru-RU" sz="1600" kern="1200" dirty="0" smtClean="0">
                        <a:solidFill>
                          <a:schemeClr val="dk1"/>
                        </a:solidFill>
                        <a:latin typeface="Times New Roman" pitchFamily="18" charset="0"/>
                        <a:ea typeface="+mn-ea"/>
                        <a:cs typeface="Times New Roman" pitchFamily="18" charset="0"/>
                      </a:endParaRPr>
                    </a:p>
                    <a:p>
                      <a:pPr>
                        <a:spcAft>
                          <a:spcPts val="1000"/>
                        </a:spcAft>
                        <a:buFontTx/>
                        <a:buNone/>
                      </a:pPr>
                      <a:endParaRPr lang="ru-RU" sz="1600" kern="1200" dirty="0" smtClean="0">
                        <a:solidFill>
                          <a:schemeClr val="dk1"/>
                        </a:solidFill>
                        <a:latin typeface="Times New Roman" pitchFamily="18" charset="0"/>
                        <a:ea typeface="+mn-ea"/>
                        <a:cs typeface="Times New Roman" pitchFamily="18" charset="0"/>
                      </a:endParaRPr>
                    </a:p>
                  </a:txBody>
                  <a:tcPr/>
                </a:tc>
                <a:tc>
                  <a:txBody>
                    <a:bodyPr/>
                    <a:lstStyle/>
                    <a:p>
                      <a:pPr>
                        <a:spcAft>
                          <a:spcPts val="1000"/>
                        </a:spcAft>
                      </a:pPr>
                      <a:r>
                        <a:rPr lang="uk-UA" sz="1800" kern="1200" dirty="0" smtClean="0">
                          <a:solidFill>
                            <a:schemeClr val="dk1"/>
                          </a:solidFill>
                          <a:latin typeface="+mn-lt"/>
                          <a:ea typeface="+mn-ea"/>
                          <a:cs typeface="+mn-cs"/>
                        </a:rPr>
                        <a:t>- </a:t>
                      </a:r>
                      <a:r>
                        <a:rPr lang="uk-UA" sz="1600" kern="1200" dirty="0" smtClean="0">
                          <a:solidFill>
                            <a:schemeClr val="dk1"/>
                          </a:solidFill>
                          <a:latin typeface="Times New Roman" pitchFamily="18" charset="0"/>
                          <a:ea typeface="+mn-ea"/>
                          <a:cs typeface="Times New Roman" pitchFamily="18" charset="0"/>
                        </a:rPr>
                        <a:t>складна  демографічна  ситуація ;</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школи з малою  кількістю  учнів ;</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низький рівень мотивації учнів до навчання;</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низький  рівень мотивації  вчителів  у  професійному  та кар</a:t>
                      </a:r>
                      <a:r>
                        <a:rPr lang="en-US" sz="1600" kern="1200" dirty="0" smtClean="0">
                          <a:solidFill>
                            <a:schemeClr val="dk1"/>
                          </a:solidFill>
                          <a:latin typeface="Times New Roman" pitchFamily="18" charset="0"/>
                          <a:ea typeface="+mn-ea"/>
                          <a:cs typeface="Times New Roman" pitchFamily="18" charset="0"/>
                        </a:rPr>
                        <a:t>’</a:t>
                      </a:r>
                      <a:r>
                        <a:rPr lang="uk-UA" sz="1600" kern="1200" dirty="0" err="1" smtClean="0">
                          <a:solidFill>
                            <a:schemeClr val="dk1"/>
                          </a:solidFill>
                          <a:latin typeface="Times New Roman" pitchFamily="18" charset="0"/>
                          <a:ea typeface="+mn-ea"/>
                          <a:cs typeface="Times New Roman" pitchFamily="18" charset="0"/>
                        </a:rPr>
                        <a:t>єрному</a:t>
                      </a:r>
                      <a:r>
                        <a:rPr lang="uk-UA" sz="1600" kern="1200" dirty="0" smtClean="0">
                          <a:solidFill>
                            <a:schemeClr val="dk1"/>
                          </a:solidFill>
                          <a:latin typeface="Times New Roman" pitchFamily="18" charset="0"/>
                          <a:ea typeface="+mn-ea"/>
                          <a:cs typeface="Times New Roman" pitchFamily="18" charset="0"/>
                        </a:rPr>
                        <a:t> рості;</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низький  рівень зацікавленості батьків у здобуті дітьми повної  середньої освіти;</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низький  рівень  охоплення учнів громади  позашкільною освітою;</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дисциплінованість учнів;</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r>
                        <a:rPr lang="uk-UA" sz="1600" kern="1200" dirty="0" smtClean="0">
                          <a:solidFill>
                            <a:schemeClr val="dk1"/>
                          </a:solidFill>
                          <a:latin typeface="Times New Roman" pitchFamily="18" charset="0"/>
                          <a:ea typeface="+mn-ea"/>
                          <a:cs typeface="Times New Roman" pitchFamily="18" charset="0"/>
                        </a:rPr>
                        <a:t>- поширення  негативних  стереотипів  щодо  значення  освіти  в житті.</a:t>
                      </a:r>
                      <a:endParaRPr lang="ru-RU" sz="1600" kern="1200" dirty="0" smtClean="0">
                        <a:solidFill>
                          <a:schemeClr val="dk1"/>
                        </a:solidFill>
                        <a:latin typeface="Times New Roman" pitchFamily="18" charset="0"/>
                        <a:ea typeface="+mn-ea"/>
                        <a:cs typeface="Times New Roman" pitchFamily="18" charset="0"/>
                      </a:endParaRPr>
                    </a:p>
                    <a:p>
                      <a:pPr>
                        <a:spcAft>
                          <a:spcPts val="1000"/>
                        </a:spcAft>
                      </a:pPr>
                      <a:endParaRPr lang="ru-RU" sz="1600" dirty="0"/>
                    </a:p>
                  </a:txBody>
                  <a:tcP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Заголовок 7"/>
          <p:cNvSpPr>
            <a:spLocks noGrp="1"/>
          </p:cNvSpPr>
          <p:nvPr>
            <p:ph type="title"/>
          </p:nvPr>
        </p:nvSpPr>
        <p:spPr>
          <a:xfrm>
            <a:off x="714356" y="285720"/>
            <a:ext cx="5800744" cy="785818"/>
          </a:xfrm>
        </p:spPr>
        <p:txBody>
          <a:bodyPr>
            <a:normAutofit/>
          </a:bodyPr>
          <a:lstStyle/>
          <a:p>
            <a:pPr algn="l">
              <a:spcAft>
                <a:spcPts val="1000"/>
              </a:spcAft>
            </a:pPr>
            <a:r>
              <a:rPr lang="en-US" sz="2200" b="1" dirty="0" smtClean="0">
                <a:solidFill>
                  <a:schemeClr val="accent1">
                    <a:lumMod val="50000"/>
                  </a:schemeClr>
                </a:solidFill>
                <a:latin typeface="Bookman Old Style" pitchFamily="18" charset="0"/>
                <a:ea typeface="+mn-ea"/>
                <a:cs typeface="Times New Roman" pitchFamily="18" charset="0"/>
              </a:rPr>
              <a:t>SWOT –</a:t>
            </a:r>
            <a:r>
              <a:rPr lang="uk-UA" sz="2200" b="1" dirty="0" smtClean="0">
                <a:solidFill>
                  <a:schemeClr val="accent1">
                    <a:lumMod val="50000"/>
                  </a:schemeClr>
                </a:solidFill>
                <a:latin typeface="Bookman Old Style" pitchFamily="18" charset="0"/>
                <a:ea typeface="+mn-ea"/>
                <a:cs typeface="Times New Roman" pitchFamily="18" charset="0"/>
              </a:rPr>
              <a:t> АНАЛІЗ Городницької ОТГ</a:t>
            </a:r>
            <a:endParaRPr lang="ru-RU" sz="1800" dirty="0"/>
          </a:p>
        </p:txBody>
      </p:sp>
      <p:graphicFrame>
        <p:nvGraphicFramePr>
          <p:cNvPr id="25" name="Таблица 24"/>
          <p:cNvGraphicFramePr>
            <a:graphicFrameLocks noGrp="1"/>
          </p:cNvGraphicFramePr>
          <p:nvPr/>
        </p:nvGraphicFramePr>
        <p:xfrm>
          <a:off x="142852" y="1285852"/>
          <a:ext cx="6500834" cy="6614160"/>
        </p:xfrm>
        <a:graphic>
          <a:graphicData uri="http://schemas.openxmlformats.org/drawingml/2006/table">
            <a:tbl>
              <a:tblPr firstRow="1" bandRow="1">
                <a:tableStyleId>{5C22544A-7EE6-4342-B048-85BDC9FD1C3A}</a:tableStyleId>
              </a:tblPr>
              <a:tblGrid>
                <a:gridCol w="3214710"/>
                <a:gridCol w="3286124"/>
              </a:tblGrid>
              <a:tr h="206907">
                <a:tc>
                  <a:txBody>
                    <a:bodyPr/>
                    <a:lstStyle/>
                    <a:p>
                      <a:r>
                        <a:rPr lang="uk-UA" sz="1600" dirty="0" smtClean="0">
                          <a:latin typeface="Times New Roman" pitchFamily="18" charset="0"/>
                          <a:cs typeface="Times New Roman" pitchFamily="18" charset="0"/>
                        </a:rPr>
                        <a:t>Можливості</a:t>
                      </a:r>
                      <a:endParaRPr lang="ru-RU"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Загрози</a:t>
                      </a:r>
                      <a:endParaRPr lang="ru-RU" sz="1600" dirty="0">
                        <a:latin typeface="Times New Roman" pitchFamily="18" charset="0"/>
                        <a:cs typeface="Times New Roman" pitchFamily="18" charset="0"/>
                      </a:endParaRPr>
                    </a:p>
                  </a:txBody>
                  <a:tcPr/>
                </a:tc>
              </a:tr>
              <a:tr h="190071">
                <a:tc>
                  <a:txBody>
                    <a:bodyPr/>
                    <a:lstStyle/>
                    <a:p>
                      <a:pPr>
                        <a:buFontTx/>
                        <a:buNone/>
                      </a:pPr>
                      <a:endParaRPr lang="ru-RU" sz="1600" kern="1200" dirty="0" smtClean="0">
                        <a:solidFill>
                          <a:schemeClr val="dk1"/>
                        </a:solidFill>
                        <a:latin typeface="Times New Roman" pitchFamily="18" charset="0"/>
                        <a:ea typeface="+mn-ea"/>
                        <a:cs typeface="Times New Roman" pitchFamily="18" charset="0"/>
                      </a:endParaRPr>
                    </a:p>
                  </a:txBody>
                  <a:tcPr/>
                </a:tc>
                <a:tc>
                  <a:txBody>
                    <a:bodyPr/>
                    <a:lstStyle/>
                    <a:p>
                      <a:endParaRPr lang="ru-RU" sz="1600" dirty="0"/>
                    </a:p>
                  </a:txBody>
                  <a:tcPr/>
                </a:tc>
              </a:tr>
              <a:tr h="3817863">
                <a:tc>
                  <a:txBody>
                    <a:bodyPr/>
                    <a:lstStyle/>
                    <a:p>
                      <a:r>
                        <a:rPr lang="uk-UA" sz="1600" kern="1200" dirty="0" smtClean="0">
                          <a:solidFill>
                            <a:schemeClr val="dk1"/>
                          </a:solidFill>
                          <a:latin typeface="Times New Roman" pitchFamily="18" charset="0"/>
                          <a:ea typeface="+mn-ea"/>
                          <a:cs typeface="Times New Roman" pitchFamily="18" charset="0"/>
                        </a:rPr>
                        <a:t>- Впровадження заходів  матеріального та нематеріального  стимулювання  учнів  та вчителів;</a:t>
                      </a:r>
                      <a:endParaRPr lang="ru-RU" sz="1600" kern="1200" dirty="0" smtClean="0">
                        <a:solidFill>
                          <a:schemeClr val="dk1"/>
                        </a:solidFill>
                        <a:latin typeface="Times New Roman" pitchFamily="18" charset="0"/>
                        <a:ea typeface="+mn-ea"/>
                        <a:cs typeface="Times New Roman" pitchFamily="18" charset="0"/>
                      </a:endParaRPr>
                    </a:p>
                    <a:p>
                      <a:r>
                        <a:rPr lang="uk-UA" sz="1600" kern="1200" dirty="0" smtClean="0">
                          <a:solidFill>
                            <a:schemeClr val="dk1"/>
                          </a:solidFill>
                          <a:latin typeface="Times New Roman" pitchFamily="18" charset="0"/>
                          <a:ea typeface="+mn-ea"/>
                          <a:cs typeface="Times New Roman" pitchFamily="18" charset="0"/>
                        </a:rPr>
                        <a:t>- Відкриття закладу  позашкільної освіти;</a:t>
                      </a:r>
                      <a:endParaRPr lang="ru-RU" sz="1600" kern="1200" dirty="0" smtClean="0">
                        <a:solidFill>
                          <a:schemeClr val="dk1"/>
                        </a:solidFill>
                        <a:latin typeface="Times New Roman" pitchFamily="18" charset="0"/>
                        <a:ea typeface="+mn-ea"/>
                        <a:cs typeface="Times New Roman" pitchFamily="18" charset="0"/>
                      </a:endParaRPr>
                    </a:p>
                    <a:p>
                      <a:r>
                        <a:rPr lang="uk-UA" sz="1600" kern="1200" dirty="0" smtClean="0">
                          <a:solidFill>
                            <a:schemeClr val="dk1"/>
                          </a:solidFill>
                          <a:latin typeface="Times New Roman" pitchFamily="18" charset="0"/>
                          <a:ea typeface="+mn-ea"/>
                          <a:cs typeface="Times New Roman" pitchFamily="18" charset="0"/>
                        </a:rPr>
                        <a:t>- Розробка  та реалізація;  позашкільних заходів для  учнів  ;</a:t>
                      </a:r>
                      <a:endParaRPr lang="ru-RU" sz="1600" kern="1200" dirty="0" smtClean="0">
                        <a:solidFill>
                          <a:schemeClr val="dk1"/>
                        </a:solidFill>
                        <a:latin typeface="Times New Roman" pitchFamily="18" charset="0"/>
                        <a:ea typeface="+mn-ea"/>
                        <a:cs typeface="Times New Roman" pitchFamily="18" charset="0"/>
                      </a:endParaRPr>
                    </a:p>
                    <a:p>
                      <a:r>
                        <a:rPr lang="uk-UA" sz="1600" kern="1200" dirty="0" smtClean="0">
                          <a:solidFill>
                            <a:schemeClr val="dk1"/>
                          </a:solidFill>
                          <a:latin typeface="Times New Roman" pitchFamily="18" charset="0"/>
                          <a:ea typeface="+mn-ea"/>
                          <a:cs typeface="Times New Roman" pitchFamily="18" charset="0"/>
                        </a:rPr>
                        <a:t>- Розвиток </a:t>
                      </a:r>
                      <a:r>
                        <a:rPr lang="uk-UA" sz="1600" kern="1200" dirty="0" err="1" smtClean="0">
                          <a:solidFill>
                            <a:schemeClr val="dk1"/>
                          </a:solidFill>
                          <a:latin typeface="Times New Roman" pitchFamily="18" charset="0"/>
                          <a:ea typeface="+mn-ea"/>
                          <a:cs typeface="Times New Roman" pitchFamily="18" charset="0"/>
                        </a:rPr>
                        <a:t>допрофільної</a:t>
                      </a:r>
                      <a:r>
                        <a:rPr lang="uk-UA" sz="1600" kern="1200" dirty="0" smtClean="0">
                          <a:solidFill>
                            <a:schemeClr val="dk1"/>
                          </a:solidFill>
                          <a:latin typeface="Times New Roman" pitchFamily="18" charset="0"/>
                          <a:ea typeface="+mn-ea"/>
                          <a:cs typeface="Times New Roman" pitchFamily="18" charset="0"/>
                        </a:rPr>
                        <a:t>  освіти;</a:t>
                      </a:r>
                      <a:endParaRPr lang="ru-RU" sz="1600" kern="1200" dirty="0" smtClean="0">
                        <a:solidFill>
                          <a:schemeClr val="dk1"/>
                        </a:solidFill>
                        <a:latin typeface="Times New Roman" pitchFamily="18" charset="0"/>
                        <a:ea typeface="+mn-ea"/>
                        <a:cs typeface="Times New Roman" pitchFamily="18" charset="0"/>
                      </a:endParaRPr>
                    </a:p>
                    <a:p>
                      <a:r>
                        <a:rPr lang="uk-UA" sz="1600" kern="1200" dirty="0" smtClean="0">
                          <a:solidFill>
                            <a:schemeClr val="dk1"/>
                          </a:solidFill>
                          <a:latin typeface="Times New Roman" pitchFamily="18" charset="0"/>
                          <a:ea typeface="+mn-ea"/>
                          <a:cs typeface="Times New Roman" pitchFamily="18" charset="0"/>
                        </a:rPr>
                        <a:t>- конкурсний  відбір  педагогів;</a:t>
                      </a:r>
                      <a:endParaRPr lang="ru-RU" sz="1600" kern="1200" dirty="0" smtClean="0">
                        <a:solidFill>
                          <a:schemeClr val="dk1"/>
                        </a:solidFill>
                        <a:latin typeface="Times New Roman" pitchFamily="18" charset="0"/>
                        <a:ea typeface="+mn-ea"/>
                        <a:cs typeface="Times New Roman" pitchFamily="18" charset="0"/>
                      </a:endParaRPr>
                    </a:p>
                    <a:p>
                      <a:pPr>
                        <a:buFontTx/>
                        <a:buChar char="-"/>
                      </a:pPr>
                      <a:r>
                        <a:rPr lang="uk-UA" sz="1600" kern="1200" dirty="0" smtClean="0">
                          <a:solidFill>
                            <a:schemeClr val="dk1"/>
                          </a:solidFill>
                          <a:latin typeface="Times New Roman" pitchFamily="18" charset="0"/>
                          <a:ea typeface="+mn-ea"/>
                          <a:cs typeface="Times New Roman" pitchFamily="18" charset="0"/>
                        </a:rPr>
                        <a:t>оптимізація  навчальних  закладів;</a:t>
                      </a:r>
                    </a:p>
                    <a:p>
                      <a:pPr>
                        <a:buFontTx/>
                        <a:buChar char="-"/>
                      </a:pPr>
                      <a:r>
                        <a:rPr lang="uk-UA" sz="1600" kern="1200" dirty="0" smtClean="0">
                          <a:solidFill>
                            <a:schemeClr val="dk1"/>
                          </a:solidFill>
                          <a:latin typeface="Times New Roman" pitchFamily="18" charset="0"/>
                          <a:ea typeface="+mn-ea"/>
                          <a:cs typeface="Times New Roman" pitchFamily="18" charset="0"/>
                        </a:rPr>
                        <a:t>Розбудова закладу</a:t>
                      </a:r>
                      <a:r>
                        <a:rPr lang="uk-UA" sz="1600" kern="1200" baseline="0" dirty="0" smtClean="0">
                          <a:solidFill>
                            <a:schemeClr val="dk1"/>
                          </a:solidFill>
                          <a:latin typeface="Times New Roman" pitchFamily="18" charset="0"/>
                          <a:ea typeface="+mn-ea"/>
                          <a:cs typeface="Times New Roman" pitchFamily="18" charset="0"/>
                        </a:rPr>
                        <a:t> позашкільної освіти та налагодження міжгалузевої співпраці між ЗЗСО та ЗПО;</a:t>
                      </a:r>
                      <a:endParaRPr lang="uk-UA" sz="1600" kern="1200" dirty="0" smtClean="0">
                        <a:solidFill>
                          <a:schemeClr val="dk1"/>
                        </a:solidFill>
                        <a:latin typeface="Times New Roman" pitchFamily="18" charset="0"/>
                        <a:ea typeface="+mn-ea"/>
                        <a:cs typeface="Times New Roman" pitchFamily="18" charset="0"/>
                      </a:endParaRPr>
                    </a:p>
                    <a:p>
                      <a:pPr>
                        <a:buFontTx/>
                        <a:buChar char="-"/>
                      </a:pPr>
                      <a:r>
                        <a:rPr lang="uk-UA" sz="1600" kern="1200" baseline="0" dirty="0" smtClean="0">
                          <a:solidFill>
                            <a:schemeClr val="dk1"/>
                          </a:solidFill>
                          <a:latin typeface="Times New Roman" pitchFamily="18" charset="0"/>
                          <a:ea typeface="+mn-ea"/>
                          <a:cs typeface="Times New Roman" pitchFamily="18" charset="0"/>
                        </a:rPr>
                        <a:t> розбудова дистанційної освіти в умовах пандемії.</a:t>
                      </a:r>
                      <a:endParaRPr lang="ru-RU" sz="1600" kern="120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ru-RU" sz="1600" kern="1200" dirty="0" smtClean="0">
                        <a:solidFill>
                          <a:schemeClr val="dk1"/>
                        </a:solidFill>
                        <a:latin typeface="Times New Roman" pitchFamily="18" charset="0"/>
                        <a:ea typeface="+mn-ea"/>
                        <a:cs typeface="Times New Roman" pitchFamily="18" charset="0"/>
                      </a:endParaRPr>
                    </a:p>
                    <a:p>
                      <a:pPr>
                        <a:spcAft>
                          <a:spcPts val="1000"/>
                        </a:spcAft>
                        <a:buFontTx/>
                        <a:buNone/>
                      </a:pPr>
                      <a:endParaRPr lang="ru-RU" sz="1600" kern="1200" dirty="0" smtClean="0">
                        <a:solidFill>
                          <a:schemeClr val="dk1"/>
                        </a:solidFill>
                        <a:latin typeface="Times New Roman" pitchFamily="18" charset="0"/>
                        <a:ea typeface="+mn-ea"/>
                        <a:cs typeface="Times New Roman" pitchFamily="18" charset="0"/>
                      </a:endParaRPr>
                    </a:p>
                  </a:txBody>
                  <a:tcPr/>
                </a:tc>
                <a:tc>
                  <a:txBody>
                    <a:bodyPr/>
                    <a:lstStyle/>
                    <a:p>
                      <a:r>
                        <a:rPr lang="uk-UA" sz="1600" kern="1200" dirty="0" smtClean="0">
                          <a:solidFill>
                            <a:schemeClr val="dk1"/>
                          </a:solidFill>
                          <a:latin typeface="Times New Roman" pitchFamily="18" charset="0"/>
                          <a:ea typeface="+mn-ea"/>
                          <a:cs typeface="Times New Roman" pitchFamily="18" charset="0"/>
                        </a:rPr>
                        <a:t>- зменшення  кількості   учнів  призводить до зниження фінансування  з  освітньої  субвенції;</a:t>
                      </a:r>
                      <a:endParaRPr lang="ru-RU" sz="1600" kern="1200" dirty="0" smtClean="0">
                        <a:solidFill>
                          <a:schemeClr val="dk1"/>
                        </a:solidFill>
                        <a:latin typeface="Times New Roman" pitchFamily="18" charset="0"/>
                        <a:ea typeface="+mn-ea"/>
                        <a:cs typeface="Times New Roman" pitchFamily="18" charset="0"/>
                      </a:endParaRPr>
                    </a:p>
                    <a:p>
                      <a:pPr>
                        <a:buFontTx/>
                        <a:buChar char="-"/>
                      </a:pPr>
                      <a:r>
                        <a:rPr lang="uk-UA" sz="1600" kern="1200" dirty="0" smtClean="0">
                          <a:solidFill>
                            <a:schemeClr val="dk1"/>
                          </a:solidFill>
                          <a:latin typeface="Times New Roman" pitchFamily="18" charset="0"/>
                          <a:ea typeface="+mn-ea"/>
                          <a:cs typeface="Times New Roman" pitchFamily="18" charset="0"/>
                        </a:rPr>
                        <a:t>демографічна  ситуація та реформа загальної середньої освіти неминуче призведе до  скорочення  педагогічних працівників;</a:t>
                      </a:r>
                    </a:p>
                    <a:p>
                      <a:pPr>
                        <a:buFontTx/>
                        <a:buChar char="-"/>
                      </a:pPr>
                      <a:r>
                        <a:rPr lang="uk-UA" sz="1600" kern="1200" dirty="0" smtClean="0">
                          <a:solidFill>
                            <a:schemeClr val="dk1"/>
                          </a:solidFill>
                          <a:latin typeface="Times New Roman" pitchFamily="18" charset="0"/>
                          <a:ea typeface="+mn-ea"/>
                          <a:cs typeface="Times New Roman" pitchFamily="18" charset="0"/>
                        </a:rPr>
                        <a:t>Профільну</a:t>
                      </a:r>
                      <a:r>
                        <a:rPr lang="uk-UA" sz="1600" kern="1200" baseline="0" dirty="0" smtClean="0">
                          <a:solidFill>
                            <a:schemeClr val="dk1"/>
                          </a:solidFill>
                          <a:latin typeface="Times New Roman" pitchFamily="18" charset="0"/>
                          <a:ea typeface="+mn-ea"/>
                          <a:cs typeface="Times New Roman" pitchFamily="18" charset="0"/>
                        </a:rPr>
                        <a:t> освіту здійснюватимуть ліцеї, скоротяться 10-11 класи, зменшиться кількість навчальних годин;</a:t>
                      </a:r>
                      <a:endParaRPr lang="ru-RU" sz="1600" kern="1200" dirty="0" smtClean="0">
                        <a:solidFill>
                          <a:schemeClr val="dk1"/>
                        </a:solidFill>
                        <a:latin typeface="Times New Roman" pitchFamily="18" charset="0"/>
                        <a:ea typeface="+mn-ea"/>
                        <a:cs typeface="Times New Roman" pitchFamily="18" charset="0"/>
                      </a:endParaRPr>
                    </a:p>
                    <a:p>
                      <a:r>
                        <a:rPr lang="uk-UA" sz="1600" kern="1200" dirty="0" smtClean="0">
                          <a:solidFill>
                            <a:schemeClr val="dk1"/>
                          </a:solidFill>
                          <a:latin typeface="Times New Roman" pitchFamily="18" charset="0"/>
                          <a:ea typeface="+mn-ea"/>
                          <a:cs typeface="Times New Roman" pitchFamily="18" charset="0"/>
                        </a:rPr>
                        <a:t>- </a:t>
                      </a:r>
                      <a:r>
                        <a:rPr lang="uk-UA" sz="1600" kern="1200" dirty="0" err="1" smtClean="0">
                          <a:solidFill>
                            <a:schemeClr val="dk1"/>
                          </a:solidFill>
                          <a:latin typeface="Times New Roman" pitchFamily="18" charset="0"/>
                          <a:ea typeface="+mn-ea"/>
                          <a:cs typeface="Times New Roman" pitchFamily="18" charset="0"/>
                        </a:rPr>
                        <a:t>педколективи</a:t>
                      </a:r>
                      <a:r>
                        <a:rPr lang="uk-UA" sz="1600" kern="1200" dirty="0" smtClean="0">
                          <a:solidFill>
                            <a:schemeClr val="dk1"/>
                          </a:solidFill>
                          <a:latin typeface="Times New Roman" pitchFamily="18" charset="0"/>
                          <a:ea typeface="+mn-ea"/>
                          <a:cs typeface="Times New Roman" pitchFamily="18" charset="0"/>
                        </a:rPr>
                        <a:t>   та  батьки чинять супротив  оптимізації  шкіл;</a:t>
                      </a:r>
                      <a:endParaRPr lang="ru-RU" sz="1600" kern="1200" dirty="0" smtClean="0">
                        <a:solidFill>
                          <a:schemeClr val="dk1"/>
                        </a:solidFill>
                        <a:latin typeface="Times New Roman" pitchFamily="18" charset="0"/>
                        <a:ea typeface="+mn-ea"/>
                        <a:cs typeface="Times New Roman" pitchFamily="18" charset="0"/>
                      </a:endParaRPr>
                    </a:p>
                    <a:p>
                      <a:pPr>
                        <a:buFontTx/>
                        <a:buChar char="-"/>
                      </a:pPr>
                      <a:r>
                        <a:rPr lang="uk-UA" sz="1600" kern="1200" dirty="0" smtClean="0">
                          <a:solidFill>
                            <a:schemeClr val="dk1"/>
                          </a:solidFill>
                          <a:latin typeface="Times New Roman" pitchFamily="18" charset="0"/>
                          <a:ea typeface="+mn-ea"/>
                          <a:cs typeface="Times New Roman" pitchFamily="18" charset="0"/>
                        </a:rPr>
                        <a:t>при  поломках  автобусів та псуванні доріг можливий зрив   підвозу до закладу</a:t>
                      </a:r>
                      <a:r>
                        <a:rPr lang="uk-UA" sz="1600" kern="1200" baseline="0" dirty="0" smtClean="0">
                          <a:solidFill>
                            <a:schemeClr val="dk1"/>
                          </a:solidFill>
                          <a:latin typeface="Times New Roman" pitchFamily="18" charset="0"/>
                          <a:ea typeface="+mn-ea"/>
                          <a:cs typeface="Times New Roman" pitchFamily="18" charset="0"/>
                        </a:rPr>
                        <a:t> освіти;</a:t>
                      </a:r>
                    </a:p>
                    <a:p>
                      <a:pPr>
                        <a:buFontTx/>
                        <a:buChar char="-"/>
                      </a:pPr>
                      <a:r>
                        <a:rPr lang="uk-UA" sz="1600" kern="1200" baseline="0" dirty="0" smtClean="0">
                          <a:solidFill>
                            <a:schemeClr val="dk1"/>
                          </a:solidFill>
                          <a:latin typeface="Times New Roman" pitchFamily="18" charset="0"/>
                          <a:ea typeface="+mn-ea"/>
                          <a:cs typeface="Times New Roman" pitchFamily="18" charset="0"/>
                        </a:rPr>
                        <a:t>п</a:t>
                      </a:r>
                      <a:r>
                        <a:rPr lang="uk-UA" sz="1600" kern="1200" baseline="0" smtClean="0">
                          <a:solidFill>
                            <a:schemeClr val="dk1"/>
                          </a:solidFill>
                          <a:latin typeface="Times New Roman" pitchFamily="18" charset="0"/>
                          <a:ea typeface="+mn-ea"/>
                          <a:cs typeface="Times New Roman" pitchFamily="18" charset="0"/>
                        </a:rPr>
                        <a:t>оширення </a:t>
                      </a:r>
                      <a:r>
                        <a:rPr lang="uk-UA" sz="1600" kern="1200" baseline="0" dirty="0" smtClean="0">
                          <a:solidFill>
                            <a:schemeClr val="dk1"/>
                          </a:solidFill>
                          <a:latin typeface="Times New Roman" pitchFamily="18" charset="0"/>
                          <a:ea typeface="+mn-ea"/>
                          <a:cs typeface="Times New Roman" pitchFamily="18" charset="0"/>
                        </a:rPr>
                        <a:t>епідемій та </a:t>
                      </a:r>
                      <a:r>
                        <a:rPr lang="uk-UA" sz="1600" kern="1200" baseline="0" dirty="0" err="1" smtClean="0">
                          <a:solidFill>
                            <a:schemeClr val="dk1"/>
                          </a:solidFill>
                          <a:latin typeface="Times New Roman" pitchFamily="18" charset="0"/>
                          <a:ea typeface="+mn-ea"/>
                          <a:cs typeface="Times New Roman" pitchFamily="18" charset="0"/>
                        </a:rPr>
                        <a:t>пандемій</a:t>
                      </a:r>
                      <a:r>
                        <a:rPr lang="uk-UA" sz="1600" kern="1200" baseline="0" dirty="0" smtClean="0">
                          <a:solidFill>
                            <a:schemeClr val="dk1"/>
                          </a:solidFill>
                          <a:latin typeface="Times New Roman" pitchFamily="18" charset="0"/>
                          <a:ea typeface="+mn-ea"/>
                          <a:cs typeface="Times New Roman" pitchFamily="18" charset="0"/>
                        </a:rPr>
                        <a:t> переводить навчання у дистанційний режим, що погіршує якість знань учнів, також відсутній досвід та матеріально-технічне забезпечення дистанційного навчання як у вчителів так і в учнів</a:t>
                      </a:r>
                      <a:endParaRPr lang="ru-RU" sz="1600" kern="1200" dirty="0">
                        <a:solidFill>
                          <a:schemeClr val="dk1"/>
                        </a:solidFill>
                        <a:latin typeface="Times New Roman" pitchFamily="18" charset="0"/>
                        <a:ea typeface="+mn-ea"/>
                        <a:cs typeface="Times New Roman" pitchFamily="18" charset="0"/>
                      </a:endParaRPr>
                    </a:p>
                  </a:txBody>
                  <a:tcP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7"/>
          <p:cNvSpPr>
            <a:spLocks noGrp="1"/>
          </p:cNvSpPr>
          <p:nvPr>
            <p:ph type="title"/>
          </p:nvPr>
        </p:nvSpPr>
        <p:spPr>
          <a:xfrm>
            <a:off x="714356" y="571472"/>
            <a:ext cx="5800744" cy="785818"/>
          </a:xfrm>
        </p:spPr>
        <p:txBody>
          <a:bodyPr>
            <a:noAutofit/>
          </a:bodyPr>
          <a:lstStyle/>
          <a:p>
            <a:pPr algn="l">
              <a:spcAft>
                <a:spcPts val="1000"/>
              </a:spcAft>
              <a:tabLst>
                <a:tab pos="88900" algn="l"/>
              </a:tabLst>
            </a:pPr>
            <a:r>
              <a:rPr lang="uk-UA" sz="2000" b="1" dirty="0" smtClean="0">
                <a:solidFill>
                  <a:schemeClr val="accent1">
                    <a:lumMod val="50000"/>
                  </a:schemeClr>
                </a:solidFill>
                <a:latin typeface="Bookman Old Style" pitchFamily="18" charset="0"/>
                <a:ea typeface="+mn-ea"/>
                <a:cs typeface="Times New Roman" pitchFamily="18" charset="0"/>
              </a:rPr>
              <a:t>Крок 4</a:t>
            </a:r>
            <a:br>
              <a:rPr lang="uk-UA" sz="2000" b="1" dirty="0" smtClean="0">
                <a:solidFill>
                  <a:schemeClr val="accent1">
                    <a:lumMod val="50000"/>
                  </a:schemeClr>
                </a:solidFill>
                <a:latin typeface="Bookman Old Style" pitchFamily="18" charset="0"/>
                <a:ea typeface="+mn-ea"/>
                <a:cs typeface="Times New Roman" pitchFamily="18" charset="0"/>
              </a:rPr>
            </a:br>
            <a:r>
              <a:rPr lang="uk-UA" sz="2000" b="1" dirty="0" smtClean="0">
                <a:solidFill>
                  <a:schemeClr val="accent1">
                    <a:lumMod val="50000"/>
                  </a:schemeClr>
                </a:solidFill>
                <a:latin typeface="Bookman Old Style" pitchFamily="18" charset="0"/>
                <a:ea typeface="+mn-ea"/>
                <a:cs typeface="Times New Roman" pitchFamily="18" charset="0"/>
              </a:rPr>
              <a:t>Формулювання бачення розвитку освіти в громаді</a:t>
            </a:r>
            <a:endParaRPr lang="ru-RU" sz="2000" b="1" dirty="0" smtClean="0">
              <a:solidFill>
                <a:schemeClr val="accent1">
                  <a:lumMod val="50000"/>
                </a:schemeClr>
              </a:solidFill>
              <a:latin typeface="Bookman Old Style" pitchFamily="18" charset="0"/>
              <a:ea typeface="+mn-ea"/>
              <a:cs typeface="Times New Roman" pitchFamily="18" charset="0"/>
            </a:endParaRPr>
          </a:p>
        </p:txBody>
      </p:sp>
      <p:sp>
        <p:nvSpPr>
          <p:cNvPr id="7" name="TextBox 6"/>
          <p:cNvSpPr txBox="1"/>
          <p:nvPr/>
        </p:nvSpPr>
        <p:spPr>
          <a:xfrm>
            <a:off x="571480" y="1785918"/>
            <a:ext cx="6072230" cy="5888792"/>
          </a:xfrm>
          <a:prstGeom prst="rect">
            <a:avLst/>
          </a:prstGeom>
          <a:noFill/>
        </p:spPr>
        <p:txBody>
          <a:bodyPr wrap="square" rtlCol="0">
            <a:spAutoFit/>
          </a:bodyPr>
          <a:lstStyle/>
          <a:p>
            <a:pPr indent="363538" algn="just">
              <a:lnSpc>
                <a:spcPct val="150000"/>
              </a:lnSpc>
              <a:spcBef>
                <a:spcPts val="1000"/>
              </a:spcBef>
              <a:spcAft>
                <a:spcPts val="1000"/>
              </a:spcAft>
            </a:pPr>
            <a:r>
              <a:rPr lang="uk-UA" sz="2000" dirty="0" smtClean="0">
                <a:solidFill>
                  <a:schemeClr val="tx2">
                    <a:lumMod val="50000"/>
                  </a:schemeClr>
                </a:solidFill>
                <a:latin typeface="Times New Roman" pitchFamily="18" charset="0"/>
                <a:cs typeface="Times New Roman" pitchFamily="18" charset="0"/>
              </a:rPr>
              <a:t>Освіта – це спільне завдання адміністрації закладів освіти, учителів, батьків та учнів, яке дає здобувачам освіти Городницької ОТГ можливість отримати якісну освіту у безпечному і приязному середовищі, використовуючи зручні форми навчання,  Отримання якісної освіти вимагає: самодисципліни, внутрішньої мотивації і прагнення до само досконалості у процесі навчання.</a:t>
            </a:r>
          </a:p>
          <a:p>
            <a:pPr indent="363538" algn="just">
              <a:lnSpc>
                <a:spcPct val="150000"/>
              </a:lnSpc>
              <a:spcBef>
                <a:spcPts val="1000"/>
              </a:spcBef>
              <a:spcAft>
                <a:spcPts val="1000"/>
              </a:spcAft>
            </a:pPr>
            <a:r>
              <a:rPr lang="uk-UA" sz="2000" dirty="0" smtClean="0">
                <a:solidFill>
                  <a:schemeClr val="tx2">
                    <a:lumMod val="50000"/>
                  </a:schemeClr>
                </a:solidFill>
                <a:latin typeface="Times New Roman" pitchFamily="18" charset="0"/>
                <a:cs typeface="Times New Roman" pitchFamily="18" charset="0"/>
              </a:rPr>
              <a:t>Мета розбудови закладів освіти - “ Створити сприятливі умови та ефективні інструменти для розвитку закладів освіти та привести освітні можливості у відповідність до потреб громади ”</a:t>
            </a:r>
            <a:endParaRPr lang="ru-RU" sz="2000"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57166" y="642910"/>
            <a:ext cx="6172200" cy="1809763"/>
          </a:xfrm>
        </p:spPr>
        <p:txBody>
          <a:bodyPr>
            <a:noAutofit/>
          </a:bodyPr>
          <a:lstStyle/>
          <a:p>
            <a:r>
              <a:rPr lang="uk-UA" sz="3200" dirty="0" smtClean="0">
                <a:solidFill>
                  <a:schemeClr val="accent1">
                    <a:lumMod val="50000"/>
                  </a:schemeClr>
                </a:solidFill>
                <a:latin typeface="Book Antiqua" pitchFamily="18" charset="0"/>
              </a:rPr>
              <a:t>«</a:t>
            </a:r>
            <a:r>
              <a:rPr lang="uk-UA" sz="3200" b="1" dirty="0" smtClean="0">
                <a:solidFill>
                  <a:schemeClr val="accent1">
                    <a:lumMod val="50000"/>
                  </a:schemeClr>
                </a:solidFill>
                <a:latin typeface="Book Antiqua" pitchFamily="18" charset="0"/>
              </a:rPr>
              <a:t>Нова Школа» </a:t>
            </a:r>
            <a:br>
              <a:rPr lang="uk-UA" sz="3200" b="1" dirty="0" smtClean="0">
                <a:solidFill>
                  <a:schemeClr val="accent1">
                    <a:lumMod val="50000"/>
                  </a:schemeClr>
                </a:solidFill>
                <a:latin typeface="Book Antiqua" pitchFamily="18" charset="0"/>
              </a:rPr>
            </a:br>
            <a:r>
              <a:rPr lang="uk-UA" sz="3200" b="1" dirty="0" smtClean="0">
                <a:solidFill>
                  <a:schemeClr val="accent1">
                    <a:lumMod val="50000"/>
                  </a:schemeClr>
                </a:solidFill>
                <a:latin typeface="Book Antiqua" pitchFamily="18" charset="0"/>
              </a:rPr>
              <a:t>як стратегічна основа для розвитку освіти в громаді.</a:t>
            </a:r>
            <a:endParaRPr lang="ru-RU" sz="3200" dirty="0">
              <a:solidFill>
                <a:schemeClr val="accent1">
                  <a:lumMod val="50000"/>
                </a:schemeClr>
              </a:solidFill>
              <a:latin typeface="Book Antiqua" pitchFamily="18" charset="0"/>
            </a:endParaRPr>
          </a:p>
        </p:txBody>
      </p:sp>
      <p:sp>
        <p:nvSpPr>
          <p:cNvPr id="21" name="TextBox 20"/>
          <p:cNvSpPr txBox="1"/>
          <p:nvPr/>
        </p:nvSpPr>
        <p:spPr>
          <a:xfrm>
            <a:off x="142852" y="2714612"/>
            <a:ext cx="6375842" cy="3785652"/>
          </a:xfrm>
          <a:prstGeom prst="rect">
            <a:avLst/>
          </a:prstGeom>
          <a:noFill/>
        </p:spPr>
        <p:txBody>
          <a:bodyPr wrap="square" rtlCol="0">
            <a:spAutoFit/>
          </a:bodyPr>
          <a:lstStyle/>
          <a:p>
            <a:pPr indent="354013" algn="just"/>
            <a:r>
              <a:rPr lang="uk-UA" sz="2400" dirty="0" smtClean="0">
                <a:solidFill>
                  <a:schemeClr val="accent1">
                    <a:lumMod val="50000"/>
                  </a:schemeClr>
                </a:solidFill>
                <a:latin typeface="Times New Roman" pitchFamily="18" charset="0"/>
                <a:cs typeface="Times New Roman" pitchFamily="18" charset="0"/>
              </a:rPr>
              <a:t>Щоб виправдати очікування жителів в тому, що створення громади стане початком нової якості освітніх послуг, органи влади повинні мати чіткі стратегічні орієнтири школи. Орієнтиром такого роду має бути «дорожня карта» - інноваційний документ, запропонований на національному рівні.</a:t>
            </a:r>
            <a:endParaRPr lang="ru-RU" sz="2400" dirty="0" smtClean="0">
              <a:solidFill>
                <a:schemeClr val="accent1">
                  <a:lumMod val="50000"/>
                </a:schemeClr>
              </a:solidFill>
              <a:latin typeface="Times New Roman" pitchFamily="18" charset="0"/>
              <a:cs typeface="Times New Roman" pitchFamily="18" charset="0"/>
            </a:endParaRPr>
          </a:p>
          <a:p>
            <a:pPr indent="354013" algn="just"/>
            <a:r>
              <a:rPr lang="uk-UA" sz="2400" dirty="0" smtClean="0">
                <a:solidFill>
                  <a:schemeClr val="accent1">
                    <a:lumMod val="50000"/>
                  </a:schemeClr>
                </a:solidFill>
                <a:latin typeface="Times New Roman" pitchFamily="18" charset="0"/>
                <a:cs typeface="Times New Roman" pitchFamily="18" charset="0"/>
              </a:rPr>
              <a:t>Документом, який може позначити стратегічні орієнтири нової школи в громадах, є Концепція «Нова українська школа».</a:t>
            </a:r>
            <a:endParaRPr lang="ru-RU" sz="24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42" y="214282"/>
            <a:ext cx="5786478" cy="707886"/>
          </a:xfrm>
          <a:prstGeom prst="rect">
            <a:avLst/>
          </a:prstGeom>
        </p:spPr>
        <p:txBody>
          <a:bodyPr wrap="square">
            <a:spAutoFit/>
          </a:bodyPr>
          <a:lstStyle/>
          <a:p>
            <a:pPr algn="ctr">
              <a:spcBef>
                <a:spcPct val="0"/>
              </a:spcBef>
              <a:spcAft>
                <a:spcPts val="1000"/>
              </a:spcAft>
              <a:tabLst>
                <a:tab pos="88900" algn="l"/>
              </a:tabLst>
            </a:pPr>
            <a:r>
              <a:rPr lang="uk-UA" sz="2000" b="1" dirty="0" smtClean="0">
                <a:solidFill>
                  <a:schemeClr val="accent1">
                    <a:lumMod val="50000"/>
                  </a:schemeClr>
                </a:solidFill>
                <a:latin typeface="Bookman Old Style" pitchFamily="18" charset="0"/>
                <a:cs typeface="Times New Roman" pitchFamily="18" charset="0"/>
              </a:rPr>
              <a:t>Крок 5</a:t>
            </a:r>
            <a:br>
              <a:rPr lang="uk-UA" sz="2000" b="1" dirty="0" smtClean="0">
                <a:solidFill>
                  <a:schemeClr val="accent1">
                    <a:lumMod val="50000"/>
                  </a:schemeClr>
                </a:solidFill>
                <a:latin typeface="Bookman Old Style" pitchFamily="18" charset="0"/>
                <a:cs typeface="Times New Roman" pitchFamily="18" charset="0"/>
              </a:rPr>
            </a:br>
            <a:r>
              <a:rPr lang="uk-UA" sz="2000" b="1" dirty="0" smtClean="0">
                <a:solidFill>
                  <a:schemeClr val="accent1">
                    <a:lumMod val="50000"/>
                  </a:schemeClr>
                </a:solidFill>
                <a:latin typeface="Bookman Old Style" pitchFamily="18" charset="0"/>
                <a:cs typeface="Times New Roman" pitchFamily="18" charset="0"/>
              </a:rPr>
              <a:t>Стратегічні та операційні цілі              </a:t>
            </a:r>
            <a:endParaRPr lang="ru-RU" sz="2000" b="1" dirty="0">
              <a:solidFill>
                <a:schemeClr val="accent1">
                  <a:lumMod val="50000"/>
                </a:schemeClr>
              </a:solidFill>
              <a:latin typeface="Bookman Old Style" pitchFamily="18" charset="0"/>
              <a:cs typeface="Times New Roman" pitchFamily="18" charset="0"/>
            </a:endParaRPr>
          </a:p>
        </p:txBody>
      </p:sp>
      <p:sp>
        <p:nvSpPr>
          <p:cNvPr id="4" name="TextBox 3"/>
          <p:cNvSpPr txBox="1"/>
          <p:nvPr/>
        </p:nvSpPr>
        <p:spPr>
          <a:xfrm>
            <a:off x="0" y="1214414"/>
            <a:ext cx="6858000" cy="8263801"/>
          </a:xfrm>
          <a:prstGeom prst="rect">
            <a:avLst/>
          </a:prstGeom>
          <a:noFill/>
        </p:spPr>
        <p:txBody>
          <a:bodyPr wrap="square" rtlCol="0">
            <a:spAutoFit/>
          </a:bodyPr>
          <a:lstStyle/>
          <a:p>
            <a:pPr indent="363538" algn="just"/>
            <a:r>
              <a:rPr lang="uk-UA" dirty="0" smtClean="0">
                <a:latin typeface="Times New Roman" pitchFamily="18" charset="0"/>
                <a:cs typeface="Times New Roman" pitchFamily="18" charset="0"/>
              </a:rPr>
              <a:t>Наступне </a:t>
            </a:r>
            <a:r>
              <a:rPr lang="uk-UA" b="1" dirty="0" smtClean="0">
                <a:latin typeface="Times New Roman" pitchFamily="18" charset="0"/>
                <a:cs typeface="Times New Roman" pitchFamily="18" charset="0"/>
              </a:rPr>
              <a:t>завдання</a:t>
            </a:r>
            <a:r>
              <a:rPr lang="uk-UA" dirty="0" smtClean="0">
                <a:latin typeface="Times New Roman" pitchFamily="18" charset="0"/>
                <a:cs typeface="Times New Roman" pitchFamily="18" charset="0"/>
              </a:rPr>
              <a:t> стратегічного комітету – визначення набору стратегічних цілей. Його </a:t>
            </a:r>
            <a:r>
              <a:rPr lang="uk-UA" b="1" dirty="0" smtClean="0">
                <a:latin typeface="Times New Roman" pitchFamily="18" charset="0"/>
                <a:cs typeface="Times New Roman" pitchFamily="18" charset="0"/>
              </a:rPr>
              <a:t>мета</a:t>
            </a:r>
            <a:r>
              <a:rPr lang="uk-UA" dirty="0" smtClean="0">
                <a:latin typeface="Times New Roman" pitchFamily="18" charset="0"/>
                <a:cs typeface="Times New Roman" pitchFamily="18" charset="0"/>
              </a:rPr>
              <a:t> – визначити, які цілі є найважливішими для покращення якості освіти та визначити терміни та індикатори її досягнення.</a:t>
            </a:r>
          </a:p>
          <a:p>
            <a:pPr indent="363538" algn="just"/>
            <a:endParaRPr lang="uk-UA" dirty="0" smtClean="0">
              <a:latin typeface="Times New Roman" pitchFamily="18" charset="0"/>
              <a:cs typeface="Times New Roman" pitchFamily="18" charset="0"/>
            </a:endParaRPr>
          </a:p>
          <a:p>
            <a:pPr marL="1971675" indent="-1971675">
              <a:spcBef>
                <a:spcPts val="1000"/>
              </a:spcBef>
            </a:pPr>
            <a:r>
              <a:rPr lang="uk-UA" sz="1400" b="1" dirty="0" smtClean="0">
                <a:latin typeface="Times New Roman" pitchFamily="18" charset="0"/>
                <a:cs typeface="Times New Roman" pitchFamily="18" charset="0"/>
              </a:rPr>
              <a:t>Стратегічна ціль 1. Підвищення якості освіти</a:t>
            </a:r>
          </a:p>
          <a:p>
            <a:pPr marL="1795463" indent="-1795463"/>
            <a:r>
              <a:rPr lang="uk-UA" sz="1400" dirty="0" smtClean="0">
                <a:latin typeface="Times New Roman" pitchFamily="18" charset="0"/>
                <a:cs typeface="Times New Roman" pitchFamily="18" charset="0"/>
              </a:rPr>
              <a:t>Операційна ціль 1.1. Створення технічної бази для реалізації освітніх завдань.</a:t>
            </a:r>
          </a:p>
          <a:p>
            <a:pPr marL="1795463" indent="-1795463"/>
            <a:r>
              <a:rPr lang="uk-UA" sz="1400" dirty="0" smtClean="0">
                <a:latin typeface="Times New Roman" pitchFamily="18" charset="0"/>
                <a:cs typeface="Times New Roman" pitchFamily="18" charset="0"/>
              </a:rPr>
              <a:t>Операційна ціль 1.2. Сформувати висококваліфікований вчительський колектив, який зможе надавати освітні послуги високої якості.</a:t>
            </a:r>
          </a:p>
          <a:p>
            <a:pPr marL="1795463" indent="-1795463"/>
            <a:r>
              <a:rPr lang="uk-UA" sz="1400" dirty="0" smtClean="0">
                <a:latin typeface="Times New Roman" pitchFamily="18" charset="0"/>
                <a:cs typeface="Times New Roman" pitchFamily="18" charset="0"/>
              </a:rPr>
              <a:t>Операційна ціль 1.3. Підвищити різноманітність позаурочних занять в школах і рівень доступу до них. </a:t>
            </a:r>
          </a:p>
          <a:p>
            <a:pPr marL="1795463" indent="-1795463"/>
            <a:r>
              <a:rPr lang="uk-UA" sz="1400" dirty="0" smtClean="0">
                <a:latin typeface="Times New Roman" pitchFamily="18" charset="0"/>
                <a:cs typeface="Times New Roman" pitchFamily="18" charset="0"/>
              </a:rPr>
              <a:t>Операційна ціль 1.4. Створити в Городницькій ОТГ позашкільний навчальний заклад для максимального забезпечення потреб здобувачів освіти ”</a:t>
            </a:r>
          </a:p>
          <a:p>
            <a:pPr marL="1795463" indent="-1795463"/>
            <a:r>
              <a:rPr lang="uk-UA" sz="1400" dirty="0" smtClean="0">
                <a:latin typeface="Times New Roman" pitchFamily="18" charset="0"/>
                <a:cs typeface="Times New Roman" pitchFamily="18" charset="0"/>
              </a:rPr>
              <a:t>Операційна ціль 1.5. Розробити та запровадити систему надання дистанційної освіти в умовах пандемії.</a:t>
            </a:r>
          </a:p>
          <a:p>
            <a:pPr>
              <a:spcBef>
                <a:spcPts val="1000"/>
              </a:spcBef>
            </a:pPr>
            <a:r>
              <a:rPr lang="uk-UA" sz="1400" b="1" dirty="0" smtClean="0">
                <a:latin typeface="Times New Roman" pitchFamily="18" charset="0"/>
                <a:cs typeface="Times New Roman" pitchFamily="18" charset="0"/>
              </a:rPr>
              <a:t>Стратегічна ціль 2. Підвищення ефективності надання освітніх послуг </a:t>
            </a:r>
            <a:r>
              <a:rPr lang="en-US" sz="1400" b="1" dirty="0" smtClean="0">
                <a:latin typeface="Times New Roman" pitchFamily="18" charset="0"/>
                <a:cs typeface="Times New Roman" pitchFamily="18" charset="0"/>
              </a:rPr>
              <a:t>[</a:t>
            </a:r>
            <a:r>
              <a:rPr lang="uk-UA" sz="1400" b="1" dirty="0" smtClean="0">
                <a:latin typeface="Times New Roman" pitchFamily="18" charset="0"/>
                <a:cs typeface="Times New Roman" pitchFamily="18" charset="0"/>
              </a:rPr>
              <a:t>Субвенція</a:t>
            </a:r>
            <a:r>
              <a:rPr lang="en-US" sz="1400" b="1" dirty="0" smtClean="0">
                <a:latin typeface="Times New Roman" pitchFamily="18" charset="0"/>
                <a:cs typeface="Times New Roman" pitchFamily="18" charset="0"/>
              </a:rPr>
              <a:t>]</a:t>
            </a:r>
            <a:endParaRPr lang="uk-UA" sz="1400" b="1" dirty="0" smtClean="0">
              <a:latin typeface="Times New Roman" pitchFamily="18" charset="0"/>
              <a:cs typeface="Times New Roman" pitchFamily="18" charset="0"/>
            </a:endParaRPr>
          </a:p>
          <a:p>
            <a:pPr marL="1795463" indent="-1795463"/>
            <a:r>
              <a:rPr lang="uk-UA" sz="1400" dirty="0" smtClean="0">
                <a:latin typeface="Times New Roman" pitchFamily="18" charset="0"/>
                <a:cs typeface="Times New Roman" pitchFamily="18" charset="0"/>
              </a:rPr>
              <a:t>Операційна ціль 2.1. Формування ефективної мережі шкіл.</a:t>
            </a:r>
          </a:p>
          <a:p>
            <a:pPr marL="1795463" indent="-1795463"/>
            <a:r>
              <a:rPr lang="uk-UA" sz="1400" dirty="0" smtClean="0">
                <a:latin typeface="Times New Roman" pitchFamily="18" charset="0"/>
                <a:cs typeface="Times New Roman" pitchFamily="18" charset="0"/>
              </a:rPr>
              <a:t>Операційна ціль 2.2. Формування ефективної мережі дошкільних навчальних закладів.</a:t>
            </a:r>
          </a:p>
          <a:p>
            <a:pPr marL="1795463" indent="-1795463"/>
            <a:r>
              <a:rPr lang="uk-UA" sz="1400" dirty="0" smtClean="0">
                <a:latin typeface="Times New Roman" pitchFamily="18" charset="0"/>
                <a:cs typeface="Times New Roman" pitchFamily="18" charset="0"/>
              </a:rPr>
              <a:t>Операційна ціль 2.3. Ефективне управління об'єктами освіти. </a:t>
            </a:r>
          </a:p>
          <a:p>
            <a:pPr marL="1795463" indent="-1795463"/>
            <a:r>
              <a:rPr lang="uk-UA" sz="1400" dirty="0" smtClean="0">
                <a:latin typeface="Times New Roman" pitchFamily="18" charset="0"/>
                <a:cs typeface="Times New Roman" pitchFamily="18" charset="0"/>
              </a:rPr>
              <a:t>Операційна ціль 2.4. Забезпечення ефективного доступу до навчальних закладів.</a:t>
            </a:r>
          </a:p>
          <a:p>
            <a:pPr>
              <a:spcBef>
                <a:spcPts val="1000"/>
              </a:spcBef>
            </a:pPr>
            <a:r>
              <a:rPr lang="uk-UA" sz="1400" b="1" dirty="0" smtClean="0">
                <a:latin typeface="Times New Roman" pitchFamily="18" charset="0"/>
                <a:cs typeface="Times New Roman" pitchFamily="18" charset="0"/>
              </a:rPr>
              <a:t>Стратегічна ціль 3. Підвищення рівня доступності до якісних освітніх послуг, які відповідають потребам мешканців громади.</a:t>
            </a:r>
          </a:p>
          <a:p>
            <a:pPr marL="1795463" indent="-1795463"/>
            <a:r>
              <a:rPr lang="uk-UA" sz="1400" dirty="0" smtClean="0">
                <a:latin typeface="Times New Roman" pitchFamily="18" charset="0"/>
                <a:cs typeface="Times New Roman" pitchFamily="18" charset="0"/>
              </a:rPr>
              <a:t>Операційна ціль 3.1. Охопити дошкільною освітою усіх дітей дошкільного віку. </a:t>
            </a:r>
          </a:p>
          <a:p>
            <a:pPr marL="1795463" indent="-1795463"/>
            <a:r>
              <a:rPr lang="uk-UA" sz="1400" dirty="0" smtClean="0">
                <a:latin typeface="Times New Roman" pitchFamily="18" charset="0"/>
                <a:cs typeface="Times New Roman" pitchFamily="18" charset="0"/>
              </a:rPr>
              <a:t>Операційна ціль 3.2. Розробити систему стимулювання обдарованих учнів.</a:t>
            </a:r>
          </a:p>
          <a:p>
            <a:pPr marL="1795463" indent="-1795463"/>
            <a:r>
              <a:rPr lang="uk-UA" sz="1400" dirty="0" smtClean="0">
                <a:latin typeface="Times New Roman" pitchFamily="18" charset="0"/>
                <a:cs typeface="Times New Roman" pitchFamily="18" charset="0"/>
              </a:rPr>
              <a:t>Операційна ціль 3.3. Сприяти навчальним закладам у розробці проектів з розвитку спорту.</a:t>
            </a:r>
          </a:p>
          <a:p>
            <a:pPr marL="1795463" indent="-1795463"/>
            <a:r>
              <a:rPr lang="uk-UA" sz="1400" dirty="0" smtClean="0">
                <a:latin typeface="Times New Roman" pitchFamily="18" charset="0"/>
                <a:cs typeface="Times New Roman" pitchFamily="18" charset="0"/>
              </a:rPr>
              <a:t>Операційна ціль 3.4. Створити умови для охоплення якомога більшої групи молоді позашкільною освітою.</a:t>
            </a:r>
          </a:p>
          <a:p>
            <a:pPr marL="1795463" indent="-1795463"/>
            <a:r>
              <a:rPr lang="uk-UA" sz="1400" dirty="0" smtClean="0">
                <a:latin typeface="Times New Roman" pitchFamily="18" charset="0"/>
                <a:cs typeface="Times New Roman" pitchFamily="18" charset="0"/>
              </a:rPr>
              <a:t>Операційна ціль 3.5. Охопити дітей додатковими послугами – харчування.</a:t>
            </a:r>
          </a:p>
          <a:p>
            <a:pPr marL="1795463" indent="-1795463"/>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lgn="just"/>
            <a:endParaRPr lang="uk-UA" sz="1650" dirty="0" smtClean="0">
              <a:latin typeface="Times New Roman" pitchFamily="18" charset="0"/>
              <a:cs typeface="Times New Roman" pitchFamily="18" charset="0"/>
            </a:endParaRPr>
          </a:p>
          <a:p>
            <a:pPr marL="1795463" indent="-1795463" algn="just"/>
            <a:endParaRPr lang="ru-RU" sz="1650" dirty="0">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4290" y="214282"/>
            <a:ext cx="6429420" cy="707886"/>
          </a:xfrm>
          <a:prstGeom prst="rect">
            <a:avLst/>
          </a:prstGeom>
        </p:spPr>
        <p:txBody>
          <a:bodyPr wrap="square">
            <a:spAutoFit/>
          </a:bodyPr>
          <a:lstStyle/>
          <a:p>
            <a:pPr algn="ctr">
              <a:spcBef>
                <a:spcPct val="0"/>
              </a:spcBef>
              <a:spcAft>
                <a:spcPts val="1000"/>
              </a:spcAft>
              <a:tabLst>
                <a:tab pos="88900" algn="l"/>
              </a:tabLst>
            </a:pPr>
            <a:r>
              <a:rPr lang="uk-UA" sz="2000" b="1" dirty="0" smtClean="0">
                <a:solidFill>
                  <a:schemeClr val="accent1">
                    <a:lumMod val="50000"/>
                  </a:schemeClr>
                </a:solidFill>
                <a:latin typeface="Bookman Old Style" pitchFamily="18" charset="0"/>
                <a:cs typeface="Times New Roman" pitchFamily="18" charset="0"/>
              </a:rPr>
              <a:t>Крок 6</a:t>
            </a:r>
            <a:br>
              <a:rPr lang="uk-UA" sz="2000" b="1" dirty="0" smtClean="0">
                <a:solidFill>
                  <a:schemeClr val="accent1">
                    <a:lumMod val="50000"/>
                  </a:schemeClr>
                </a:solidFill>
                <a:latin typeface="Bookman Old Style" pitchFamily="18" charset="0"/>
                <a:cs typeface="Times New Roman" pitchFamily="18" charset="0"/>
              </a:rPr>
            </a:br>
            <a:r>
              <a:rPr lang="uk-UA" sz="2000" b="1" dirty="0" smtClean="0">
                <a:solidFill>
                  <a:schemeClr val="accent1">
                    <a:lumMod val="50000"/>
                  </a:schemeClr>
                </a:solidFill>
                <a:latin typeface="Bookman Old Style" pitchFamily="18" charset="0"/>
                <a:cs typeface="Times New Roman" pitchFamily="18" charset="0"/>
              </a:rPr>
              <a:t>Перелік операційних завдань </a:t>
            </a:r>
            <a:endParaRPr lang="ru-RU" sz="2000" b="1" dirty="0">
              <a:solidFill>
                <a:schemeClr val="accent1">
                  <a:lumMod val="50000"/>
                </a:schemeClr>
              </a:solidFill>
              <a:latin typeface="Bookman Old Style" pitchFamily="18" charset="0"/>
              <a:cs typeface="Times New Roman" pitchFamily="18" charset="0"/>
            </a:endParaRPr>
          </a:p>
        </p:txBody>
      </p:sp>
      <p:sp>
        <p:nvSpPr>
          <p:cNvPr id="4" name="TextBox 3"/>
          <p:cNvSpPr txBox="1"/>
          <p:nvPr/>
        </p:nvSpPr>
        <p:spPr>
          <a:xfrm>
            <a:off x="0" y="857224"/>
            <a:ext cx="6858000" cy="10266400"/>
          </a:xfrm>
          <a:prstGeom prst="rect">
            <a:avLst/>
          </a:prstGeom>
          <a:noFill/>
        </p:spPr>
        <p:txBody>
          <a:bodyPr wrap="square" rtlCol="0">
            <a:spAutoFit/>
          </a:bodyPr>
          <a:lstStyle/>
          <a:p>
            <a:pPr indent="363538" algn="just"/>
            <a:endParaRPr lang="uk-UA" dirty="0" smtClean="0">
              <a:latin typeface="Times New Roman" pitchFamily="18" charset="0"/>
              <a:cs typeface="Times New Roman" pitchFamily="18" charset="0"/>
            </a:endParaRPr>
          </a:p>
          <a:p>
            <a:pPr indent="363538" algn="just"/>
            <a:r>
              <a:rPr lang="uk-UA" dirty="0" smtClean="0">
                <a:latin typeface="Times New Roman" pitchFamily="18" charset="0"/>
                <a:cs typeface="Times New Roman" pitchFamily="18" charset="0"/>
              </a:rPr>
              <a:t>Наступним етапом розроблення стратегії є підготовка завдань і проектів (заходів) на основі затверджених стратегічних цілей.</a:t>
            </a:r>
          </a:p>
          <a:p>
            <a:pPr algn="ctr">
              <a:lnSpc>
                <a:spcPct val="90000"/>
              </a:lnSpc>
              <a:spcBef>
                <a:spcPts val="1000"/>
              </a:spcBef>
              <a:buAutoNum type="arabicPeriod"/>
            </a:pPr>
            <a:r>
              <a:rPr lang="uk-UA" b="1" dirty="0" smtClean="0">
                <a:latin typeface="Times New Roman" pitchFamily="18" charset="0"/>
                <a:cs typeface="Times New Roman" pitchFamily="18" charset="0"/>
              </a:rPr>
              <a:t>Стратегічна ціль  “ Підвищення якості освіти ”</a:t>
            </a:r>
            <a:r>
              <a:rPr lang="en-US" b="1" dirty="0" smtClean="0">
                <a:latin typeface="Times New Roman" pitchFamily="18" charset="0"/>
                <a:cs typeface="Times New Roman" pitchFamily="18" charset="0"/>
              </a:rPr>
              <a:t>[</a:t>
            </a:r>
            <a:r>
              <a:rPr lang="uk-UA" b="1" dirty="0" smtClean="0">
                <a:latin typeface="Times New Roman" pitchFamily="18" charset="0"/>
                <a:cs typeface="Times New Roman" pitchFamily="18" charset="0"/>
              </a:rPr>
              <a:t> показник ЗНО і ДПА</a:t>
            </a:r>
            <a:r>
              <a:rPr lang="en-US" b="1" dirty="0" smtClean="0">
                <a:latin typeface="Times New Roman" pitchFamily="18" charset="0"/>
                <a:cs typeface="Times New Roman" pitchFamily="18" charset="0"/>
              </a:rPr>
              <a:t>]</a:t>
            </a:r>
            <a:endParaRPr lang="uk-UA" b="1" dirty="0" smtClean="0">
              <a:latin typeface="Times New Roman" pitchFamily="18" charset="0"/>
              <a:cs typeface="Times New Roman" pitchFamily="18" charset="0"/>
            </a:endParaRPr>
          </a:p>
          <a:p>
            <a:pPr marL="1795463" indent="-1795463">
              <a:lnSpc>
                <a:spcPct val="90000"/>
              </a:lnSpc>
            </a:pPr>
            <a:r>
              <a:rPr lang="uk-UA" b="1" dirty="0" smtClean="0">
                <a:solidFill>
                  <a:srgbClr val="0070C0"/>
                </a:solidFill>
                <a:latin typeface="Times New Roman" pitchFamily="18" charset="0"/>
                <a:cs typeface="Times New Roman" pitchFamily="18" charset="0"/>
              </a:rPr>
              <a:t>1.1. Операційна ціль: Створення технічної бази для реалізації освітніх завдань</a:t>
            </a:r>
          </a:p>
          <a:p>
            <a:pPr marL="1795463" indent="-1795463">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1795463" indent="-1795463">
              <a:lnSpc>
                <a:spcPct val="90000"/>
              </a:lnSpc>
            </a:pPr>
            <a:r>
              <a:rPr lang="uk-UA" b="1" dirty="0" smtClean="0">
                <a:solidFill>
                  <a:srgbClr val="0070C0"/>
                </a:solidFill>
                <a:latin typeface="Times New Roman" pitchFamily="18" charset="0"/>
                <a:cs typeface="Times New Roman" pitchFamily="18" charset="0"/>
              </a:rPr>
              <a:t>1.2.Операційна ціль: Створити умови для підвищення кваліфікації вчительського колективу, який зможе надавати освітні послуги високої якості відповідно до нових викликів сучасної освіти.</a:t>
            </a:r>
            <a:endParaRPr lang="uk-UA" sz="1650" b="1" dirty="0" smtClean="0">
              <a:solidFill>
                <a:srgbClr val="0070C0"/>
              </a:solidFill>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gn="just">
              <a:lnSpc>
                <a:spcPct val="90000"/>
              </a:lnSpc>
            </a:pPr>
            <a:endParaRPr lang="uk-UA" sz="1650" dirty="0" smtClean="0">
              <a:latin typeface="Times New Roman" pitchFamily="18" charset="0"/>
              <a:cs typeface="Times New Roman" pitchFamily="18" charset="0"/>
            </a:endParaRPr>
          </a:p>
          <a:p>
            <a:pPr marL="1795463" indent="-1795463" algn="just">
              <a:lnSpc>
                <a:spcPct val="90000"/>
              </a:lnSpc>
            </a:pPr>
            <a:endParaRPr lang="uk-UA" sz="1650" dirty="0" smtClean="0">
              <a:latin typeface="Times New Roman" pitchFamily="18" charset="0"/>
              <a:cs typeface="Times New Roman" pitchFamily="18" charset="0"/>
            </a:endParaRPr>
          </a:p>
          <a:p>
            <a:pPr marL="1795463" indent="-1795463" algn="just">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lgn="just"/>
            <a:endParaRPr lang="uk-UA" sz="1650" dirty="0" smtClean="0">
              <a:latin typeface="Times New Roman" pitchFamily="18" charset="0"/>
              <a:cs typeface="Times New Roman" pitchFamily="18" charset="0"/>
            </a:endParaRPr>
          </a:p>
          <a:p>
            <a:pPr marL="1795463" indent="-1795463" algn="just"/>
            <a:endParaRPr lang="ru-RU" sz="1650"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0" y="2928926"/>
          <a:ext cx="6858000" cy="1741695"/>
        </p:xfrm>
        <a:graphic>
          <a:graphicData uri="http://schemas.openxmlformats.org/drawingml/2006/table">
            <a:tbl>
              <a:tblPr firstRow="1" bandRow="1">
                <a:tableStyleId>{5C22544A-7EE6-4342-B048-85BDC9FD1C3A}</a:tableStyleId>
              </a:tblPr>
              <a:tblGrid>
                <a:gridCol w="3929066"/>
                <a:gridCol w="1143008"/>
                <a:gridCol w="1785926"/>
              </a:tblGrid>
              <a:tr h="374092">
                <a:tc>
                  <a:txBody>
                    <a:bodyPr/>
                    <a:lstStyle/>
                    <a:p>
                      <a:r>
                        <a:rPr lang="uk-UA" dirty="0" smtClean="0"/>
                        <a:t>Завдання</a:t>
                      </a:r>
                      <a:endParaRPr lang="uk-UA" dirty="0"/>
                    </a:p>
                  </a:txBody>
                  <a:tcPr/>
                </a:tc>
                <a:tc>
                  <a:txBody>
                    <a:bodyPr/>
                    <a:lstStyle/>
                    <a:p>
                      <a:r>
                        <a:rPr lang="uk-UA" dirty="0" smtClean="0"/>
                        <a:t>Термін </a:t>
                      </a:r>
                      <a:endParaRPr lang="uk-UA" dirty="0"/>
                    </a:p>
                  </a:txBody>
                  <a:tcPr/>
                </a:tc>
                <a:tc>
                  <a:txBody>
                    <a:bodyPr/>
                    <a:lstStyle/>
                    <a:p>
                      <a:r>
                        <a:rPr lang="uk-UA" dirty="0" smtClean="0"/>
                        <a:t>Виконавці </a:t>
                      </a:r>
                      <a:endParaRPr lang="uk-UA" dirty="0"/>
                    </a:p>
                  </a:txBody>
                  <a:tcPr/>
                </a:tc>
              </a:tr>
              <a:tr h="551938">
                <a:tc>
                  <a:txBody>
                    <a:bodyPr/>
                    <a:lstStyle/>
                    <a:p>
                      <a:r>
                        <a:rPr lang="uk-UA" sz="1600" dirty="0" smtClean="0">
                          <a:latin typeface="Times New Roman" pitchFamily="18" charset="0"/>
                          <a:cs typeface="Times New Roman" pitchFamily="18" charset="0"/>
                        </a:rPr>
                        <a:t>1.1.1 Придбати технічні засоби навчання й обладнання для предметних кабінетів </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a:t>
                      </a:r>
                      <a:r>
                        <a:rPr lang="uk-UA" sz="1600" baseline="0" dirty="0" smtClean="0">
                          <a:latin typeface="Times New Roman" pitchFamily="18" charset="0"/>
                          <a:cs typeface="Times New Roman" pitchFamily="18" charset="0"/>
                        </a:rPr>
                        <a:t>, керівники ЗЗСО</a:t>
                      </a:r>
                      <a:endParaRPr lang="uk-UA" sz="1600" dirty="0">
                        <a:latin typeface="Times New Roman" pitchFamily="18" charset="0"/>
                        <a:cs typeface="Times New Roman" pitchFamily="18" charset="0"/>
                      </a:endParaRPr>
                    </a:p>
                  </a:txBody>
                  <a:tcPr/>
                </a:tc>
              </a:tr>
              <a:tr h="788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1.1.2 .</a:t>
                      </a:r>
                      <a:r>
                        <a:rPr lang="uk-UA" sz="1600" baseline="0" dirty="0" smtClean="0">
                          <a:latin typeface="Times New Roman" pitchFamily="18" charset="0"/>
                          <a:cs typeface="Times New Roman" pitchFamily="18" charset="0"/>
                        </a:rPr>
                        <a:t> З</a:t>
                      </a:r>
                      <a:r>
                        <a:rPr lang="uk-UA" sz="1600" dirty="0" smtClean="0">
                          <a:latin typeface="Times New Roman" pitchFamily="18" charset="0"/>
                          <a:cs typeface="Times New Roman" pitchFamily="18" charset="0"/>
                        </a:rPr>
                        <a:t>абезпечити доступ до широкосмугового  Інтернету;</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Відділ освіти</a:t>
                      </a:r>
                      <a:r>
                        <a:rPr lang="uk-UA" sz="1600" baseline="0" dirty="0" smtClean="0">
                          <a:latin typeface="Times New Roman" pitchFamily="18" charset="0"/>
                          <a:cs typeface="Times New Roman" pitchFamily="18" charset="0"/>
                        </a:rPr>
                        <a:t>, керівники ЗЗСО</a:t>
                      </a:r>
                      <a:endParaRPr lang="uk-UA" sz="1600" dirty="0" smtClean="0">
                        <a:latin typeface="Times New Roman" pitchFamily="18" charset="0"/>
                        <a:cs typeface="Times New Roman" pitchFamily="18" charset="0"/>
                      </a:endParaRPr>
                    </a:p>
                  </a:txBody>
                  <a:tcPr/>
                </a:tc>
              </a:tr>
            </a:tbl>
          </a:graphicData>
        </a:graphic>
      </p:graphicFrame>
      <p:graphicFrame>
        <p:nvGraphicFramePr>
          <p:cNvPr id="8" name="Таблица 7"/>
          <p:cNvGraphicFramePr>
            <a:graphicFrameLocks noGrp="1"/>
          </p:cNvGraphicFramePr>
          <p:nvPr/>
        </p:nvGraphicFramePr>
        <p:xfrm>
          <a:off x="0" y="5929322"/>
          <a:ext cx="6858000" cy="2803152"/>
        </p:xfrm>
        <a:graphic>
          <a:graphicData uri="http://schemas.openxmlformats.org/drawingml/2006/table">
            <a:tbl>
              <a:tblPr firstRow="1" bandRow="1">
                <a:tableStyleId>{5C22544A-7EE6-4342-B048-85BDC9FD1C3A}</a:tableStyleId>
              </a:tblPr>
              <a:tblGrid>
                <a:gridCol w="3929066"/>
                <a:gridCol w="1143008"/>
                <a:gridCol w="1785926"/>
              </a:tblGrid>
              <a:tr h="36288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1348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1.2.1. Завдання – підвищити рівень професійної майстерності</a:t>
                      </a:r>
                      <a:r>
                        <a:rPr lang="uk-UA" sz="1600" baseline="0" dirty="0" smtClean="0">
                          <a:latin typeface="Times New Roman" pitchFamily="18" charset="0"/>
                          <a:cs typeface="Times New Roman" pitchFamily="18" charset="0"/>
                        </a:rPr>
                        <a:t> з </a:t>
                      </a:r>
                      <a:r>
                        <a:rPr lang="uk-UA" sz="1600" dirty="0" smtClean="0">
                          <a:latin typeface="Times New Roman" pitchFamily="18" charset="0"/>
                          <a:cs typeface="Times New Roman" pitchFamily="18" charset="0"/>
                        </a:rPr>
                        <a:t>використання  нових технологій у навчальному процесі, проводити тренінги з використанням ІКТ у навчально-виховному процесі.</a:t>
                      </a:r>
                    </a:p>
                  </a:txBody>
                  <a:tcPr/>
                </a:tc>
                <a:tc>
                  <a:txBody>
                    <a:bodyPr/>
                    <a:lstStyle/>
                    <a:p>
                      <a:r>
                        <a:rPr lang="uk-UA" sz="1600" dirty="0" smtClean="0">
                          <a:latin typeface="Times New Roman" pitchFamily="18" charset="0"/>
                          <a:cs typeface="Times New Roman" pitchFamily="18" charset="0"/>
                        </a:rPr>
                        <a:t>постійно</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Вчителі</a:t>
                      </a:r>
                      <a:endParaRPr lang="uk-UA" sz="1600" dirty="0">
                        <a:latin typeface="Times New Roman" pitchFamily="18" charset="0"/>
                        <a:cs typeface="Times New Roman" pitchFamily="18" charset="0"/>
                      </a:endParaRPr>
                    </a:p>
                  </a:txBody>
                  <a:tcPr/>
                </a:tc>
              </a:tr>
              <a:tr h="1088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1.2.2. Завдання –  надати можливість для постійного професійного вдосконалення. Обміну досвідом усіх педагогів.</a:t>
                      </a:r>
                    </a:p>
                  </a:txBody>
                  <a:tcPr/>
                </a:tc>
                <a:tc>
                  <a:txBody>
                    <a:bodyPr/>
                    <a:lstStyle/>
                    <a:p>
                      <a:r>
                        <a:rPr lang="uk-UA" sz="1600" dirty="0" smtClean="0">
                          <a:latin typeface="Times New Roman" pitchFamily="18" charset="0"/>
                          <a:cs typeface="Times New Roman" pitchFamily="18" charset="0"/>
                        </a:rPr>
                        <a:t>Постійно </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Вчителі,</a:t>
                      </a:r>
                      <a:r>
                        <a:rPr lang="uk-UA" sz="1600" baseline="0" dirty="0" smtClean="0">
                          <a:latin typeface="Times New Roman" pitchFamily="18" charset="0"/>
                          <a:cs typeface="Times New Roman" pitchFamily="18" charset="0"/>
                        </a:rPr>
                        <a:t> відділ освіти, керівники ЗЗСО</a:t>
                      </a:r>
                      <a:endParaRPr lang="uk-UA" sz="1600"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0" y="142844"/>
          <a:ext cx="6858000" cy="3717544"/>
        </p:xfrm>
        <a:graphic>
          <a:graphicData uri="http://schemas.openxmlformats.org/drawingml/2006/table">
            <a:tbl>
              <a:tblPr firstRow="1" bandRow="1">
                <a:tableStyleId>{5C22544A-7EE6-4342-B048-85BDC9FD1C3A}</a:tableStyleId>
              </a:tblPr>
              <a:tblGrid>
                <a:gridCol w="4000504"/>
                <a:gridCol w="1143008"/>
                <a:gridCol w="1714488"/>
              </a:tblGrid>
              <a:tr h="370840">
                <a:tc>
                  <a:txBody>
                    <a:bodyPr/>
                    <a:lstStyle/>
                    <a:p>
                      <a:r>
                        <a:rPr lang="uk-UA" dirty="0" smtClean="0"/>
                        <a:t>Завдання </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pPr marL="363538" algn="just">
                        <a:lnSpc>
                          <a:spcPct val="90000"/>
                        </a:lnSpc>
                      </a:pPr>
                      <a:r>
                        <a:rPr lang="uk-UA" sz="1600" dirty="0" smtClean="0">
                          <a:latin typeface="Times New Roman" pitchFamily="18" charset="0"/>
                          <a:cs typeface="Times New Roman" pitchFamily="18" charset="0"/>
                        </a:rPr>
                        <a:t>1.2.3. Запровадити виконання варіативної складової навчального плану з урахуванням потреб здобувачів освіти.</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Керівники</a:t>
                      </a:r>
                      <a:r>
                        <a:rPr lang="uk-UA" sz="1600" baseline="0" dirty="0" smtClean="0">
                          <a:latin typeface="Times New Roman" pitchFamily="18" charset="0"/>
                          <a:cs typeface="Times New Roman" pitchFamily="18" charset="0"/>
                        </a:rPr>
                        <a:t> ЗЗСО, ЗДО</a:t>
                      </a:r>
                      <a:endParaRPr lang="uk-UA" sz="16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      1.2.4. Запровадити систему моніторингу учителів через оцінювання їхньої роботи учнями після 4, 9 та 11 класів, провести аналіз використання варіативної складової навчального  плану. </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Адміністрація</a:t>
                      </a:r>
                      <a:r>
                        <a:rPr lang="uk-UA" sz="1600" baseline="0" dirty="0" smtClean="0">
                          <a:latin typeface="Times New Roman" pitchFamily="18" charset="0"/>
                          <a:cs typeface="Times New Roman" pitchFamily="18" charset="0"/>
                        </a:rPr>
                        <a:t> ЗЗСО, психологічна служба</a:t>
                      </a:r>
                      <a:endParaRPr lang="uk-UA" sz="1600" dirty="0">
                        <a:latin typeface="Times New Roman" pitchFamily="18" charset="0"/>
                        <a:cs typeface="Times New Roman" pitchFamily="18" charset="0"/>
                      </a:endParaRPr>
                    </a:p>
                  </a:txBody>
                  <a:tcPr/>
                </a:tc>
              </a:tr>
              <a:tr h="370840">
                <a:tc>
                  <a:txBody>
                    <a:bodyPr/>
                    <a:lstStyle/>
                    <a:p>
                      <a:r>
                        <a:rPr lang="uk-UA" sz="1600" dirty="0" smtClean="0">
                          <a:latin typeface="Times New Roman" pitchFamily="18" charset="0"/>
                          <a:cs typeface="Times New Roman" pitchFamily="18" charset="0"/>
                        </a:rPr>
                        <a:t>      1.2.5. Залучити батьків до моніторингу результатів навчання;</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Класні керівники, Адміністрація ЗО</a:t>
                      </a:r>
                      <a:endParaRPr lang="uk-UA" sz="1600" dirty="0">
                        <a:latin typeface="Times New Roman" pitchFamily="18" charset="0"/>
                        <a:cs typeface="Times New Roman" pitchFamily="18" charset="0"/>
                      </a:endParaRPr>
                    </a:p>
                  </a:txBody>
                  <a:tcPr/>
                </a:tc>
              </a:tr>
            </a:tbl>
          </a:graphicData>
        </a:graphic>
      </p:graphicFrame>
      <p:sp>
        <p:nvSpPr>
          <p:cNvPr id="6" name="Содержимое 5"/>
          <p:cNvSpPr>
            <a:spLocks noGrp="1"/>
          </p:cNvSpPr>
          <p:nvPr>
            <p:ph idx="1"/>
          </p:nvPr>
        </p:nvSpPr>
        <p:spPr>
          <a:xfrm>
            <a:off x="0" y="3857620"/>
            <a:ext cx="6858000" cy="5286380"/>
          </a:xfrm>
        </p:spPr>
        <p:txBody>
          <a:bodyPr>
            <a:normAutofit/>
          </a:bodyPr>
          <a:lstStyle/>
          <a:p>
            <a:pPr>
              <a:buNone/>
            </a:pPr>
            <a:r>
              <a:rPr lang="uk-UA" sz="1800" b="1" dirty="0" smtClean="0">
                <a:solidFill>
                  <a:srgbClr val="0070C0"/>
                </a:solidFill>
                <a:latin typeface="Times New Roman" pitchFamily="18" charset="0"/>
                <a:cs typeface="Times New Roman" pitchFamily="18" charset="0"/>
              </a:rPr>
              <a:t>1.3. Операційна ціль: Підвищити різноманітність позаурочних занять в школах і рівень доступу до них</a:t>
            </a:r>
          </a:p>
          <a:p>
            <a:pPr>
              <a:buNone/>
            </a:pPr>
            <a:endParaRPr lang="uk-UA" sz="1800" b="1" dirty="0" smtClean="0">
              <a:solidFill>
                <a:srgbClr val="0070C0"/>
              </a:solidFill>
              <a:latin typeface="Times New Roman" pitchFamily="18" charset="0"/>
              <a:cs typeface="Times New Roman" pitchFamily="18" charset="0"/>
            </a:endParaRPr>
          </a:p>
          <a:p>
            <a:pPr>
              <a:buNone/>
            </a:pPr>
            <a:endParaRPr lang="uk-UA" sz="1800" b="1" dirty="0" smtClean="0">
              <a:solidFill>
                <a:srgbClr val="0070C0"/>
              </a:solidFill>
              <a:latin typeface="Times New Roman" pitchFamily="18" charset="0"/>
              <a:cs typeface="Times New Roman" pitchFamily="18" charset="0"/>
            </a:endParaRPr>
          </a:p>
          <a:p>
            <a:pPr>
              <a:buNone/>
            </a:pPr>
            <a:endParaRPr lang="uk-UA" sz="1800" b="1" dirty="0" smtClean="0">
              <a:solidFill>
                <a:srgbClr val="0070C0"/>
              </a:solidFill>
              <a:latin typeface="Times New Roman" pitchFamily="18" charset="0"/>
              <a:cs typeface="Times New Roman" pitchFamily="18" charset="0"/>
            </a:endParaRPr>
          </a:p>
          <a:p>
            <a:pPr>
              <a:buNone/>
            </a:pPr>
            <a:endParaRPr lang="uk-UA" sz="1800" b="1" dirty="0" smtClean="0">
              <a:solidFill>
                <a:srgbClr val="0070C0"/>
              </a:solidFill>
              <a:latin typeface="Times New Roman" pitchFamily="18" charset="0"/>
              <a:cs typeface="Times New Roman" pitchFamily="18" charset="0"/>
            </a:endParaRPr>
          </a:p>
          <a:p>
            <a:pPr>
              <a:buNone/>
            </a:pPr>
            <a:endParaRPr lang="uk-UA" sz="1800" b="1" dirty="0" smtClean="0">
              <a:solidFill>
                <a:srgbClr val="0070C0"/>
              </a:solidFill>
              <a:latin typeface="Times New Roman" pitchFamily="18" charset="0"/>
              <a:cs typeface="Times New Roman" pitchFamily="18" charset="0"/>
            </a:endParaRPr>
          </a:p>
          <a:p>
            <a:pPr marL="1795463" indent="-1795463">
              <a:buNone/>
            </a:pPr>
            <a:r>
              <a:rPr lang="uk-UA" sz="1800" b="1" dirty="0" smtClean="0">
                <a:solidFill>
                  <a:srgbClr val="0070C0"/>
                </a:solidFill>
                <a:latin typeface="Times New Roman" pitchFamily="18" charset="0"/>
                <a:cs typeface="Times New Roman" pitchFamily="18" charset="0"/>
              </a:rPr>
              <a:t>1.4. Операційна ціль: Створити в Городницькій ОТГ позашкільний навчальний заклад для максимального забезпечення потреб здобувачів освіти ”</a:t>
            </a:r>
          </a:p>
          <a:p>
            <a:pPr marL="1795463" indent="-1795463">
              <a:buNone/>
            </a:pPr>
            <a:endParaRPr lang="uk-UA" sz="1800" b="1" dirty="0" smtClean="0">
              <a:solidFill>
                <a:srgbClr val="0070C0"/>
              </a:solidFill>
              <a:latin typeface="Times New Roman" pitchFamily="18" charset="0"/>
              <a:cs typeface="Times New Roman" pitchFamily="18" charset="0"/>
            </a:endParaRPr>
          </a:p>
          <a:p>
            <a:pPr marL="1795463" indent="-1795463">
              <a:buNone/>
            </a:pPr>
            <a:endParaRPr lang="uk-UA" sz="1800" b="1" dirty="0" smtClean="0">
              <a:solidFill>
                <a:srgbClr val="0070C0"/>
              </a:solidFill>
              <a:latin typeface="Times New Roman" pitchFamily="18" charset="0"/>
              <a:cs typeface="Times New Roman" pitchFamily="18" charset="0"/>
            </a:endParaRPr>
          </a:p>
          <a:p>
            <a:pPr marL="1795463" indent="-1795463">
              <a:buNone/>
            </a:pPr>
            <a:endParaRPr lang="uk-UA" sz="1800" b="1" dirty="0" smtClean="0">
              <a:solidFill>
                <a:srgbClr val="0070C0"/>
              </a:solidFill>
              <a:latin typeface="Times New Roman" pitchFamily="18" charset="0"/>
              <a:cs typeface="Times New Roman" pitchFamily="18" charset="0"/>
            </a:endParaRPr>
          </a:p>
          <a:p>
            <a:pPr marL="1795463" indent="-1795463">
              <a:buNone/>
            </a:pPr>
            <a:endParaRPr lang="uk-UA" sz="1800" b="1" dirty="0" smtClean="0">
              <a:solidFill>
                <a:srgbClr val="0070C0"/>
              </a:solidFill>
              <a:latin typeface="Times New Roman" pitchFamily="18" charset="0"/>
              <a:cs typeface="Times New Roman" pitchFamily="18" charset="0"/>
            </a:endParaRPr>
          </a:p>
          <a:p>
            <a:pPr marL="1795463" indent="-1795463">
              <a:buNone/>
            </a:pPr>
            <a:endParaRPr lang="uk-UA" sz="1800" b="1" dirty="0" smtClean="0">
              <a:solidFill>
                <a:srgbClr val="0070C0"/>
              </a:solidFill>
              <a:latin typeface="Times New Roman" pitchFamily="18" charset="0"/>
              <a:cs typeface="Times New Roman" pitchFamily="18" charset="0"/>
            </a:endParaRPr>
          </a:p>
          <a:p>
            <a:pPr>
              <a:buNone/>
            </a:pPr>
            <a:endParaRPr lang="uk-UA" sz="1800" b="1" dirty="0" smtClean="0">
              <a:solidFill>
                <a:srgbClr val="0070C0"/>
              </a:solidFill>
              <a:latin typeface="Times New Roman" pitchFamily="18" charset="0"/>
              <a:cs typeface="Times New Roman" pitchFamily="18" charset="0"/>
            </a:endParaRPr>
          </a:p>
          <a:p>
            <a:endParaRPr lang="uk-UA" dirty="0"/>
          </a:p>
        </p:txBody>
      </p:sp>
      <p:graphicFrame>
        <p:nvGraphicFramePr>
          <p:cNvPr id="7" name="Таблица 6"/>
          <p:cNvGraphicFramePr>
            <a:graphicFrameLocks noGrp="1"/>
          </p:cNvGraphicFramePr>
          <p:nvPr/>
        </p:nvGraphicFramePr>
        <p:xfrm>
          <a:off x="0" y="4500562"/>
          <a:ext cx="6857999" cy="1583944"/>
        </p:xfrm>
        <a:graphic>
          <a:graphicData uri="http://schemas.openxmlformats.org/drawingml/2006/table">
            <a:tbl>
              <a:tblPr firstRow="1" bandRow="1">
                <a:tableStyleId>{5C22544A-7EE6-4342-B048-85BDC9FD1C3A}</a:tableStyleId>
              </a:tblPr>
              <a:tblGrid>
                <a:gridCol w="3857628"/>
                <a:gridCol w="1322369"/>
                <a:gridCol w="1678002"/>
              </a:tblGrid>
              <a:tr h="37084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pPr marL="363538" algn="just">
                        <a:lnSpc>
                          <a:spcPct val="90000"/>
                        </a:lnSpc>
                      </a:pPr>
                      <a:endParaRPr lang="uk-UA" sz="1600" dirty="0" smtClean="0">
                        <a:latin typeface="Times New Roman" pitchFamily="18" charset="0"/>
                        <a:cs typeface="Times New Roman" pitchFamily="18" charset="0"/>
                      </a:endParaRPr>
                    </a:p>
                    <a:p>
                      <a:pPr marL="363538" algn="just">
                        <a:lnSpc>
                          <a:spcPct val="90000"/>
                        </a:lnSpc>
                      </a:pPr>
                      <a:r>
                        <a:rPr lang="uk-UA" sz="1600" dirty="0" smtClean="0">
                          <a:latin typeface="Times New Roman" pitchFamily="18" charset="0"/>
                          <a:cs typeface="Times New Roman" pitchFamily="18" charset="0"/>
                        </a:rPr>
                        <a:t>1.3.1.Завдання – створити ефективну систему оцінювання потреб у сфері позашкільної освіти.</a:t>
                      </a:r>
                    </a:p>
                    <a:p>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 керівник ЗПО, батьківська громадськість</a:t>
                      </a:r>
                      <a:endParaRPr lang="uk-UA" sz="1600" dirty="0">
                        <a:latin typeface="Times New Roman" pitchFamily="18" charset="0"/>
                        <a:cs typeface="Times New Roman" pitchFamily="18" charset="0"/>
                      </a:endParaRPr>
                    </a:p>
                  </a:txBody>
                  <a:tcPr/>
                </a:tc>
              </a:tr>
            </a:tbl>
          </a:graphicData>
        </a:graphic>
      </p:graphicFrame>
      <p:graphicFrame>
        <p:nvGraphicFramePr>
          <p:cNvPr id="10" name="Таблица 9"/>
          <p:cNvGraphicFramePr>
            <a:graphicFrameLocks noGrp="1"/>
          </p:cNvGraphicFramePr>
          <p:nvPr/>
        </p:nvGraphicFramePr>
        <p:xfrm>
          <a:off x="0" y="7572396"/>
          <a:ext cx="6858000" cy="1193800"/>
        </p:xfrm>
        <a:graphic>
          <a:graphicData uri="http://schemas.openxmlformats.org/drawingml/2006/table">
            <a:tbl>
              <a:tblPr firstRow="1" bandRow="1">
                <a:tableStyleId>{5C22544A-7EE6-4342-B048-85BDC9FD1C3A}</a:tableStyleId>
              </a:tblPr>
              <a:tblGrid>
                <a:gridCol w="3857627"/>
                <a:gridCol w="1357322"/>
                <a:gridCol w="1643051"/>
              </a:tblGrid>
              <a:tr h="37084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r>
                        <a:rPr lang="uk-UA" sz="1600" dirty="0" smtClean="0">
                          <a:latin typeface="Times New Roman" pitchFamily="18" charset="0"/>
                          <a:cs typeface="Times New Roman" pitchFamily="18" charset="0"/>
                        </a:rPr>
                        <a:t>Розробити установчі</a:t>
                      </a:r>
                      <a:r>
                        <a:rPr lang="uk-UA" sz="1600" baseline="0" dirty="0" smtClean="0">
                          <a:latin typeface="Times New Roman" pitchFamily="18" charset="0"/>
                          <a:cs typeface="Times New Roman" pitchFamily="18" charset="0"/>
                        </a:rPr>
                        <a:t> документи, провести пошук педагогічних працівників та залучити молодь до навчання в ЗПО</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Виконано, продовжується розбудова</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a:t>
                      </a:r>
                      <a:endParaRPr lang="uk-UA"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одержимое 10"/>
          <p:cNvSpPr>
            <a:spLocks noGrp="1"/>
          </p:cNvSpPr>
          <p:nvPr>
            <p:ph idx="1"/>
          </p:nvPr>
        </p:nvSpPr>
        <p:spPr>
          <a:xfrm>
            <a:off x="0" y="500034"/>
            <a:ext cx="6858000" cy="7668184"/>
          </a:xfrm>
        </p:spPr>
        <p:txBody>
          <a:bodyPr>
            <a:normAutofit/>
          </a:bodyPr>
          <a:lstStyle/>
          <a:p>
            <a:pPr>
              <a:buNone/>
            </a:pPr>
            <a:endParaRPr lang="uk-UA" sz="1800" b="1" dirty="0" smtClean="0">
              <a:solidFill>
                <a:srgbClr val="0070C0"/>
              </a:solidFill>
              <a:latin typeface="Times New Roman" pitchFamily="18" charset="0"/>
              <a:cs typeface="Times New Roman" pitchFamily="18" charset="0"/>
            </a:endParaRPr>
          </a:p>
          <a:p>
            <a:pPr>
              <a:buNone/>
            </a:pPr>
            <a:r>
              <a:rPr lang="uk-UA" sz="1800" b="1" dirty="0" smtClean="0">
                <a:solidFill>
                  <a:srgbClr val="0070C0"/>
                </a:solidFill>
                <a:latin typeface="Times New Roman" pitchFamily="18" charset="0"/>
                <a:cs typeface="Times New Roman" pitchFamily="18" charset="0"/>
              </a:rPr>
              <a:t>Операційна ціль 1.5. Розробити та запровадити систему надання дистанційної освіти в умовах пандемії. </a:t>
            </a:r>
            <a:endParaRPr lang="uk-UA" sz="1800" b="1" dirty="0">
              <a:solidFill>
                <a:srgbClr val="0070C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0" y="2214546"/>
          <a:ext cx="6858000" cy="5704840"/>
        </p:xfrm>
        <a:graphic>
          <a:graphicData uri="http://schemas.openxmlformats.org/drawingml/2006/table">
            <a:tbl>
              <a:tblPr firstRow="1" bandRow="1">
                <a:tableStyleId>{5C22544A-7EE6-4342-B048-85BDC9FD1C3A}</a:tableStyleId>
              </a:tblPr>
              <a:tblGrid>
                <a:gridCol w="3929066"/>
                <a:gridCol w="1214446"/>
                <a:gridCol w="1714488"/>
              </a:tblGrid>
              <a:tr h="37084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r>
                        <a:rPr lang="uk-UA" sz="1600" dirty="0" smtClean="0">
                          <a:latin typeface="Times New Roman" pitchFamily="18" charset="0"/>
                          <a:cs typeface="Times New Roman" pitchFamily="18" charset="0"/>
                        </a:rPr>
                        <a:t>1.5.1. </a:t>
                      </a:r>
                      <a:r>
                        <a:rPr lang="uk-UA" sz="1600" baseline="0" dirty="0" smtClean="0">
                          <a:latin typeface="Times New Roman" pitchFamily="18" charset="0"/>
                          <a:cs typeface="Times New Roman" pitchFamily="18" charset="0"/>
                        </a:rPr>
                        <a:t> Вивчити сильні і слабкі сторони дистанційного навчання</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Вчителі, адміністрація ЗО, відділ освіти, батьки,</a:t>
                      </a:r>
                      <a:r>
                        <a:rPr lang="uk-UA" sz="1600" baseline="0" dirty="0" smtClean="0">
                          <a:latin typeface="Times New Roman" pitchFamily="18" charset="0"/>
                          <a:cs typeface="Times New Roman" pitchFamily="18" charset="0"/>
                        </a:rPr>
                        <a:t> учні</a:t>
                      </a:r>
                      <a:endParaRPr lang="uk-UA" sz="1600" dirty="0">
                        <a:latin typeface="Times New Roman" pitchFamily="18" charset="0"/>
                        <a:cs typeface="Times New Roman" pitchFamily="18" charset="0"/>
                      </a:endParaRPr>
                    </a:p>
                  </a:txBody>
                  <a:tcPr/>
                </a:tc>
              </a:tr>
              <a:tr h="370840">
                <a:tc>
                  <a:txBody>
                    <a:bodyPr/>
                    <a:lstStyle/>
                    <a:p>
                      <a:r>
                        <a:rPr lang="uk-UA" sz="1600" dirty="0" smtClean="0">
                          <a:latin typeface="Times New Roman" pitchFamily="18" charset="0"/>
                          <a:cs typeface="Times New Roman" pitchFamily="18" charset="0"/>
                        </a:rPr>
                        <a:t>1.5.2.  Забезпечення</a:t>
                      </a:r>
                      <a:r>
                        <a:rPr lang="uk-UA" sz="1600" baseline="0" dirty="0" smtClean="0">
                          <a:latin typeface="Times New Roman" pitchFamily="18" charset="0"/>
                          <a:cs typeface="Times New Roman" pitchFamily="18" charset="0"/>
                        </a:rPr>
                        <a:t> доступу до Інтернету в закладах освіти громади</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a:t>
                      </a:r>
                      <a:r>
                        <a:rPr lang="uk-UA" sz="1600" baseline="0" dirty="0" smtClean="0">
                          <a:latin typeface="Times New Roman" pitchFamily="18" charset="0"/>
                          <a:cs typeface="Times New Roman" pitchFamily="18" charset="0"/>
                        </a:rPr>
                        <a:t> освіти, керівники ЗО</a:t>
                      </a:r>
                      <a:endParaRPr lang="uk-UA" sz="1600" dirty="0">
                        <a:latin typeface="Times New Roman" pitchFamily="18" charset="0"/>
                        <a:cs typeface="Times New Roman" pitchFamily="18" charset="0"/>
                      </a:endParaRPr>
                    </a:p>
                  </a:txBody>
                  <a:tcPr/>
                </a:tc>
              </a:tr>
              <a:tr h="370840">
                <a:tc>
                  <a:txBody>
                    <a:bodyPr/>
                    <a:lstStyle/>
                    <a:p>
                      <a:r>
                        <a:rPr lang="uk-UA" sz="1600" dirty="0" smtClean="0">
                          <a:latin typeface="Times New Roman" pitchFamily="18" charset="0"/>
                          <a:cs typeface="Times New Roman" pitchFamily="18" charset="0"/>
                        </a:rPr>
                        <a:t>1.5.3.  Організувати</a:t>
                      </a:r>
                      <a:r>
                        <a:rPr lang="uk-UA" sz="1600" baseline="0" dirty="0" smtClean="0">
                          <a:latin typeface="Times New Roman" pitchFamily="18" charset="0"/>
                          <a:cs typeface="Times New Roman" pitchFamily="18" charset="0"/>
                        </a:rPr>
                        <a:t> робочі групи із впровадження та розбудови дистанційної освіти в ЗЗСО</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2020-2021</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Адміністрація ЗЗСО, відділ освіти</a:t>
                      </a:r>
                      <a:endParaRPr lang="uk-UA" sz="1600" dirty="0">
                        <a:latin typeface="Times New Roman" pitchFamily="18" charset="0"/>
                        <a:cs typeface="Times New Roman" pitchFamily="18" charset="0"/>
                      </a:endParaRPr>
                    </a:p>
                  </a:txBody>
                  <a:tcPr/>
                </a:tc>
              </a:tr>
              <a:tr h="370840">
                <a:tc>
                  <a:txBody>
                    <a:bodyPr/>
                    <a:lstStyle/>
                    <a:p>
                      <a:r>
                        <a:rPr lang="uk-UA" sz="1600" dirty="0" smtClean="0">
                          <a:latin typeface="Times New Roman" pitchFamily="18" charset="0"/>
                          <a:cs typeface="Times New Roman" pitchFamily="18" charset="0"/>
                        </a:rPr>
                        <a:t>1.5.4.  Обрати освітні ресурси та створити постійно діючі освітні платформи для розробки </a:t>
                      </a:r>
                      <a:r>
                        <a:rPr lang="uk-UA" sz="1600" dirty="0" err="1" smtClean="0">
                          <a:latin typeface="Times New Roman" pitchFamily="18" charset="0"/>
                          <a:cs typeface="Times New Roman" pitchFamily="18" charset="0"/>
                        </a:rPr>
                        <a:t>онлайн</a:t>
                      </a:r>
                      <a:r>
                        <a:rPr lang="uk-UA" sz="1600" dirty="0" smtClean="0">
                          <a:latin typeface="Times New Roman" pitchFamily="18" charset="0"/>
                          <a:cs typeface="Times New Roman" pitchFamily="18" charset="0"/>
                        </a:rPr>
                        <a:t> та </a:t>
                      </a:r>
                      <a:r>
                        <a:rPr lang="uk-UA" sz="1600" dirty="0" err="1" smtClean="0">
                          <a:latin typeface="Times New Roman" pitchFamily="18" charset="0"/>
                          <a:cs typeface="Times New Roman" pitchFamily="18" charset="0"/>
                        </a:rPr>
                        <a:t>офлайн</a:t>
                      </a:r>
                      <a:r>
                        <a:rPr lang="uk-UA" sz="1600" dirty="0" smtClean="0">
                          <a:latin typeface="Times New Roman" pitchFamily="18" charset="0"/>
                          <a:cs typeface="Times New Roman" pitchFamily="18" charset="0"/>
                        </a:rPr>
                        <a:t> уроків/курсів</a:t>
                      </a:r>
                      <a:r>
                        <a:rPr lang="uk-UA" sz="1600" baseline="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 та завдань</a:t>
                      </a:r>
                      <a:r>
                        <a:rPr lang="uk-UA" sz="1600" baseline="0" dirty="0" smtClean="0">
                          <a:latin typeface="Times New Roman" pitchFamily="18" charset="0"/>
                          <a:cs typeface="Times New Roman" pitchFamily="18" charset="0"/>
                        </a:rPr>
                        <a:t>. Розробка способів інформування  та популяризації дистанційних курсів.</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Адміністрація ЗЗСО, вчителі</a:t>
                      </a:r>
                      <a:endParaRPr lang="uk-UA" sz="1600" dirty="0">
                        <a:latin typeface="Times New Roman" pitchFamily="18" charset="0"/>
                        <a:cs typeface="Times New Roman" pitchFamily="18" charset="0"/>
                      </a:endParaRPr>
                    </a:p>
                  </a:txBody>
                  <a:tcPr/>
                </a:tc>
              </a:tr>
              <a:tr h="370840">
                <a:tc>
                  <a:txBody>
                    <a:bodyPr/>
                    <a:lstStyle/>
                    <a:p>
                      <a:r>
                        <a:rPr lang="uk-UA" sz="1600" dirty="0" smtClean="0">
                          <a:latin typeface="Times New Roman" pitchFamily="18" charset="0"/>
                          <a:cs typeface="Times New Roman" pitchFamily="18" charset="0"/>
                        </a:rPr>
                        <a:t>1.5.5. Розробити заходи для виявлення</a:t>
                      </a:r>
                      <a:r>
                        <a:rPr lang="uk-UA" sz="1600" baseline="0" dirty="0" smtClean="0">
                          <a:latin typeface="Times New Roman" pitchFamily="18" charset="0"/>
                          <a:cs typeface="Times New Roman" pitchFamily="18" charset="0"/>
                        </a:rPr>
                        <a:t> та залучення до навчання учнів з низькою мотивацією та тих, у кого відсутні технічні можливості для навчання з допомогою мережі Інтернет. </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Адміністрація шкіл, вчителі.</a:t>
                      </a:r>
                      <a:endParaRPr lang="uk-UA" sz="1600"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0" y="857224"/>
            <a:ext cx="6858000" cy="7858179"/>
          </a:xfrm>
        </p:spPr>
        <p:txBody>
          <a:bodyPr>
            <a:normAutofit/>
          </a:bodyPr>
          <a:lstStyle/>
          <a:p>
            <a:pPr marL="1795463" indent="-1795463">
              <a:spcBef>
                <a:spcPts val="1000"/>
              </a:spcBef>
              <a:spcAft>
                <a:spcPts val="1000"/>
              </a:spcAft>
              <a:buNone/>
            </a:pPr>
            <a:r>
              <a:rPr lang="uk-UA" sz="1800" b="1" dirty="0" smtClean="0">
                <a:latin typeface="Times New Roman" pitchFamily="18" charset="0"/>
                <a:cs typeface="Times New Roman" pitchFamily="18" charset="0"/>
              </a:rPr>
              <a:t>2. Стратегічна ціль “ Підвищення ефективності надання освітніх послуг ” </a:t>
            </a:r>
            <a:r>
              <a:rPr lang="en-US" sz="1800" b="1" dirty="0" smtClean="0">
                <a:latin typeface="Times New Roman" pitchFamily="18" charset="0"/>
                <a:cs typeface="Times New Roman" pitchFamily="18" charset="0"/>
              </a:rPr>
              <a:t>[</a:t>
            </a:r>
            <a:r>
              <a:rPr lang="uk-UA" sz="1800" b="1" dirty="0" smtClean="0">
                <a:latin typeface="Times New Roman" pitchFamily="18" charset="0"/>
                <a:cs typeface="Times New Roman" pitchFamily="18" charset="0"/>
              </a:rPr>
              <a:t>Субвенція</a:t>
            </a:r>
            <a:r>
              <a:rPr lang="en-US" sz="1800" b="1" dirty="0" smtClean="0">
                <a:latin typeface="Times New Roman" pitchFamily="18" charset="0"/>
                <a:cs typeface="Times New Roman" pitchFamily="18" charset="0"/>
              </a:rPr>
              <a:t>]</a:t>
            </a:r>
            <a:endParaRPr lang="uk-UA" sz="1800" b="1" dirty="0" smtClean="0">
              <a:latin typeface="Times New Roman" pitchFamily="18" charset="0"/>
              <a:cs typeface="Times New Roman" pitchFamily="18" charset="0"/>
            </a:endParaRPr>
          </a:p>
          <a:p>
            <a:pPr marL="1795463" indent="-1795463">
              <a:spcAft>
                <a:spcPts val="1000"/>
              </a:spcAft>
              <a:buNone/>
            </a:pPr>
            <a:r>
              <a:rPr lang="uk-UA" sz="1800" b="1" dirty="0" smtClean="0">
                <a:solidFill>
                  <a:srgbClr val="0070C0"/>
                </a:solidFill>
                <a:latin typeface="Times New Roman" pitchFamily="18" charset="0"/>
                <a:cs typeface="Times New Roman" pitchFamily="18" charset="0"/>
              </a:rPr>
              <a:t>2.1. Операційна ціль: Формування ефективної мережі шкіл</a:t>
            </a:r>
          </a:p>
          <a:p>
            <a:pPr marL="1795463" indent="-1795463">
              <a:spcAft>
                <a:spcPts val="1000"/>
              </a:spcAft>
              <a:buNone/>
            </a:pPr>
            <a:endParaRPr lang="uk-UA" sz="1800" b="1" dirty="0" smtClean="0">
              <a:solidFill>
                <a:srgbClr val="0070C0"/>
              </a:solidFill>
              <a:latin typeface="Times New Roman" pitchFamily="18" charset="0"/>
              <a:cs typeface="Times New Roman" pitchFamily="18" charset="0"/>
            </a:endParaRPr>
          </a:p>
          <a:p>
            <a:pPr marL="1795463" indent="-1795463">
              <a:spcAft>
                <a:spcPts val="1000"/>
              </a:spcAft>
              <a:buNone/>
            </a:pPr>
            <a:endParaRPr lang="uk-UA" sz="1800" b="1" dirty="0" smtClean="0">
              <a:solidFill>
                <a:srgbClr val="0070C0"/>
              </a:solidFill>
              <a:latin typeface="Times New Roman" pitchFamily="18" charset="0"/>
              <a:cs typeface="Times New Roman" pitchFamily="18" charset="0"/>
            </a:endParaRPr>
          </a:p>
          <a:p>
            <a:pPr marL="1795463" indent="-1795463">
              <a:spcAft>
                <a:spcPts val="1000"/>
              </a:spcAft>
              <a:buNone/>
            </a:pPr>
            <a:endParaRPr lang="uk-UA" sz="1800" b="1" dirty="0" smtClean="0">
              <a:solidFill>
                <a:srgbClr val="0070C0"/>
              </a:solidFill>
              <a:latin typeface="Times New Roman" pitchFamily="18" charset="0"/>
              <a:cs typeface="Times New Roman" pitchFamily="18" charset="0"/>
            </a:endParaRPr>
          </a:p>
          <a:p>
            <a:pPr marL="1795463" indent="-1795463">
              <a:spcAft>
                <a:spcPts val="1000"/>
              </a:spcAft>
            </a:pPr>
            <a:endParaRPr lang="uk-UA" sz="1800" b="1" dirty="0" smtClean="0">
              <a:solidFill>
                <a:srgbClr val="0070C0"/>
              </a:solidFill>
              <a:latin typeface="Times New Roman" pitchFamily="18" charset="0"/>
              <a:cs typeface="Times New Roman" pitchFamily="18" charset="0"/>
            </a:endParaRPr>
          </a:p>
          <a:p>
            <a:pPr marL="1795463" indent="-1795463">
              <a:spcAft>
                <a:spcPts val="1000"/>
              </a:spcAft>
            </a:pPr>
            <a:endParaRPr lang="uk-UA" sz="1800" b="1" dirty="0" smtClean="0">
              <a:solidFill>
                <a:srgbClr val="0070C0"/>
              </a:solidFill>
              <a:latin typeface="Times New Roman" pitchFamily="18" charset="0"/>
              <a:cs typeface="Times New Roman" pitchFamily="18" charset="0"/>
            </a:endParaRPr>
          </a:p>
          <a:p>
            <a:pPr marL="1795463" indent="-1795463">
              <a:spcAft>
                <a:spcPts val="1000"/>
              </a:spcAft>
              <a:buNone/>
            </a:pPr>
            <a:endParaRPr lang="uk-UA" sz="1800" dirty="0" smtClean="0">
              <a:latin typeface="Times New Roman" pitchFamily="18" charset="0"/>
              <a:cs typeface="Times New Roman" pitchFamily="18" charset="0"/>
            </a:endParaRPr>
          </a:p>
          <a:p>
            <a:pPr marL="1795463" indent="-1795463">
              <a:spcBef>
                <a:spcPts val="1000"/>
              </a:spcBef>
              <a:buNone/>
            </a:pPr>
            <a:endParaRPr lang="uk-UA" sz="1800" dirty="0" smtClean="0">
              <a:latin typeface="Times New Roman" pitchFamily="18" charset="0"/>
              <a:cs typeface="Times New Roman" pitchFamily="18" charset="0"/>
            </a:endParaRPr>
          </a:p>
          <a:p>
            <a:pPr marL="1795463" indent="-1795463">
              <a:spcBef>
                <a:spcPts val="1000"/>
              </a:spcBef>
              <a:buNone/>
            </a:pPr>
            <a:endParaRPr lang="uk-UA" sz="1800" dirty="0" smtClean="0">
              <a:latin typeface="Times New Roman" pitchFamily="18" charset="0"/>
              <a:cs typeface="Times New Roman" pitchFamily="18" charset="0"/>
            </a:endParaRPr>
          </a:p>
          <a:p>
            <a:pPr marL="1795463" indent="-1795463">
              <a:spcBef>
                <a:spcPts val="1000"/>
              </a:spcBef>
              <a:buNone/>
            </a:pPr>
            <a:r>
              <a:rPr lang="uk-UA" sz="1800" b="1" dirty="0" smtClean="0">
                <a:solidFill>
                  <a:srgbClr val="0070C0"/>
                </a:solidFill>
                <a:latin typeface="Times New Roman" pitchFamily="18" charset="0"/>
                <a:cs typeface="Times New Roman" pitchFamily="18" charset="0"/>
              </a:rPr>
              <a:t>2.2. Операційна ціль: Формування ефективної мережі дошкільних навчальних закладів</a:t>
            </a: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pPr>
            <a:endParaRPr lang="uk-UA" sz="1800" b="1" dirty="0" smtClean="0">
              <a:solidFill>
                <a:srgbClr val="0070C0"/>
              </a:solidFill>
              <a:latin typeface="Times New Roman" pitchFamily="18" charset="0"/>
              <a:cs typeface="Times New Roman" pitchFamily="18" charset="0"/>
            </a:endParaRPr>
          </a:p>
          <a:p>
            <a:pPr marL="1795463" indent="-1795463"/>
            <a:endParaRPr lang="uk-UA" sz="1800" dirty="0" smtClean="0">
              <a:latin typeface="Times New Roman" pitchFamily="18" charset="0"/>
              <a:cs typeface="Times New Roman" pitchFamily="18" charset="0"/>
            </a:endParaRPr>
          </a:p>
          <a:p>
            <a:pPr marL="1795463" indent="-1795463"/>
            <a:endParaRPr lang="uk-UA" sz="1800" dirty="0" smtClean="0">
              <a:latin typeface="Times New Roman" pitchFamily="18" charset="0"/>
              <a:cs typeface="Times New Roman" pitchFamily="18" charset="0"/>
            </a:endParaRPr>
          </a:p>
          <a:p>
            <a:pPr marL="1795463" indent="-1795463" algn="just"/>
            <a:endParaRPr lang="uk-UA" sz="1800" dirty="0" smtClean="0">
              <a:latin typeface="Times New Roman" pitchFamily="18" charset="0"/>
              <a:cs typeface="Times New Roman" pitchFamily="18" charset="0"/>
            </a:endParaRPr>
          </a:p>
          <a:p>
            <a:pPr marL="1795463" indent="-1795463" algn="just"/>
            <a:endParaRPr lang="ru-RU" sz="1800" dirty="0" smtClean="0">
              <a:latin typeface="Times New Roman" pitchFamily="18" charset="0"/>
              <a:cs typeface="Times New Roman" pitchFamily="18" charset="0"/>
            </a:endParaRPr>
          </a:p>
          <a:p>
            <a:endParaRPr lang="uk-UA" sz="1800" dirty="0"/>
          </a:p>
        </p:txBody>
      </p:sp>
      <p:graphicFrame>
        <p:nvGraphicFramePr>
          <p:cNvPr id="5" name="Таблица 4"/>
          <p:cNvGraphicFramePr>
            <a:graphicFrameLocks noGrp="1"/>
          </p:cNvGraphicFramePr>
          <p:nvPr/>
        </p:nvGraphicFramePr>
        <p:xfrm>
          <a:off x="0" y="2143108"/>
          <a:ext cx="6858000" cy="3429023"/>
        </p:xfrm>
        <a:graphic>
          <a:graphicData uri="http://schemas.openxmlformats.org/drawingml/2006/table">
            <a:tbl>
              <a:tblPr firstRow="1" bandRow="1">
                <a:tableStyleId>{5C22544A-7EE6-4342-B048-85BDC9FD1C3A}</a:tableStyleId>
              </a:tblPr>
              <a:tblGrid>
                <a:gridCol w="4071942"/>
                <a:gridCol w="1357322"/>
                <a:gridCol w="1428736"/>
              </a:tblGrid>
              <a:tr h="382166">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848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2.1.1. Оптимізувати мережу навчальних закладів.</a:t>
                      </a: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2020-2024</a:t>
                      </a: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Відділ</a:t>
                      </a:r>
                      <a:r>
                        <a:rPr lang="uk-UA" sz="1600" baseline="0" dirty="0" smtClean="0">
                          <a:latin typeface="Times New Roman" pitchFamily="18" charset="0"/>
                          <a:cs typeface="Times New Roman" pitchFamily="18" charset="0"/>
                        </a:rPr>
                        <a:t> освіти, селищна рада. Керівники ЗО</a:t>
                      </a:r>
                      <a:endParaRPr lang="uk-UA" sz="1600" dirty="0" smtClean="0">
                        <a:latin typeface="Times New Roman" pitchFamily="18" charset="0"/>
                        <a:cs typeface="Times New Roman" pitchFamily="18" charset="0"/>
                      </a:endParaRPr>
                    </a:p>
                  </a:txBody>
                  <a:tcPr/>
                </a:tc>
              </a:tr>
              <a:tr h="848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2.1.2. Провести ремонти і</a:t>
                      </a:r>
                      <a:r>
                        <a:rPr lang="uk-UA" sz="1600" baseline="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термо</a:t>
                      </a:r>
                      <a:r>
                        <a:rPr lang="uk-UA" sz="1600" dirty="0" smtClean="0">
                          <a:latin typeface="Times New Roman" pitchFamily="18" charset="0"/>
                          <a:cs typeface="Times New Roman" pitchFamily="18" charset="0"/>
                        </a:rPr>
                        <a:t> модернізацію шкіл;</a:t>
                      </a: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2020-2024</a:t>
                      </a:r>
                    </a:p>
                    <a:p>
                      <a:endParaRPr lang="uk-U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Селищна</a:t>
                      </a:r>
                      <a:r>
                        <a:rPr lang="uk-UA" sz="1600" baseline="0" dirty="0" smtClean="0">
                          <a:latin typeface="Times New Roman" pitchFamily="18" charset="0"/>
                          <a:cs typeface="Times New Roman" pitchFamily="18" charset="0"/>
                        </a:rPr>
                        <a:t> рада, відділ освіти</a:t>
                      </a:r>
                      <a:endParaRPr lang="uk-UA" sz="1600" dirty="0" smtClean="0">
                        <a:latin typeface="Times New Roman" pitchFamily="18" charset="0"/>
                        <a:cs typeface="Times New Roman" pitchFamily="18" charset="0"/>
                      </a:endParaRPr>
                    </a:p>
                  </a:txBody>
                  <a:tcPr/>
                </a:tc>
              </a:tr>
              <a:tr h="13506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2.1.3. Привести у відповідність мережу ЗЗСО до Законів України “ Про освіту ”, “ Про повну загальну середню освіту ” (до 2024 року)</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Відділ освіти, керівники ЗО</a:t>
                      </a:r>
                    </a:p>
                  </a:txBody>
                  <a:tcPr/>
                </a:tc>
              </a:tr>
            </a:tbl>
          </a:graphicData>
        </a:graphic>
      </p:graphicFrame>
      <p:graphicFrame>
        <p:nvGraphicFramePr>
          <p:cNvPr id="8" name="Таблица 7"/>
          <p:cNvGraphicFramePr>
            <a:graphicFrameLocks noGrp="1"/>
          </p:cNvGraphicFramePr>
          <p:nvPr/>
        </p:nvGraphicFramePr>
        <p:xfrm>
          <a:off x="0" y="6429388"/>
          <a:ext cx="6858000" cy="2784146"/>
        </p:xfrm>
        <a:graphic>
          <a:graphicData uri="http://schemas.openxmlformats.org/drawingml/2006/table">
            <a:tbl>
              <a:tblPr firstRow="1" bandRow="1">
                <a:tableStyleId>{5C22544A-7EE6-4342-B048-85BDC9FD1C3A}</a:tableStyleId>
              </a:tblPr>
              <a:tblGrid>
                <a:gridCol w="4000503"/>
                <a:gridCol w="1500198"/>
                <a:gridCol w="1357299"/>
              </a:tblGrid>
              <a:tr h="376214">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10972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2.2.1. Сформувати ефективну мережу ДНЗ </a:t>
                      </a:r>
                    </a:p>
                    <a:p>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a:t>
                      </a:r>
                      <a:r>
                        <a:rPr lang="uk-UA" sz="1600" baseline="0" dirty="0" smtClean="0">
                          <a:latin typeface="Times New Roman" pitchFamily="18" charset="0"/>
                          <a:cs typeface="Times New Roman" pitchFamily="18" charset="0"/>
                        </a:rPr>
                        <a:t> освіти, керівники ЗДО</a:t>
                      </a:r>
                      <a:endParaRPr lang="uk-UA" sz="1600" dirty="0">
                        <a:latin typeface="Times New Roman" pitchFamily="18" charset="0"/>
                        <a:cs typeface="Times New Roman" pitchFamily="18" charset="0"/>
                      </a:endParaRPr>
                    </a:p>
                  </a:txBody>
                  <a:tcPr/>
                </a:tc>
              </a:tr>
              <a:tr h="10972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2.2.2. Провести ремонт і </a:t>
                      </a:r>
                      <a:r>
                        <a:rPr lang="uk-UA" sz="1600" dirty="0" err="1" smtClean="0">
                          <a:latin typeface="Times New Roman" pitchFamily="18" charset="0"/>
                          <a:cs typeface="Times New Roman" pitchFamily="18" charset="0"/>
                        </a:rPr>
                        <a:t>термо</a:t>
                      </a:r>
                      <a:r>
                        <a:rPr lang="uk-UA" sz="1600" dirty="0" smtClean="0">
                          <a:latin typeface="Times New Roman" pitchFamily="18" charset="0"/>
                          <a:cs typeface="Times New Roman" pitchFamily="18" charset="0"/>
                        </a:rPr>
                        <a:t>  модернізацію дошкільних навчальних закладів;</a:t>
                      </a:r>
                    </a:p>
                    <a:p>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2018-2024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Селищна рада,</a:t>
                      </a:r>
                      <a:r>
                        <a:rPr lang="uk-UA" sz="1600" baseline="0" dirty="0" smtClean="0">
                          <a:latin typeface="Times New Roman" pitchFamily="18" charset="0"/>
                          <a:cs typeface="Times New Roman" pitchFamily="18" charset="0"/>
                        </a:rPr>
                        <a:t> в</a:t>
                      </a:r>
                      <a:r>
                        <a:rPr lang="uk-UA" sz="1600" dirty="0" smtClean="0">
                          <a:latin typeface="Times New Roman" pitchFamily="18" charset="0"/>
                          <a:cs typeface="Times New Roman" pitchFamily="18" charset="0"/>
                        </a:rPr>
                        <a:t>ідділ освіти,</a:t>
                      </a:r>
                      <a:r>
                        <a:rPr lang="uk-UA" sz="1600" baseline="0" dirty="0" smtClean="0">
                          <a:latin typeface="Times New Roman" pitchFamily="18" charset="0"/>
                          <a:cs typeface="Times New Roman" pitchFamily="18" charset="0"/>
                        </a:rPr>
                        <a:t> керівники ЗДО</a:t>
                      </a:r>
                      <a:endParaRPr lang="uk-UA"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0" y="214282"/>
            <a:ext cx="6858000" cy="7953937"/>
          </a:xfrm>
        </p:spPr>
        <p:txBody>
          <a:bodyPr>
            <a:normAutofit/>
          </a:bodyPr>
          <a:lstStyle/>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buNone/>
            </a:pPr>
            <a:r>
              <a:rPr lang="uk-UA" sz="1800" b="1" dirty="0" smtClean="0">
                <a:solidFill>
                  <a:srgbClr val="0070C0"/>
                </a:solidFill>
                <a:latin typeface="Times New Roman" pitchFamily="18" charset="0"/>
                <a:cs typeface="Times New Roman" pitchFamily="18" charset="0"/>
              </a:rPr>
              <a:t>2.3. Операційна ціль: Ефективне управління об'єктами освіти</a:t>
            </a: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lgn="just">
              <a:spcBef>
                <a:spcPts val="1000"/>
              </a:spcBef>
              <a:buNone/>
            </a:pPr>
            <a:r>
              <a:rPr lang="uk-UA" sz="1800" b="1" dirty="0" smtClean="0">
                <a:solidFill>
                  <a:srgbClr val="0070C0"/>
                </a:solidFill>
                <a:latin typeface="Times New Roman" pitchFamily="18" charset="0"/>
                <a:cs typeface="Times New Roman" pitchFamily="18" charset="0"/>
              </a:rPr>
              <a:t>2.4. Операційна ціль: Забезпечення ефективного доступу до навчальних закладів</a:t>
            </a:r>
          </a:p>
          <a:p>
            <a:pPr marL="1795463" indent="-1795463" algn="just">
              <a:spcBef>
                <a:spcPts val="1000"/>
              </a:spcBef>
              <a:buNone/>
            </a:pPr>
            <a:endParaRPr lang="uk-UA" sz="1800" b="1" dirty="0" smtClean="0">
              <a:solidFill>
                <a:srgbClr val="0070C0"/>
              </a:solidFill>
              <a:latin typeface="Times New Roman" pitchFamily="18" charset="0"/>
              <a:cs typeface="Times New Roman" pitchFamily="18" charset="0"/>
            </a:endParaRPr>
          </a:p>
          <a:p>
            <a:pPr marL="1795463" indent="-1795463" algn="just">
              <a:spcBef>
                <a:spcPts val="1000"/>
              </a:spcBef>
              <a:buNone/>
            </a:pPr>
            <a:endParaRPr lang="uk-UA" sz="1800" b="1" dirty="0" smtClean="0">
              <a:solidFill>
                <a:srgbClr val="0070C0"/>
              </a:solidFill>
              <a:latin typeface="Times New Roman" pitchFamily="18" charset="0"/>
              <a:cs typeface="Times New Roman" pitchFamily="18" charset="0"/>
            </a:endParaRPr>
          </a:p>
          <a:p>
            <a:pPr>
              <a:spcBef>
                <a:spcPts val="1000"/>
              </a:spcBef>
              <a:buNone/>
            </a:pPr>
            <a:endParaRPr lang="uk-UA" sz="1800" b="1" dirty="0" smtClean="0">
              <a:solidFill>
                <a:srgbClr val="0070C0"/>
              </a:solidFill>
              <a:latin typeface="Times New Roman" pitchFamily="18" charset="0"/>
              <a:cs typeface="Times New Roman" pitchFamily="18" charset="0"/>
            </a:endParaRPr>
          </a:p>
          <a:p>
            <a:pPr algn="ctr">
              <a:spcBef>
                <a:spcPts val="1000"/>
              </a:spcBef>
              <a:buNone/>
            </a:pPr>
            <a:r>
              <a:rPr lang="uk-UA" sz="1600" b="1" dirty="0" smtClean="0">
                <a:latin typeface="Times New Roman" pitchFamily="18" charset="0"/>
                <a:cs typeface="Times New Roman" pitchFamily="18" charset="0"/>
              </a:rPr>
              <a:t>3. </a:t>
            </a:r>
            <a:r>
              <a:rPr lang="uk-UA" sz="1700" b="1" dirty="0" smtClean="0">
                <a:latin typeface="Times New Roman" pitchFamily="18" charset="0"/>
                <a:cs typeface="Times New Roman" pitchFamily="18" charset="0"/>
              </a:rPr>
              <a:t>Стратегічна ціль </a:t>
            </a:r>
            <a:r>
              <a:rPr lang="uk-UA" sz="1700" b="1" dirty="0" err="1" smtClean="0">
                <a:latin typeface="Times New Roman" pitchFamily="18" charset="0"/>
                <a:cs typeface="Times New Roman" pitchFamily="18" charset="0"/>
              </a:rPr>
              <a:t>“Підвищення</a:t>
            </a:r>
            <a:r>
              <a:rPr lang="uk-UA" sz="1700" b="1" dirty="0" smtClean="0">
                <a:latin typeface="Times New Roman" pitchFamily="18" charset="0"/>
                <a:cs typeface="Times New Roman" pitchFamily="18" charset="0"/>
              </a:rPr>
              <a:t> рівня доступності до якісних освітніх послуг, які відповідають потребам мешканців </a:t>
            </a:r>
            <a:r>
              <a:rPr lang="uk-UA" sz="1700" b="1" dirty="0" err="1" smtClean="0">
                <a:latin typeface="Times New Roman" pitchFamily="18" charset="0"/>
                <a:cs typeface="Times New Roman" pitchFamily="18" charset="0"/>
              </a:rPr>
              <a:t>громади”</a:t>
            </a:r>
            <a:r>
              <a:rPr lang="uk-UA" sz="1700" b="1" dirty="0" smtClean="0">
                <a:latin typeface="Times New Roman" pitchFamily="18" charset="0"/>
                <a:cs typeface="Times New Roman" pitchFamily="18" charset="0"/>
              </a:rPr>
              <a:t> </a:t>
            </a:r>
            <a:r>
              <a:rPr lang="en-US" sz="1700" b="1" dirty="0" smtClean="0">
                <a:latin typeface="Times New Roman" pitchFamily="18" charset="0"/>
                <a:cs typeface="Times New Roman" pitchFamily="18" charset="0"/>
              </a:rPr>
              <a:t>[</a:t>
            </a:r>
            <a:r>
              <a:rPr lang="uk-UA" sz="1700" b="1" dirty="0" smtClean="0">
                <a:latin typeface="Times New Roman" pitchFamily="18" charset="0"/>
                <a:cs typeface="Times New Roman" pitchFamily="18" charset="0"/>
              </a:rPr>
              <a:t>% учнів, які переходять у 9 клас</a:t>
            </a:r>
            <a:r>
              <a:rPr lang="en-US" sz="1700" b="1" dirty="0" smtClean="0">
                <a:latin typeface="Times New Roman" pitchFamily="18" charset="0"/>
                <a:cs typeface="Times New Roman" pitchFamily="18" charset="0"/>
              </a:rPr>
              <a:t>]</a:t>
            </a:r>
            <a:endParaRPr lang="uk-UA" sz="1600" b="1" dirty="0" smtClean="0">
              <a:latin typeface="Times New Roman" pitchFamily="18" charset="0"/>
              <a:cs typeface="Times New Roman" pitchFamily="18" charset="0"/>
            </a:endParaRPr>
          </a:p>
          <a:p>
            <a:pPr marL="1795463" indent="-1795463">
              <a:lnSpc>
                <a:spcPct val="90000"/>
              </a:lnSpc>
              <a:buNone/>
            </a:pPr>
            <a:r>
              <a:rPr lang="uk-UA" sz="1800" b="1" dirty="0" smtClean="0">
                <a:solidFill>
                  <a:srgbClr val="0070C0"/>
                </a:solidFill>
                <a:latin typeface="Times New Roman" pitchFamily="18" charset="0"/>
                <a:cs typeface="Times New Roman" pitchFamily="18" charset="0"/>
              </a:rPr>
              <a:t>3.1. Операційна ціль: Охопити дошкільною освітою усіх дітей віком від 3-х до 6 років.</a:t>
            </a:r>
          </a:p>
          <a:p>
            <a:pPr marL="1795463" indent="-1795463">
              <a:lnSpc>
                <a:spcPct val="90000"/>
              </a:lnSpc>
              <a:buNone/>
            </a:pPr>
            <a:endParaRPr lang="uk-UA" sz="1800" b="1" dirty="0" smtClean="0">
              <a:solidFill>
                <a:srgbClr val="0070C0"/>
              </a:solidFill>
              <a:latin typeface="Times New Roman" pitchFamily="18" charset="0"/>
              <a:cs typeface="Times New Roman" pitchFamily="18" charset="0"/>
            </a:endParaRPr>
          </a:p>
          <a:p>
            <a:pPr marL="1795463" indent="-1795463">
              <a:lnSpc>
                <a:spcPct val="90000"/>
              </a:lnSpc>
              <a:buNone/>
            </a:pPr>
            <a:endParaRPr lang="uk-UA" sz="1800" b="1" dirty="0" smtClean="0">
              <a:solidFill>
                <a:srgbClr val="0070C0"/>
              </a:solidFill>
              <a:latin typeface="Times New Roman" pitchFamily="18" charset="0"/>
              <a:cs typeface="Times New Roman" pitchFamily="18" charset="0"/>
            </a:endParaRPr>
          </a:p>
          <a:p>
            <a:pPr marL="1795463" indent="-1795463">
              <a:lnSpc>
                <a:spcPct val="90000"/>
              </a:lnSpc>
              <a:buNone/>
            </a:pPr>
            <a:endParaRPr lang="uk-UA" sz="1800" b="1" dirty="0" smtClean="0">
              <a:solidFill>
                <a:srgbClr val="0070C0"/>
              </a:solidFill>
              <a:latin typeface="Times New Roman" pitchFamily="18" charset="0"/>
              <a:cs typeface="Times New Roman" pitchFamily="18" charset="0"/>
            </a:endParaRPr>
          </a:p>
          <a:p>
            <a:pPr marL="1795463" indent="-1795463">
              <a:lnSpc>
                <a:spcPct val="90000"/>
              </a:lnSpc>
              <a:buNone/>
            </a:pPr>
            <a:endParaRPr lang="uk-UA" sz="1800" b="1" dirty="0" smtClean="0">
              <a:solidFill>
                <a:srgbClr val="0070C0"/>
              </a:solidFill>
              <a:latin typeface="Times New Roman" pitchFamily="18" charset="0"/>
              <a:cs typeface="Times New Roman" pitchFamily="18" charset="0"/>
            </a:endParaRPr>
          </a:p>
          <a:p>
            <a:pPr marL="1795463" indent="-1795463">
              <a:lnSpc>
                <a:spcPct val="90000"/>
              </a:lnSpc>
              <a:buNone/>
            </a:pPr>
            <a:endParaRPr lang="uk-UA" sz="1800" b="1" dirty="0" smtClean="0">
              <a:solidFill>
                <a:srgbClr val="0070C0"/>
              </a:solidFill>
              <a:latin typeface="Times New Roman" pitchFamily="18" charset="0"/>
              <a:cs typeface="Times New Roman" pitchFamily="18" charset="0"/>
            </a:endParaRPr>
          </a:p>
          <a:p>
            <a:endParaRPr lang="uk-UA" sz="1600" dirty="0"/>
          </a:p>
        </p:txBody>
      </p:sp>
      <p:graphicFrame>
        <p:nvGraphicFramePr>
          <p:cNvPr id="5" name="Таблица 4"/>
          <p:cNvGraphicFramePr>
            <a:graphicFrameLocks noGrp="1"/>
          </p:cNvGraphicFramePr>
          <p:nvPr/>
        </p:nvGraphicFramePr>
        <p:xfrm>
          <a:off x="0" y="1285852"/>
          <a:ext cx="6858000" cy="1193800"/>
        </p:xfrm>
        <a:graphic>
          <a:graphicData uri="http://schemas.openxmlformats.org/drawingml/2006/table">
            <a:tbl>
              <a:tblPr firstRow="1" bandRow="1">
                <a:tableStyleId>{5C22544A-7EE6-4342-B048-85BDC9FD1C3A}</a:tableStyleId>
              </a:tblPr>
              <a:tblGrid>
                <a:gridCol w="4071942"/>
                <a:gridCol w="1357322"/>
                <a:gridCol w="1428736"/>
              </a:tblGrid>
              <a:tr h="37084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2.3.1. Розробити систему моніторингу витрат на освіту;</a:t>
                      </a:r>
                    </a:p>
                    <a:p>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щорічно</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a:t>
                      </a:r>
                      <a:r>
                        <a:rPr lang="uk-UA" sz="1600" baseline="0" dirty="0" smtClean="0">
                          <a:latin typeface="Times New Roman" pitchFamily="18" charset="0"/>
                          <a:cs typeface="Times New Roman" pitchFamily="18" charset="0"/>
                        </a:rPr>
                        <a:t> освіти. Керівники ЗО</a:t>
                      </a:r>
                      <a:endParaRPr lang="uk-UA" sz="1600" dirty="0">
                        <a:latin typeface="Times New Roman" pitchFamily="18" charset="0"/>
                        <a:cs typeface="Times New Roman" pitchFamily="18" charset="0"/>
                      </a:endParaRPr>
                    </a:p>
                  </a:txBody>
                  <a:tcPr/>
                </a:tc>
              </a:tr>
            </a:tbl>
          </a:graphicData>
        </a:graphic>
      </p:graphicFrame>
      <p:graphicFrame>
        <p:nvGraphicFramePr>
          <p:cNvPr id="6" name="Таблица 5"/>
          <p:cNvGraphicFramePr>
            <a:graphicFrameLocks noGrp="1"/>
          </p:cNvGraphicFramePr>
          <p:nvPr/>
        </p:nvGraphicFramePr>
        <p:xfrm>
          <a:off x="0" y="3357554"/>
          <a:ext cx="6858000" cy="949960"/>
        </p:xfrm>
        <a:graphic>
          <a:graphicData uri="http://schemas.openxmlformats.org/drawingml/2006/table">
            <a:tbl>
              <a:tblPr firstRow="1" bandRow="1">
                <a:tableStyleId>{5C22544A-7EE6-4342-B048-85BDC9FD1C3A}</a:tableStyleId>
              </a:tblPr>
              <a:tblGrid>
                <a:gridCol w="4071942"/>
                <a:gridCol w="1357322"/>
                <a:gridCol w="1428736"/>
              </a:tblGrid>
              <a:tr h="37084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r>
                        <a:rPr lang="uk-UA" sz="1600" dirty="0" smtClean="0">
                          <a:latin typeface="Times New Roman" pitchFamily="18" charset="0"/>
                          <a:cs typeface="Times New Roman" pitchFamily="18" charset="0"/>
                        </a:rPr>
                        <a:t> 2.4.1. Організувати ефективну систему перевезення дітей.</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 керівники</a:t>
                      </a:r>
                      <a:r>
                        <a:rPr lang="uk-UA" sz="1600" baseline="0" dirty="0" smtClean="0">
                          <a:latin typeface="Times New Roman" pitchFamily="18" charset="0"/>
                          <a:cs typeface="Times New Roman" pitchFamily="18" charset="0"/>
                        </a:rPr>
                        <a:t> ЗО</a:t>
                      </a:r>
                      <a:endParaRPr lang="uk-UA" sz="1600" dirty="0">
                        <a:latin typeface="Times New Roman" pitchFamily="18" charset="0"/>
                        <a:cs typeface="Times New Roman" pitchFamily="18" charset="0"/>
                      </a:endParaRPr>
                    </a:p>
                  </a:txBody>
                  <a:tcPr/>
                </a:tc>
              </a:tr>
            </a:tbl>
          </a:graphicData>
        </a:graphic>
      </p:graphicFrame>
      <p:graphicFrame>
        <p:nvGraphicFramePr>
          <p:cNvPr id="7" name="Таблица 6"/>
          <p:cNvGraphicFramePr>
            <a:graphicFrameLocks noGrp="1"/>
          </p:cNvGraphicFramePr>
          <p:nvPr/>
        </p:nvGraphicFramePr>
        <p:xfrm>
          <a:off x="0" y="6000760"/>
          <a:ext cx="6858000" cy="2839720"/>
        </p:xfrm>
        <a:graphic>
          <a:graphicData uri="http://schemas.openxmlformats.org/drawingml/2006/table">
            <a:tbl>
              <a:tblPr firstRow="1" bandRow="1">
                <a:tableStyleId>{5C22544A-7EE6-4342-B048-85BDC9FD1C3A}</a:tableStyleId>
              </a:tblPr>
              <a:tblGrid>
                <a:gridCol w="4071942"/>
                <a:gridCol w="1357322"/>
                <a:gridCol w="1428736"/>
              </a:tblGrid>
              <a:tr h="37084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3.1.1. Облаштувати медичні кімнати в ЗДО № 1 </a:t>
                      </a:r>
                      <a:r>
                        <a:rPr lang="uk-UA" sz="1600" dirty="0" err="1" smtClean="0">
                          <a:latin typeface="Times New Roman" pitchFamily="18" charset="0"/>
                          <a:cs typeface="Times New Roman" pitchFamily="18" charset="0"/>
                        </a:rPr>
                        <a:t>“Калинонька”</a:t>
                      </a:r>
                      <a:r>
                        <a:rPr lang="uk-UA" sz="1600" dirty="0" smtClean="0">
                          <a:latin typeface="Times New Roman" pitchFamily="18" charset="0"/>
                          <a:cs typeface="Times New Roman" pitchFamily="18" charset="0"/>
                        </a:rPr>
                        <a:t>.</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Керівник ЗДО</a:t>
                      </a:r>
                      <a:endParaRPr lang="uk-UA" sz="16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3.1.2. Запровадити варіативні форми здобуття дошкільної освіти: адаптаційні групи; </a:t>
                      </a:r>
                      <a:r>
                        <a:rPr lang="uk-UA" sz="1600" dirty="0" err="1" smtClean="0">
                          <a:latin typeface="Times New Roman" pitchFamily="18" charset="0"/>
                          <a:cs typeface="Times New Roman" pitchFamily="18" charset="0"/>
                        </a:rPr>
                        <a:t>групи</a:t>
                      </a:r>
                      <a:r>
                        <a:rPr lang="uk-UA" sz="1600" dirty="0" smtClean="0">
                          <a:latin typeface="Times New Roman" pitchFamily="18" charset="0"/>
                          <a:cs typeface="Times New Roman" pitchFamily="18" charset="0"/>
                        </a:rPr>
                        <a:t> короткочасного терміну перебування.</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Керівники ЗДО</a:t>
                      </a:r>
                      <a:endParaRPr lang="uk-UA" sz="16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3.1.3. Організувати роботу консультаційних центрів для батьків та осіб, що  їх замінюють;</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Адміністрація ЗДО, вихователі</a:t>
                      </a:r>
                      <a:endParaRPr lang="uk-UA"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7224"/>
            <a:ext cx="6858000" cy="8208000"/>
          </a:xfrm>
          <a:prstGeom prst="rect">
            <a:avLst/>
          </a:prstGeom>
          <a:noFill/>
        </p:spPr>
        <p:txBody>
          <a:bodyPr wrap="square" rtlCol="0">
            <a:spAutoFit/>
          </a:bodyPr>
          <a:lstStyle/>
          <a:p>
            <a:pPr marL="1795463" indent="-1795463">
              <a:lnSpc>
                <a:spcPct val="90000"/>
              </a:lnSpc>
            </a:pPr>
            <a:r>
              <a:rPr lang="uk-UA" b="1" dirty="0" smtClean="0">
                <a:solidFill>
                  <a:srgbClr val="0070C0"/>
                </a:solidFill>
                <a:latin typeface="Times New Roman" pitchFamily="18" charset="0"/>
                <a:cs typeface="Times New Roman" pitchFamily="18" charset="0"/>
              </a:rPr>
              <a:t>3.2. Операційна ціль: Розробити систему стимулювання обдарованих учнів;</a:t>
            </a:r>
          </a:p>
          <a:p>
            <a:pPr marL="1795463" indent="-1795463">
              <a:lnSpc>
                <a:spcPct val="90000"/>
              </a:lnSpc>
            </a:pPr>
            <a:endParaRPr lang="uk-UA" b="1" dirty="0" smtClean="0">
              <a:solidFill>
                <a:srgbClr val="0070C0"/>
              </a:solidFill>
              <a:latin typeface="Times New Roman" pitchFamily="18" charset="0"/>
              <a:cs typeface="Times New Roman" pitchFamily="18" charset="0"/>
            </a:endParaRPr>
          </a:p>
          <a:p>
            <a:pPr marL="1795463" indent="-1795463">
              <a:lnSpc>
                <a:spcPct val="90000"/>
              </a:lnSpc>
            </a:pPr>
            <a:endParaRPr lang="uk-UA" b="1" dirty="0" smtClean="0">
              <a:solidFill>
                <a:srgbClr val="0070C0"/>
              </a:solidFill>
              <a:latin typeface="Times New Roman" pitchFamily="18" charset="0"/>
              <a:cs typeface="Times New Roman" pitchFamily="18" charset="0"/>
            </a:endParaRPr>
          </a:p>
          <a:p>
            <a:pPr marL="1795463" indent="-1795463">
              <a:lnSpc>
                <a:spcPct val="90000"/>
              </a:lnSpc>
            </a:pPr>
            <a:endParaRPr lang="uk-UA" b="1" dirty="0" smtClean="0">
              <a:solidFill>
                <a:srgbClr val="0070C0"/>
              </a:solidFill>
              <a:latin typeface="Times New Roman" pitchFamily="18" charset="0"/>
              <a:cs typeface="Times New Roman" pitchFamily="18" charset="0"/>
            </a:endParaRPr>
          </a:p>
          <a:p>
            <a:pPr marL="1795463" indent="-1795463">
              <a:lnSpc>
                <a:spcPct val="90000"/>
              </a:lnSpc>
            </a:pPr>
            <a:endParaRPr lang="uk-UA" b="1" dirty="0" smtClean="0">
              <a:solidFill>
                <a:srgbClr val="0070C0"/>
              </a:solidFill>
              <a:latin typeface="Times New Roman" pitchFamily="18" charset="0"/>
              <a:cs typeface="Times New Roman" pitchFamily="18" charset="0"/>
            </a:endParaRPr>
          </a:p>
          <a:p>
            <a:pPr marL="1795463" indent="-1795463">
              <a:lnSpc>
                <a:spcPct val="90000"/>
              </a:lnSpc>
            </a:pPr>
            <a:endParaRPr lang="uk-UA" b="1" dirty="0" smtClean="0">
              <a:solidFill>
                <a:srgbClr val="0070C0"/>
              </a:solidFill>
              <a:latin typeface="Times New Roman" pitchFamily="18" charset="0"/>
              <a:cs typeface="Times New Roman" pitchFamily="18" charset="0"/>
            </a:endParaRPr>
          </a:p>
          <a:p>
            <a:pPr marL="363538" algn="just">
              <a:lnSpc>
                <a:spcPct val="90000"/>
              </a:lnSpc>
            </a:pPr>
            <a:endParaRPr lang="uk-UA" sz="1650" dirty="0" smtClean="0">
              <a:latin typeface="Times New Roman" pitchFamily="18" charset="0"/>
              <a:cs typeface="Times New Roman" pitchFamily="18" charset="0"/>
            </a:endParaRPr>
          </a:p>
          <a:p>
            <a:pPr marL="1884363" indent="-1884363" algn="just">
              <a:lnSpc>
                <a:spcPct val="90000"/>
              </a:lnSpc>
              <a:tabLst>
                <a:tab pos="88900" algn="l"/>
              </a:tabLst>
            </a:pPr>
            <a:r>
              <a:rPr lang="uk-UA" b="1" dirty="0" smtClean="0">
                <a:solidFill>
                  <a:srgbClr val="0070C0"/>
                </a:solidFill>
                <a:latin typeface="Times New Roman" pitchFamily="18" charset="0"/>
                <a:cs typeface="Times New Roman" pitchFamily="18" charset="0"/>
              </a:rPr>
              <a:t>3.3. Операційна ціль: Сприяти навчальним закладам у розробці проектів з розвитку спорту;</a:t>
            </a: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884363" indent="-1884363" algn="just">
              <a:lnSpc>
                <a:spcPct val="90000"/>
              </a:lnSpc>
              <a:tabLst>
                <a:tab pos="88900" algn="l"/>
              </a:tabLst>
            </a:pPr>
            <a:endParaRPr lang="uk-UA" b="1" dirty="0" smtClean="0">
              <a:solidFill>
                <a:srgbClr val="0070C0"/>
              </a:solidFill>
              <a:latin typeface="Times New Roman" pitchFamily="18" charset="0"/>
              <a:cs typeface="Times New Roman" pitchFamily="18" charset="0"/>
            </a:endParaRPr>
          </a:p>
          <a:p>
            <a:pPr marL="1795463" indent="-1795463">
              <a:lnSpc>
                <a:spcPct val="90000"/>
              </a:lnSpc>
            </a:pPr>
            <a:r>
              <a:rPr lang="uk-UA" b="1" dirty="0" smtClean="0">
                <a:solidFill>
                  <a:srgbClr val="0070C0"/>
                </a:solidFill>
                <a:latin typeface="Times New Roman" pitchFamily="18" charset="0"/>
                <a:cs typeface="Times New Roman" pitchFamily="18" charset="0"/>
              </a:rPr>
              <a:t>3.4. Операційна ціль: Створити умови для охоплення якомога більшої групи молоді позашкільною освітою.</a:t>
            </a:r>
          </a:p>
          <a:p>
            <a:pPr marL="1795463" indent="-1795463">
              <a:lnSpc>
                <a:spcPct val="90000"/>
              </a:lnSpc>
            </a:pPr>
            <a:endParaRPr lang="uk-UA" b="1" dirty="0" smtClean="0">
              <a:solidFill>
                <a:srgbClr val="0070C0"/>
              </a:solidFill>
              <a:latin typeface="Times New Roman" pitchFamily="18" charset="0"/>
              <a:cs typeface="Times New Roman" pitchFamily="18" charset="0"/>
            </a:endParaRPr>
          </a:p>
          <a:p>
            <a:pPr marL="1795463" indent="-1795463">
              <a:lnSpc>
                <a:spcPct val="90000"/>
              </a:lnSpc>
            </a:pPr>
            <a:endParaRPr lang="uk-UA" b="1" dirty="0" smtClean="0">
              <a:solidFill>
                <a:srgbClr val="0070C0"/>
              </a:solidFill>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1795463" indent="-1795463">
              <a:lnSpc>
                <a:spcPct val="90000"/>
              </a:lnSpc>
            </a:pPr>
            <a:endParaRPr lang="uk-UA" sz="1650" dirty="0" smtClean="0">
              <a:latin typeface="Times New Roman" pitchFamily="18" charset="0"/>
              <a:cs typeface="Times New Roman" pitchFamily="18" charset="0"/>
            </a:endParaRPr>
          </a:p>
          <a:p>
            <a:pPr marL="363538" algn="just"/>
            <a:endParaRPr lang="uk-UA" sz="1650" dirty="0" smtClean="0">
              <a:latin typeface="Times New Roman" pitchFamily="18" charset="0"/>
              <a:cs typeface="Times New Roman" pitchFamily="18" charset="0"/>
            </a:endParaRPr>
          </a:p>
          <a:p>
            <a:pPr marL="363538" algn="just"/>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endParaRPr lang="uk-UA" sz="1650" dirty="0" smtClean="0">
              <a:latin typeface="Times New Roman" pitchFamily="18" charset="0"/>
              <a:cs typeface="Times New Roman" pitchFamily="18" charset="0"/>
            </a:endParaRPr>
          </a:p>
          <a:p>
            <a:pPr marL="1795463" indent="-1795463" algn="just"/>
            <a:endParaRPr lang="uk-UA" sz="1650" dirty="0" smtClean="0">
              <a:latin typeface="Times New Roman" pitchFamily="18" charset="0"/>
              <a:cs typeface="Times New Roman" pitchFamily="18" charset="0"/>
            </a:endParaRPr>
          </a:p>
          <a:p>
            <a:pPr marL="1795463" indent="-1795463" algn="just"/>
            <a:endParaRPr lang="ru-RU" sz="165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0" y="1571604"/>
          <a:ext cx="6858000" cy="1193800"/>
        </p:xfrm>
        <a:graphic>
          <a:graphicData uri="http://schemas.openxmlformats.org/drawingml/2006/table">
            <a:tbl>
              <a:tblPr firstRow="1" bandRow="1">
                <a:tableStyleId>{5C22544A-7EE6-4342-B048-85BDC9FD1C3A}</a:tableStyleId>
              </a:tblPr>
              <a:tblGrid>
                <a:gridCol w="4000504"/>
                <a:gridCol w="1357322"/>
                <a:gridCol w="1500174"/>
              </a:tblGrid>
              <a:tr h="370840">
                <a:tc>
                  <a:txBody>
                    <a:bodyPr/>
                    <a:lstStyle/>
                    <a:p>
                      <a:r>
                        <a:rPr lang="uk-UA" dirty="0" smtClean="0"/>
                        <a:t>Завдання</a:t>
                      </a:r>
                      <a:endParaRPr lang="uk-UA" dirty="0"/>
                    </a:p>
                  </a:txBody>
                  <a:tcPr/>
                </a:tc>
                <a:tc>
                  <a:txBody>
                    <a:bodyPr/>
                    <a:lstStyle/>
                    <a:p>
                      <a:r>
                        <a:rPr lang="uk-UA" dirty="0" smtClean="0"/>
                        <a:t>Термін </a:t>
                      </a:r>
                      <a:endParaRPr lang="uk-UA" dirty="0"/>
                    </a:p>
                  </a:txBody>
                  <a:tcPr/>
                </a:tc>
                <a:tc>
                  <a:txBody>
                    <a:bodyPr/>
                    <a:lstStyle/>
                    <a:p>
                      <a:r>
                        <a:rPr lang="uk-UA" dirty="0" smtClean="0"/>
                        <a:t>Виконавці</a:t>
                      </a:r>
                      <a:endParaRPr lang="uk-U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3.2.1. Запровадити програму розвитку  творчо</a:t>
                      </a:r>
                      <a:r>
                        <a:rPr lang="uk-UA" sz="1600" baseline="0" dirty="0" smtClean="0">
                          <a:latin typeface="Times New Roman" pitchFamily="18" charset="0"/>
                          <a:cs typeface="Times New Roman" pitchFamily="18" charset="0"/>
                        </a:rPr>
                        <a:t> о</a:t>
                      </a:r>
                      <a:r>
                        <a:rPr lang="uk-UA" sz="1600" dirty="0" smtClean="0">
                          <a:latin typeface="Times New Roman" pitchFamily="18" charset="0"/>
                          <a:cs typeface="Times New Roman" pitchFamily="18" charset="0"/>
                        </a:rPr>
                        <a:t>бдарованої</a:t>
                      </a:r>
                      <a:r>
                        <a:rPr lang="uk-UA" sz="1600" baseline="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молоді.</a:t>
                      </a:r>
                    </a:p>
                    <a:p>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a:t>
                      </a:r>
                      <a:r>
                        <a:rPr lang="uk-UA" sz="1600" baseline="0" dirty="0" smtClean="0">
                          <a:latin typeface="Times New Roman" pitchFamily="18" charset="0"/>
                          <a:cs typeface="Times New Roman" pitchFamily="18" charset="0"/>
                        </a:rPr>
                        <a:t> керівники ЗО</a:t>
                      </a:r>
                      <a:endParaRPr lang="uk-UA" sz="1600" dirty="0">
                        <a:latin typeface="Times New Roman" pitchFamily="18" charset="0"/>
                        <a:cs typeface="Times New Roman" pitchFamily="18" charset="0"/>
                      </a:endParaRPr>
                    </a:p>
                  </a:txBody>
                  <a:tcPr/>
                </a:tc>
              </a:tr>
            </a:tbl>
          </a:graphicData>
        </a:graphic>
      </p:graphicFrame>
      <p:graphicFrame>
        <p:nvGraphicFramePr>
          <p:cNvPr id="5" name="Таблица 4"/>
          <p:cNvGraphicFramePr>
            <a:graphicFrameLocks noGrp="1"/>
          </p:cNvGraphicFramePr>
          <p:nvPr/>
        </p:nvGraphicFramePr>
        <p:xfrm>
          <a:off x="0" y="3428992"/>
          <a:ext cx="6858000" cy="2016760"/>
        </p:xfrm>
        <a:graphic>
          <a:graphicData uri="http://schemas.openxmlformats.org/drawingml/2006/table">
            <a:tbl>
              <a:tblPr firstRow="1" bandRow="1">
                <a:tableStyleId>{5C22544A-7EE6-4342-B048-85BDC9FD1C3A}</a:tableStyleId>
              </a:tblPr>
              <a:tblGrid>
                <a:gridCol w="4000504"/>
                <a:gridCol w="1357322"/>
                <a:gridCol w="1500174"/>
              </a:tblGrid>
              <a:tr h="370840">
                <a:tc>
                  <a:txBody>
                    <a:bodyPr/>
                    <a:lstStyle/>
                    <a:p>
                      <a:r>
                        <a:rPr lang="uk-UA" dirty="0" err="1" smtClean="0"/>
                        <a:t>Звдання</a:t>
                      </a:r>
                      <a:endParaRPr lang="uk-UA" dirty="0"/>
                    </a:p>
                  </a:txBody>
                  <a:tcPr/>
                </a:tc>
                <a:tc>
                  <a:txBody>
                    <a:bodyPr/>
                    <a:lstStyle/>
                    <a:p>
                      <a:r>
                        <a:rPr lang="uk-UA" dirty="0" smtClean="0"/>
                        <a:t> Термін</a:t>
                      </a:r>
                      <a:endParaRPr lang="uk-UA" dirty="0"/>
                    </a:p>
                  </a:txBody>
                  <a:tcPr/>
                </a:tc>
                <a:tc>
                  <a:txBody>
                    <a:bodyPr/>
                    <a:lstStyle/>
                    <a:p>
                      <a:r>
                        <a:rPr lang="uk-UA" dirty="0" smtClean="0"/>
                        <a:t>Виконавці</a:t>
                      </a:r>
                      <a:endParaRPr lang="uk-U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3.3.1.Створити нові та розширити наявні відпочинкові майданчики шляхом їх дообладнання; </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a:t>
                      </a:r>
                      <a:r>
                        <a:rPr lang="uk-UA" sz="1600" baseline="0" dirty="0" smtClean="0">
                          <a:latin typeface="Times New Roman" pitchFamily="18" charset="0"/>
                          <a:cs typeface="Times New Roman" pitchFamily="18" charset="0"/>
                        </a:rPr>
                        <a:t> освіти, керівники ЗО, селищна рада</a:t>
                      </a:r>
                      <a:endParaRPr lang="uk-UA" sz="16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3.3.2. Провести ремонти спортивних залів та кімнат.</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a:t>
                      </a:r>
                      <a:r>
                        <a:rPr lang="uk-UA" sz="1600" baseline="0" dirty="0" smtClean="0">
                          <a:latin typeface="Times New Roman" pitchFamily="18" charset="0"/>
                          <a:cs typeface="Times New Roman" pitchFamily="18" charset="0"/>
                        </a:rPr>
                        <a:t> Селищна рада, керівники ЗО</a:t>
                      </a:r>
                      <a:endParaRPr lang="uk-UA" sz="1600" dirty="0">
                        <a:latin typeface="Times New Roman" pitchFamily="18" charset="0"/>
                        <a:cs typeface="Times New Roman" pitchFamily="18" charset="0"/>
                      </a:endParaRPr>
                    </a:p>
                  </a:txBody>
                  <a:tcPr/>
                </a:tc>
              </a:tr>
            </a:tbl>
          </a:graphicData>
        </a:graphic>
      </p:graphicFrame>
      <p:graphicFrame>
        <p:nvGraphicFramePr>
          <p:cNvPr id="6" name="Таблица 5"/>
          <p:cNvGraphicFramePr>
            <a:graphicFrameLocks noGrp="1"/>
          </p:cNvGraphicFramePr>
          <p:nvPr/>
        </p:nvGraphicFramePr>
        <p:xfrm>
          <a:off x="0" y="6215074"/>
          <a:ext cx="6858000" cy="1928826"/>
        </p:xfrm>
        <a:graphic>
          <a:graphicData uri="http://schemas.openxmlformats.org/drawingml/2006/table">
            <a:tbl>
              <a:tblPr firstRow="1" bandRow="1">
                <a:tableStyleId>{5C22544A-7EE6-4342-B048-85BDC9FD1C3A}</a:tableStyleId>
              </a:tblPr>
              <a:tblGrid>
                <a:gridCol w="4000504"/>
                <a:gridCol w="1357322"/>
                <a:gridCol w="1500174"/>
              </a:tblGrid>
              <a:tr h="132724">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3.4.1. Організувати позашкільні заняття на  базі позашкільних закладів.</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 керівники</a:t>
                      </a:r>
                      <a:r>
                        <a:rPr lang="uk-UA" sz="1600" baseline="0" dirty="0" smtClean="0">
                          <a:latin typeface="Times New Roman" pitchFamily="18" charset="0"/>
                          <a:cs typeface="Times New Roman" pitchFamily="18" charset="0"/>
                        </a:rPr>
                        <a:t> ЗО</a:t>
                      </a:r>
                      <a:endParaRPr lang="uk-UA" sz="1600" dirty="0">
                        <a:latin typeface="Times New Roman" pitchFamily="18" charset="0"/>
                        <a:cs typeface="Times New Roman" pitchFamily="18" charset="0"/>
                      </a:endParaRPr>
                    </a:p>
                  </a:txBody>
                  <a:tcPr/>
                </a:tc>
              </a:tr>
              <a:tr h="983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3.4.2. Використовувати освітню базу для реалізації завдань у сфері позашкільної освіти.</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 керівники</a:t>
                      </a:r>
                      <a:r>
                        <a:rPr lang="uk-UA" sz="1600" baseline="0" dirty="0" smtClean="0">
                          <a:latin typeface="Times New Roman" pitchFamily="18" charset="0"/>
                          <a:cs typeface="Times New Roman" pitchFamily="18" charset="0"/>
                        </a:rPr>
                        <a:t> ЗО</a:t>
                      </a:r>
                      <a:endParaRPr lang="uk-UA" sz="1600"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0" y="1071539"/>
            <a:ext cx="6515100" cy="7096680"/>
          </a:xfrm>
        </p:spPr>
        <p:txBody>
          <a:bodyPr>
            <a:normAutofit/>
          </a:bodyPr>
          <a:lstStyle/>
          <a:p>
            <a:pPr marL="2147888" indent="-2147888" algn="just">
              <a:lnSpc>
                <a:spcPct val="90000"/>
              </a:lnSpc>
              <a:buNone/>
            </a:pPr>
            <a:r>
              <a:rPr lang="uk-UA" sz="1800" b="1" dirty="0" smtClean="0">
                <a:solidFill>
                  <a:srgbClr val="0070C0"/>
                </a:solidFill>
                <a:latin typeface="Times New Roman" pitchFamily="18" charset="0"/>
                <a:cs typeface="Times New Roman" pitchFamily="18" charset="0"/>
              </a:rPr>
              <a:t>3.5. Операційна ціль: Охопити дітей додатковими послугами – харчування</a:t>
            </a: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pPr marL="2147888" indent="-2147888" algn="just">
              <a:lnSpc>
                <a:spcPct val="90000"/>
              </a:lnSpc>
              <a:buNone/>
            </a:pPr>
            <a:endParaRPr lang="uk-UA" sz="1800" b="1" dirty="0" smtClean="0">
              <a:solidFill>
                <a:srgbClr val="0070C0"/>
              </a:solidFill>
              <a:latin typeface="Times New Roman" pitchFamily="18" charset="0"/>
              <a:cs typeface="Times New Roman" pitchFamily="18" charset="0"/>
            </a:endParaRPr>
          </a:p>
          <a:p>
            <a:endParaRPr lang="uk-UA" sz="2800" dirty="0"/>
          </a:p>
        </p:txBody>
      </p:sp>
      <p:graphicFrame>
        <p:nvGraphicFramePr>
          <p:cNvPr id="5" name="Таблица 4"/>
          <p:cNvGraphicFramePr>
            <a:graphicFrameLocks noGrp="1"/>
          </p:cNvGraphicFramePr>
          <p:nvPr/>
        </p:nvGraphicFramePr>
        <p:xfrm>
          <a:off x="0" y="1928794"/>
          <a:ext cx="6858000" cy="2595880"/>
        </p:xfrm>
        <a:graphic>
          <a:graphicData uri="http://schemas.openxmlformats.org/drawingml/2006/table">
            <a:tbl>
              <a:tblPr firstRow="1" bandRow="1">
                <a:tableStyleId>{5C22544A-7EE6-4342-B048-85BDC9FD1C3A}</a:tableStyleId>
              </a:tblPr>
              <a:tblGrid>
                <a:gridCol w="3857628"/>
                <a:gridCol w="1500198"/>
                <a:gridCol w="1500174"/>
              </a:tblGrid>
              <a:tr h="370840">
                <a:tc>
                  <a:txBody>
                    <a:bodyPr/>
                    <a:lstStyle/>
                    <a:p>
                      <a:r>
                        <a:rPr lang="uk-UA" dirty="0" smtClean="0"/>
                        <a:t>Завдання</a:t>
                      </a:r>
                      <a:endParaRPr lang="uk-UA" dirty="0"/>
                    </a:p>
                  </a:txBody>
                  <a:tcPr/>
                </a:tc>
                <a:tc>
                  <a:txBody>
                    <a:bodyPr/>
                    <a:lstStyle/>
                    <a:p>
                      <a:r>
                        <a:rPr lang="uk-UA" dirty="0" smtClean="0"/>
                        <a:t>Термін</a:t>
                      </a:r>
                      <a:endParaRPr lang="uk-UA" dirty="0"/>
                    </a:p>
                  </a:txBody>
                  <a:tcPr/>
                </a:tc>
                <a:tc>
                  <a:txBody>
                    <a:bodyPr/>
                    <a:lstStyle/>
                    <a:p>
                      <a:r>
                        <a:rPr lang="uk-UA" dirty="0" smtClean="0"/>
                        <a:t>Виконавці</a:t>
                      </a:r>
                      <a:endParaRPr lang="uk-U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3.5.1. Розробити програму забезпечення дітей харчуванням,</a:t>
                      </a:r>
                      <a:r>
                        <a:rPr lang="uk-UA" sz="1600" baseline="0" dirty="0" smtClean="0">
                          <a:latin typeface="Times New Roman" pitchFamily="18" charset="0"/>
                          <a:cs typeface="Times New Roman" pitchFamily="18" charset="0"/>
                        </a:rPr>
                        <a:t> програму співпраці з ДПСС</a:t>
                      </a:r>
                      <a:endParaRPr lang="uk-UA" sz="1600" dirty="0" smtClean="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r>
                        <a:rPr lang="uk-UA" sz="1600" baseline="0" dirty="0" smtClean="0">
                          <a:latin typeface="Times New Roman" pitchFamily="18" charset="0"/>
                          <a:cs typeface="Times New Roman" pitchFamily="18" charset="0"/>
                        </a:rPr>
                        <a:t> щорічно</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a:t>
                      </a:r>
                      <a:endParaRPr lang="uk-UA" sz="16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3.5.2. Забезпечити їдальні закладів освіти кухонним інвентарем.</a:t>
                      </a:r>
                      <a:r>
                        <a:rPr lang="uk-UA" sz="1600" baseline="0" dirty="0" smtClean="0">
                          <a:latin typeface="Times New Roman" pitchFamily="18" charset="0"/>
                          <a:cs typeface="Times New Roman" pitchFamily="18" charset="0"/>
                        </a:rPr>
                        <a:t> </a:t>
                      </a:r>
                      <a:endParaRPr lang="uk-UA" sz="1600" dirty="0" smtClean="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 керівники</a:t>
                      </a:r>
                      <a:r>
                        <a:rPr lang="uk-UA" sz="1600" baseline="0" dirty="0" smtClean="0">
                          <a:latin typeface="Times New Roman" pitchFamily="18" charset="0"/>
                          <a:cs typeface="Times New Roman" pitchFamily="18" charset="0"/>
                        </a:rPr>
                        <a:t> ЗО</a:t>
                      </a:r>
                      <a:endParaRPr lang="uk-UA" sz="16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dirty="0" smtClean="0">
                          <a:latin typeface="Times New Roman" pitchFamily="18" charset="0"/>
                          <a:cs typeface="Times New Roman" pitchFamily="18" charset="0"/>
                        </a:rPr>
                        <a:t>3.5.3 Відремонтувати їдальні закладів освіти відповідно до вимог здорового та безпечного харчування.</a:t>
                      </a:r>
                    </a:p>
                  </a:txBody>
                  <a:tcPr/>
                </a:tc>
                <a:tc>
                  <a:txBody>
                    <a:bodyPr/>
                    <a:lstStyle/>
                    <a:p>
                      <a:r>
                        <a:rPr lang="uk-UA" sz="1600" dirty="0" smtClean="0">
                          <a:latin typeface="Times New Roman" pitchFamily="18" charset="0"/>
                          <a:cs typeface="Times New Roman" pitchFamily="18" charset="0"/>
                        </a:rPr>
                        <a:t>2020-2024</a:t>
                      </a:r>
                      <a:endParaRPr lang="uk-UA" sz="1600" dirty="0">
                        <a:latin typeface="Times New Roman" pitchFamily="18" charset="0"/>
                        <a:cs typeface="Times New Roman" pitchFamily="18" charset="0"/>
                      </a:endParaRPr>
                    </a:p>
                  </a:txBody>
                  <a:tcPr/>
                </a:tc>
                <a:tc>
                  <a:txBody>
                    <a:bodyPr/>
                    <a:lstStyle/>
                    <a:p>
                      <a:r>
                        <a:rPr lang="uk-UA" sz="1600" dirty="0" smtClean="0">
                          <a:latin typeface="Times New Roman" pitchFamily="18" charset="0"/>
                          <a:cs typeface="Times New Roman" pitchFamily="18" charset="0"/>
                        </a:rPr>
                        <a:t>Відділ освіти. Керівники ЗО</a:t>
                      </a:r>
                      <a:endParaRPr lang="uk-UA"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42" y="214282"/>
            <a:ext cx="5786478" cy="707886"/>
          </a:xfrm>
          <a:prstGeom prst="rect">
            <a:avLst/>
          </a:prstGeom>
        </p:spPr>
        <p:txBody>
          <a:bodyPr wrap="square">
            <a:spAutoFit/>
          </a:bodyPr>
          <a:lstStyle/>
          <a:p>
            <a:pPr>
              <a:spcBef>
                <a:spcPct val="0"/>
              </a:spcBef>
              <a:spcAft>
                <a:spcPts val="1000"/>
              </a:spcAft>
              <a:tabLst>
                <a:tab pos="88900" algn="l"/>
              </a:tabLst>
            </a:pPr>
            <a:r>
              <a:rPr lang="uk-UA" sz="2000" b="1" dirty="0" smtClean="0">
                <a:solidFill>
                  <a:schemeClr val="accent1">
                    <a:lumMod val="50000"/>
                  </a:schemeClr>
                </a:solidFill>
                <a:latin typeface="Bookman Old Style" pitchFamily="18" charset="0"/>
                <a:cs typeface="Times New Roman" pitchFamily="18" charset="0"/>
              </a:rPr>
              <a:t>Крок 7</a:t>
            </a:r>
            <a:br>
              <a:rPr lang="uk-UA" sz="2000" b="1" dirty="0" smtClean="0">
                <a:solidFill>
                  <a:schemeClr val="accent1">
                    <a:lumMod val="50000"/>
                  </a:schemeClr>
                </a:solidFill>
                <a:latin typeface="Bookman Old Style" pitchFamily="18" charset="0"/>
                <a:cs typeface="Times New Roman" pitchFamily="18" charset="0"/>
              </a:rPr>
            </a:br>
            <a:r>
              <a:rPr lang="uk-UA" sz="2000" b="1" dirty="0" smtClean="0">
                <a:solidFill>
                  <a:schemeClr val="accent1">
                    <a:lumMod val="50000"/>
                  </a:schemeClr>
                </a:solidFill>
                <a:latin typeface="Bookman Old Style" pitchFamily="18" charset="0"/>
                <a:cs typeface="Times New Roman" pitchFamily="18" charset="0"/>
              </a:rPr>
              <a:t>Аналіз ризиків стратегії</a:t>
            </a:r>
            <a:endParaRPr lang="ru-RU" sz="2000" b="1" dirty="0">
              <a:solidFill>
                <a:schemeClr val="accent1">
                  <a:lumMod val="50000"/>
                </a:schemeClr>
              </a:solidFill>
              <a:latin typeface="Bookman Old Style" pitchFamily="18" charset="0"/>
              <a:cs typeface="Times New Roman" pitchFamily="18" charset="0"/>
            </a:endParaRPr>
          </a:p>
        </p:txBody>
      </p:sp>
      <p:graphicFrame>
        <p:nvGraphicFramePr>
          <p:cNvPr id="7" name="Содержимое 6"/>
          <p:cNvGraphicFramePr>
            <a:graphicFrameLocks noGrp="1"/>
          </p:cNvGraphicFramePr>
          <p:nvPr>
            <p:ph idx="1"/>
          </p:nvPr>
        </p:nvGraphicFramePr>
        <p:xfrm>
          <a:off x="0" y="1214414"/>
          <a:ext cx="6858000" cy="11269030"/>
        </p:xfrm>
        <a:graphic>
          <a:graphicData uri="http://schemas.openxmlformats.org/drawingml/2006/table">
            <a:tbl>
              <a:tblPr firstRow="1" bandRow="1">
                <a:tableStyleId>{5C22544A-7EE6-4342-B048-85BDC9FD1C3A}</a:tableStyleId>
              </a:tblPr>
              <a:tblGrid>
                <a:gridCol w="3071810"/>
                <a:gridCol w="3786190"/>
              </a:tblGrid>
              <a:tr h="893575">
                <a:tc>
                  <a:txBody>
                    <a:bodyPr/>
                    <a:lstStyle/>
                    <a:p>
                      <a:pPr algn="ctr"/>
                      <a:r>
                        <a:rPr lang="uk-UA" dirty="0" smtClean="0">
                          <a:latin typeface="Times New Roman" pitchFamily="18" charset="0"/>
                          <a:cs typeface="Times New Roman" pitchFamily="18" charset="0"/>
                        </a:rPr>
                        <a:t>Ризики</a:t>
                      </a:r>
                      <a:endParaRPr lang="uk-UA" dirty="0">
                        <a:latin typeface="Times New Roman" pitchFamily="18" charset="0"/>
                        <a:cs typeface="Times New Roman" pitchFamily="18" charset="0"/>
                      </a:endParaRPr>
                    </a:p>
                  </a:txBody>
                  <a:tcPr anchor="ctr"/>
                </a:tc>
                <a:tc>
                  <a:txBody>
                    <a:bodyPr/>
                    <a:lstStyle/>
                    <a:p>
                      <a:pPr algn="ctr"/>
                      <a:r>
                        <a:rPr lang="uk-UA" dirty="0" smtClean="0">
                          <a:latin typeface="Times New Roman" pitchFamily="18" charset="0"/>
                          <a:cs typeface="Times New Roman" pitchFamily="18" charset="0"/>
                        </a:rPr>
                        <a:t>Можливі заходи пом’якшення</a:t>
                      </a:r>
                      <a:endParaRPr lang="uk-UA" dirty="0">
                        <a:latin typeface="Times New Roman" pitchFamily="18" charset="0"/>
                        <a:cs typeface="Times New Roman" pitchFamily="18" charset="0"/>
                      </a:endParaRPr>
                    </a:p>
                  </a:txBody>
                  <a:tcPr anchor="ctr"/>
                </a:tc>
              </a:tr>
              <a:tr h="1871535">
                <a:tc>
                  <a:txBody>
                    <a:bodyPr/>
                    <a:lstStyle/>
                    <a:p>
                      <a:pPr algn="l"/>
                      <a:r>
                        <a:rPr lang="uk-UA" dirty="0" smtClean="0">
                          <a:latin typeface="Times New Roman" pitchFamily="18" charset="0"/>
                          <a:cs typeface="Times New Roman" pitchFamily="18" charset="0"/>
                        </a:rPr>
                        <a:t>Деякі зацікавлені гравці відмовляються приймати рішення на основі затвердженої стратегії</a:t>
                      </a:r>
                      <a:endParaRPr lang="uk-UA" dirty="0">
                        <a:latin typeface="Times New Roman" pitchFamily="18" charset="0"/>
                        <a:cs typeface="Times New Roman" pitchFamily="18" charset="0"/>
                      </a:endParaRPr>
                    </a:p>
                  </a:txBody>
                  <a:tcPr/>
                </a:tc>
                <a:tc>
                  <a:txBody>
                    <a:bodyPr/>
                    <a:lstStyle/>
                    <a:p>
                      <a:pPr algn="l"/>
                      <a:r>
                        <a:rPr lang="uk-UA" dirty="0" smtClean="0">
                          <a:latin typeface="Times New Roman" pitchFamily="18" charset="0"/>
                          <a:cs typeface="Times New Roman" pitchFamily="18" charset="0"/>
                        </a:rPr>
                        <a:t>Провести</a:t>
                      </a:r>
                      <a:r>
                        <a:rPr lang="uk-UA" baseline="0" dirty="0" smtClean="0">
                          <a:latin typeface="Times New Roman" pitchFamily="18" charset="0"/>
                          <a:cs typeface="Times New Roman" pitchFamily="18" charset="0"/>
                        </a:rPr>
                        <a:t> глибокий аналіз очікувань зацікавлених гравців та включити його в стратегію</a:t>
                      </a:r>
                    </a:p>
                    <a:p>
                      <a:pPr algn="l"/>
                      <a:r>
                        <a:rPr lang="uk-UA" baseline="0" dirty="0" smtClean="0">
                          <a:latin typeface="Times New Roman" pitchFamily="18" charset="0"/>
                          <a:cs typeface="Times New Roman" pitchFamily="18" charset="0"/>
                        </a:rPr>
                        <a:t>Провести інформування громадськості як частину впровадження стратегії</a:t>
                      </a:r>
                      <a:endParaRPr lang="uk-UA" dirty="0">
                        <a:latin typeface="Times New Roman" pitchFamily="18" charset="0"/>
                        <a:cs typeface="Times New Roman" pitchFamily="18" charset="0"/>
                      </a:endParaRPr>
                    </a:p>
                  </a:txBody>
                  <a:tcPr/>
                </a:tc>
              </a:tr>
              <a:tr h="510614">
                <a:tc>
                  <a:txBody>
                    <a:bodyPr/>
                    <a:lstStyle/>
                    <a:p>
                      <a:pPr algn="l"/>
                      <a:r>
                        <a:rPr lang="uk-UA" dirty="0" smtClean="0">
                          <a:latin typeface="Times New Roman" pitchFamily="18" charset="0"/>
                          <a:cs typeface="Times New Roman" pitchFamily="18" charset="0"/>
                        </a:rPr>
                        <a:t>Операційні</a:t>
                      </a:r>
                      <a:r>
                        <a:rPr lang="uk-UA" baseline="0" dirty="0" smtClean="0">
                          <a:latin typeface="Times New Roman" pitchFamily="18" charset="0"/>
                          <a:cs typeface="Times New Roman" pitchFamily="18" charset="0"/>
                        </a:rPr>
                        <a:t> завдання, зазначені в стратегії, виявилися дорожчими ніж передбачалося</a:t>
                      </a:r>
                      <a:endParaRPr lang="uk-UA" dirty="0">
                        <a:latin typeface="Times New Roman" pitchFamily="18" charset="0"/>
                        <a:cs typeface="Times New Roman" pitchFamily="18" charset="0"/>
                      </a:endParaRPr>
                    </a:p>
                  </a:txBody>
                  <a:tcPr/>
                </a:tc>
                <a:tc>
                  <a:txBody>
                    <a:bodyPr/>
                    <a:lstStyle/>
                    <a:p>
                      <a:pPr algn="l"/>
                      <a:r>
                        <a:rPr lang="uk-UA" dirty="0" smtClean="0">
                          <a:latin typeface="Times New Roman" pitchFamily="18" charset="0"/>
                          <a:cs typeface="Times New Roman" pitchFamily="18" charset="0"/>
                        </a:rPr>
                        <a:t>Планувати бюджет на повну реалізацію стратегії,</a:t>
                      </a:r>
                      <a:r>
                        <a:rPr lang="uk-UA" baseline="0" dirty="0" smtClean="0">
                          <a:latin typeface="Times New Roman" pitchFamily="18" charset="0"/>
                          <a:cs typeface="Times New Roman" pitchFamily="18" charset="0"/>
                        </a:rPr>
                        <a:t> а також по роках.</a:t>
                      </a:r>
                    </a:p>
                    <a:p>
                      <a:pPr algn="l"/>
                      <a:r>
                        <a:rPr lang="uk-UA" baseline="0" dirty="0" smtClean="0">
                          <a:latin typeface="Times New Roman" pitchFamily="18" charset="0"/>
                          <a:cs typeface="Times New Roman" pitchFamily="18" charset="0"/>
                        </a:rPr>
                        <a:t>Розділити операційні цілі на проекти, які принесуть користь школам, навіть якщо інші </a:t>
                      </a:r>
                      <a:r>
                        <a:rPr lang="uk-UA" baseline="0" dirty="0" err="1" smtClean="0">
                          <a:latin typeface="Times New Roman" pitchFamily="18" charset="0"/>
                          <a:cs typeface="Times New Roman" pitchFamily="18" charset="0"/>
                        </a:rPr>
                        <a:t>проєкти</a:t>
                      </a:r>
                      <a:r>
                        <a:rPr lang="uk-UA" baseline="0" dirty="0" smtClean="0">
                          <a:latin typeface="Times New Roman" pitchFamily="18" charset="0"/>
                          <a:cs typeface="Times New Roman" pitchFamily="18" charset="0"/>
                        </a:rPr>
                        <a:t> буде відкладено.</a:t>
                      </a:r>
                    </a:p>
                    <a:p>
                      <a:pPr algn="l"/>
                      <a:r>
                        <a:rPr lang="uk-UA" baseline="0" dirty="0" smtClean="0">
                          <a:latin typeface="Times New Roman" pitchFamily="18" charset="0"/>
                          <a:cs typeface="Times New Roman" pitchFamily="18" charset="0"/>
                        </a:rPr>
                        <a:t>Передбачити резерв у бюджеті на реалізацію стратегії.</a:t>
                      </a:r>
                    </a:p>
                    <a:p>
                      <a:pPr algn="l"/>
                      <a:r>
                        <a:rPr lang="uk-UA" baseline="0" dirty="0" smtClean="0">
                          <a:latin typeface="Times New Roman" pitchFamily="18" charset="0"/>
                          <a:cs typeface="Times New Roman" pitchFamily="18" charset="0"/>
                        </a:rPr>
                        <a:t>Готувати бюджет виходячи з найгіршого</a:t>
                      </a:r>
                      <a:endParaRPr lang="uk-UA" dirty="0">
                        <a:latin typeface="Times New Roman" pitchFamily="18" charset="0"/>
                        <a:cs typeface="Times New Roman" pitchFamily="18" charset="0"/>
                      </a:endParaRPr>
                    </a:p>
                  </a:txBody>
                  <a:tcPr/>
                </a:tc>
              </a:tr>
              <a:tr h="510614">
                <a:tc>
                  <a:txBody>
                    <a:bodyPr/>
                    <a:lstStyle/>
                    <a:p>
                      <a:pPr algn="l"/>
                      <a:r>
                        <a:rPr lang="uk-UA" dirty="0" smtClean="0">
                          <a:latin typeface="Times New Roman" pitchFamily="18" charset="0"/>
                          <a:cs typeface="Times New Roman" pitchFamily="18" charset="0"/>
                        </a:rPr>
                        <a:t>Після виборів нова влада не бажає продовжувати впровадження стратегії</a:t>
                      </a:r>
                      <a:endParaRPr lang="uk-UA" dirty="0">
                        <a:latin typeface="Times New Roman" pitchFamily="18" charset="0"/>
                        <a:cs typeface="Times New Roman" pitchFamily="18" charset="0"/>
                      </a:endParaRPr>
                    </a:p>
                  </a:txBody>
                  <a:tcPr/>
                </a:tc>
                <a:tc>
                  <a:txBody>
                    <a:bodyPr/>
                    <a:lstStyle/>
                    <a:p>
                      <a:pPr algn="l"/>
                      <a:r>
                        <a:rPr lang="uk-UA" dirty="0" smtClean="0">
                          <a:latin typeface="Times New Roman" pitchFamily="18" charset="0"/>
                          <a:cs typeface="Times New Roman" pitchFamily="18" charset="0"/>
                        </a:rPr>
                        <a:t>Підготувати кампанії з інформування щодо</a:t>
                      </a:r>
                      <a:r>
                        <a:rPr lang="uk-UA" baseline="0" dirty="0" smtClean="0">
                          <a:latin typeface="Times New Roman" pitchFamily="18" charset="0"/>
                          <a:cs typeface="Times New Roman" pitchFamily="18" charset="0"/>
                        </a:rPr>
                        <a:t> актуальності запропонованих змін та передбачувані позитивні наслідки від впровадження стратегії</a:t>
                      </a:r>
                      <a:endParaRPr lang="uk-UA" dirty="0">
                        <a:latin typeface="Times New Roman" pitchFamily="18" charset="0"/>
                        <a:cs typeface="Times New Roman" pitchFamily="18" charset="0"/>
                      </a:endParaRPr>
                    </a:p>
                  </a:txBody>
                  <a:tcPr/>
                </a:tc>
              </a:tr>
              <a:tr h="510614">
                <a:tc>
                  <a:txBody>
                    <a:bodyPr/>
                    <a:lstStyle/>
                    <a:p>
                      <a:pPr algn="l"/>
                      <a:r>
                        <a:rPr lang="uk-UA" dirty="0" smtClean="0">
                          <a:latin typeface="Times New Roman" pitchFamily="18" charset="0"/>
                          <a:cs typeface="Times New Roman" pitchFamily="18" charset="0"/>
                        </a:rPr>
                        <a:t>Не зрозуміло, чи є ефективним виконання стратегії, проводити</a:t>
                      </a:r>
                      <a:r>
                        <a:rPr lang="uk-UA" baseline="0" dirty="0" smtClean="0">
                          <a:latin typeface="Times New Roman" pitchFamily="18" charset="0"/>
                          <a:cs typeface="Times New Roman" pitchFamily="18" charset="0"/>
                        </a:rPr>
                        <a:t> моніторинг неможливо, оскільки не збираються надійні дані</a:t>
                      </a:r>
                      <a:endParaRPr lang="uk-UA" dirty="0">
                        <a:latin typeface="Times New Roman" pitchFamily="18" charset="0"/>
                        <a:cs typeface="Times New Roman" pitchFamily="18" charset="0"/>
                      </a:endParaRPr>
                    </a:p>
                  </a:txBody>
                  <a:tcPr/>
                </a:tc>
                <a:tc>
                  <a:txBody>
                    <a:bodyPr/>
                    <a:lstStyle/>
                    <a:p>
                      <a:pPr algn="l"/>
                      <a:r>
                        <a:rPr lang="uk-UA" dirty="0" smtClean="0">
                          <a:latin typeface="Times New Roman" pitchFamily="18" charset="0"/>
                          <a:cs typeface="Times New Roman" pitchFamily="18" charset="0"/>
                        </a:rPr>
                        <a:t>Формувати конкретні результати для кожного проекту та проводити</a:t>
                      </a:r>
                      <a:r>
                        <a:rPr lang="uk-UA" baseline="0" dirty="0" smtClean="0">
                          <a:latin typeface="Times New Roman" pitchFamily="18" charset="0"/>
                          <a:cs typeface="Times New Roman" pitchFamily="18" charset="0"/>
                        </a:rPr>
                        <a:t> аналіз ефективності окремо і загалом.</a:t>
                      </a:r>
                    </a:p>
                    <a:p>
                      <a:pPr algn="l"/>
                      <a:r>
                        <a:rPr lang="uk-UA" baseline="0" dirty="0" smtClean="0">
                          <a:latin typeface="Times New Roman" pitchFamily="18" charset="0"/>
                          <a:cs typeface="Times New Roman" pitchFamily="18" charset="0"/>
                        </a:rPr>
                        <a:t>Визначати індикатори для моніторингу на основі даних, які збираються зазвичай з іншою метою.</a:t>
                      </a:r>
                    </a:p>
                    <a:p>
                      <a:pPr algn="l"/>
                      <a:r>
                        <a:rPr lang="uk-UA" baseline="0" dirty="0" smtClean="0">
                          <a:latin typeface="Times New Roman" pitchFamily="18" charset="0"/>
                          <a:cs typeface="Times New Roman" pitchFamily="18" charset="0"/>
                        </a:rPr>
                        <a:t>Перед початком  проводити обговорення шляхів реалізації окремих </a:t>
                      </a:r>
                      <a:r>
                        <a:rPr lang="uk-UA" baseline="0" dirty="0" err="1" smtClean="0">
                          <a:latin typeface="Times New Roman" pitchFamily="18" charset="0"/>
                          <a:cs typeface="Times New Roman" pitchFamily="18" charset="0"/>
                        </a:rPr>
                        <a:t>проєктів</a:t>
                      </a:r>
                      <a:r>
                        <a:rPr lang="uk-UA" baseline="0" dirty="0" smtClean="0">
                          <a:latin typeface="Times New Roman" pitchFamily="18" charset="0"/>
                          <a:cs typeface="Times New Roman" pitchFamily="18" charset="0"/>
                        </a:rPr>
                        <a:t> із зазначенням усіх індикаторів , що використовуються і чому вони є важливими </a:t>
                      </a:r>
                      <a:endParaRPr lang="uk-UA"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2900" y="1571605"/>
            <a:ext cx="6172200" cy="6596614"/>
          </a:xfrm>
        </p:spPr>
        <p:txBody>
          <a:bodyPr>
            <a:normAutofit/>
          </a:bodyPr>
          <a:lstStyle/>
          <a:p>
            <a:r>
              <a:rPr lang="uk-UA" sz="2400" dirty="0" smtClean="0">
                <a:latin typeface="Times New Roman" pitchFamily="18" charset="0"/>
                <a:cs typeface="Times New Roman" pitchFamily="18" charset="0"/>
              </a:rPr>
              <a:t>Стратегічний комітет планує та реалізує заходи щодо популяризації стратегії:</a:t>
            </a:r>
          </a:p>
          <a:p>
            <a:r>
              <a:rPr lang="uk-UA" sz="2400" dirty="0" smtClean="0">
                <a:latin typeface="Times New Roman" pitchFamily="18" charset="0"/>
                <a:cs typeface="Times New Roman" pitchFamily="18" charset="0"/>
              </a:rPr>
              <a:t>Визначає цільову аудиторію;</a:t>
            </a:r>
          </a:p>
          <a:p>
            <a:r>
              <a:rPr lang="uk-UA" sz="2400" dirty="0" smtClean="0">
                <a:latin typeface="Times New Roman" pitchFamily="18" charset="0"/>
                <a:cs typeface="Times New Roman" pitchFamily="18" charset="0"/>
              </a:rPr>
              <a:t>Модифікує інформацію про стратегію для сприйняття різними зацікавленими особами ;</a:t>
            </a:r>
          </a:p>
          <a:p>
            <a:r>
              <a:rPr lang="uk-UA" sz="2400" dirty="0" smtClean="0">
                <a:latin typeface="Times New Roman" pitchFamily="18" charset="0"/>
                <a:cs typeface="Times New Roman" pitchFamily="18" charset="0"/>
              </a:rPr>
              <a:t>Обирає ресурси та інструменти для проведення інформаційної кампанії;</a:t>
            </a:r>
          </a:p>
          <a:p>
            <a:r>
              <a:rPr lang="uk-UA" sz="2400" dirty="0" smtClean="0">
                <a:latin typeface="Times New Roman" pitchFamily="18" charset="0"/>
                <a:cs typeface="Times New Roman" pitchFamily="18" charset="0"/>
              </a:rPr>
              <a:t>Розміщує матеріали для ознайомлення у доступних </a:t>
            </a:r>
            <a:r>
              <a:rPr lang="uk-UA" sz="2400" dirty="0" err="1" smtClean="0">
                <a:latin typeface="Times New Roman" pitchFamily="18" charset="0"/>
                <a:cs typeface="Times New Roman" pitchFamily="18" charset="0"/>
              </a:rPr>
              <a:t>Інтернет-ресурсах</a:t>
            </a:r>
            <a:r>
              <a:rPr lang="uk-UA" sz="2400" dirty="0" smtClean="0">
                <a:latin typeface="Times New Roman" pitchFamily="18" charset="0"/>
                <a:cs typeface="Times New Roman" pitchFamily="18" charset="0"/>
              </a:rPr>
              <a:t> ;</a:t>
            </a:r>
          </a:p>
          <a:p>
            <a:r>
              <a:rPr lang="uk-UA" sz="2400" dirty="0" smtClean="0">
                <a:latin typeface="Times New Roman" pitchFamily="18" charset="0"/>
                <a:cs typeface="Times New Roman" pitchFamily="18" charset="0"/>
              </a:rPr>
              <a:t>Аналізує стан охоплення зацікавлених сторін та корегує роботу з інформування відповідно до можливостей та потреб.</a:t>
            </a:r>
            <a:endParaRPr lang="uk-UA" sz="2400" dirty="0">
              <a:latin typeface="Times New Roman" pitchFamily="18" charset="0"/>
              <a:cs typeface="Times New Roman" pitchFamily="18" charset="0"/>
            </a:endParaRPr>
          </a:p>
        </p:txBody>
      </p:sp>
      <p:sp>
        <p:nvSpPr>
          <p:cNvPr id="4" name="Заголовок 3"/>
          <p:cNvSpPr>
            <a:spLocks noGrp="1"/>
          </p:cNvSpPr>
          <p:nvPr>
            <p:ph type="title"/>
          </p:nvPr>
        </p:nvSpPr>
        <p:spPr>
          <a:xfrm>
            <a:off x="342900" y="366184"/>
            <a:ext cx="6172200" cy="707886"/>
          </a:xfrm>
          <a:prstGeom prst="rect">
            <a:avLst/>
          </a:prstGeom>
        </p:spPr>
        <p:txBody>
          <a:bodyPr wrap="square">
            <a:spAutoFit/>
          </a:bodyPr>
          <a:lstStyle/>
          <a:p>
            <a:pPr>
              <a:spcBef>
                <a:spcPct val="0"/>
              </a:spcBef>
              <a:spcAft>
                <a:spcPts val="1000"/>
              </a:spcAft>
              <a:tabLst>
                <a:tab pos="88900" algn="l"/>
              </a:tabLst>
            </a:pPr>
            <a:r>
              <a:rPr lang="uk-UA" sz="2000" b="1" dirty="0" smtClean="0">
                <a:solidFill>
                  <a:schemeClr val="accent1">
                    <a:lumMod val="50000"/>
                  </a:schemeClr>
                </a:solidFill>
                <a:latin typeface="Bookman Old Style" pitchFamily="18" charset="0"/>
                <a:cs typeface="Times New Roman" pitchFamily="18" charset="0"/>
              </a:rPr>
              <a:t>Крок 8</a:t>
            </a:r>
            <a:br>
              <a:rPr lang="uk-UA" sz="2000" b="1" dirty="0" smtClean="0">
                <a:solidFill>
                  <a:schemeClr val="accent1">
                    <a:lumMod val="50000"/>
                  </a:schemeClr>
                </a:solidFill>
                <a:latin typeface="Bookman Old Style" pitchFamily="18" charset="0"/>
                <a:cs typeface="Times New Roman" pitchFamily="18" charset="0"/>
              </a:rPr>
            </a:br>
            <a:r>
              <a:rPr lang="uk-UA" sz="2000" b="1" dirty="0" smtClean="0">
                <a:solidFill>
                  <a:schemeClr val="accent1">
                    <a:lumMod val="50000"/>
                  </a:schemeClr>
                </a:solidFill>
                <a:latin typeface="Bookman Old Style" pitchFamily="18" charset="0"/>
                <a:cs typeface="Times New Roman" pitchFamily="18" charset="0"/>
              </a:rPr>
              <a:t>Популяризація стратегії</a:t>
            </a:r>
            <a:endParaRPr lang="ru-RU" sz="2000" b="1" dirty="0">
              <a:solidFill>
                <a:schemeClr val="accent1">
                  <a:lumMod val="50000"/>
                </a:schemeClr>
              </a:solidFill>
              <a:latin typeface="Bookman Old Style"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r="1789"/>
          <a:stretch>
            <a:fillRect/>
          </a:stretch>
        </p:blipFill>
        <p:spPr bwMode="auto">
          <a:xfrm>
            <a:off x="285728" y="5429255"/>
            <a:ext cx="2357454" cy="2286017"/>
          </a:xfrm>
          <a:prstGeom prst="rect">
            <a:avLst/>
          </a:prstGeom>
          <a:noFill/>
          <a:ln w="9525">
            <a:noFill/>
            <a:miter lim="800000"/>
            <a:headEnd/>
            <a:tailEnd/>
          </a:ln>
          <a:effectLst/>
        </p:spPr>
      </p:pic>
      <p:graphicFrame>
        <p:nvGraphicFramePr>
          <p:cNvPr id="7" name="Схема 6"/>
          <p:cNvGraphicFramePr/>
          <p:nvPr/>
        </p:nvGraphicFramePr>
        <p:xfrm>
          <a:off x="2786034" y="1238227"/>
          <a:ext cx="4071966" cy="7429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0" y="1428728"/>
            <a:ext cx="2571744" cy="2954655"/>
          </a:xfrm>
          <a:prstGeom prst="rect">
            <a:avLst/>
          </a:prstGeom>
          <a:noFill/>
        </p:spPr>
        <p:txBody>
          <a:bodyPr wrap="square" rtlCol="0">
            <a:spAutoFit/>
          </a:bodyPr>
          <a:lstStyle/>
          <a:p>
            <a:pPr indent="263525" algn="ctr"/>
            <a:r>
              <a:rPr lang="uk-UA" sz="2400" b="1" dirty="0" smtClean="0">
                <a:solidFill>
                  <a:schemeClr val="accent1">
                    <a:lumMod val="50000"/>
                  </a:schemeClr>
                </a:solidFill>
                <a:latin typeface="Book Antiqua" pitchFamily="18" charset="0"/>
                <a:ea typeface="+mj-ea"/>
                <a:cs typeface="+mj-cs"/>
              </a:rPr>
              <a:t>Поняття </a:t>
            </a:r>
            <a:br>
              <a:rPr lang="uk-UA" sz="2400" b="1" dirty="0" smtClean="0">
                <a:solidFill>
                  <a:schemeClr val="accent1">
                    <a:lumMod val="50000"/>
                  </a:schemeClr>
                </a:solidFill>
                <a:latin typeface="Book Antiqua" pitchFamily="18" charset="0"/>
                <a:ea typeface="+mj-ea"/>
                <a:cs typeface="+mj-cs"/>
              </a:rPr>
            </a:br>
            <a:r>
              <a:rPr lang="uk-UA" sz="2400" b="1" dirty="0" smtClean="0">
                <a:solidFill>
                  <a:schemeClr val="accent1">
                    <a:lumMod val="50000"/>
                  </a:schemeClr>
                </a:solidFill>
                <a:latin typeface="Book Antiqua" pitchFamily="18" charset="0"/>
                <a:ea typeface="+mj-ea"/>
                <a:cs typeface="+mj-cs"/>
              </a:rPr>
              <a:t>«Нової школи» розкривається на основі формули, яка включає вісім компонентів:</a:t>
            </a:r>
            <a:endParaRPr lang="ru-RU" sz="2400" b="1" dirty="0" smtClean="0">
              <a:solidFill>
                <a:schemeClr val="accent1">
                  <a:lumMod val="50000"/>
                </a:schemeClr>
              </a:solidFill>
              <a:latin typeface="Book Antiqua" pitchFamily="18" charset="0"/>
              <a:ea typeface="+mj-ea"/>
              <a:cs typeface="+mj-cs"/>
            </a:endParaRPr>
          </a:p>
          <a:p>
            <a:endParaRPr lang="ru-RU" dirty="0"/>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57158"/>
            <a:ext cx="6172200" cy="1533026"/>
          </a:xfrm>
        </p:spPr>
        <p:txBody>
          <a:bodyPr>
            <a:normAutofit/>
          </a:bodyPr>
          <a:lstStyle/>
          <a:p>
            <a:r>
              <a:rPr lang="uk-UA" sz="2400" b="1" dirty="0" smtClean="0">
                <a:solidFill>
                  <a:schemeClr val="accent1">
                    <a:lumMod val="50000"/>
                  </a:schemeClr>
                </a:solidFill>
                <a:latin typeface="Bookman Old Style" pitchFamily="18" charset="0"/>
                <a:cs typeface="Times New Roman" pitchFamily="18" charset="0"/>
              </a:rPr>
              <a:t>Крок 9</a:t>
            </a:r>
            <a:br>
              <a:rPr lang="uk-UA" sz="2400" b="1" dirty="0" smtClean="0">
                <a:solidFill>
                  <a:schemeClr val="accent1">
                    <a:lumMod val="50000"/>
                  </a:schemeClr>
                </a:solidFill>
                <a:latin typeface="Bookman Old Style" pitchFamily="18" charset="0"/>
                <a:cs typeface="Times New Roman" pitchFamily="18" charset="0"/>
              </a:rPr>
            </a:br>
            <a:r>
              <a:rPr lang="uk-UA" sz="2400" b="1" dirty="0" smtClean="0">
                <a:solidFill>
                  <a:schemeClr val="accent1">
                    <a:lumMod val="50000"/>
                  </a:schemeClr>
                </a:solidFill>
                <a:latin typeface="Bookman Old Style" pitchFamily="18" charset="0"/>
                <a:cs typeface="Times New Roman" pitchFamily="18" charset="0"/>
              </a:rPr>
              <a:t>Моніторинг впровадження стратегії</a:t>
            </a:r>
            <a:endParaRPr lang="uk-UA" sz="2400" dirty="0"/>
          </a:p>
        </p:txBody>
      </p:sp>
      <p:sp>
        <p:nvSpPr>
          <p:cNvPr id="3" name="Содержимое 2"/>
          <p:cNvSpPr>
            <a:spLocks noGrp="1"/>
          </p:cNvSpPr>
          <p:nvPr>
            <p:ph idx="1"/>
          </p:nvPr>
        </p:nvSpPr>
        <p:spPr/>
        <p:txBody>
          <a:bodyPr>
            <a:normAutofit fontScale="55000" lnSpcReduction="20000"/>
          </a:bodyPr>
          <a:lstStyle/>
          <a:p>
            <a:pPr algn="just">
              <a:buNone/>
            </a:pPr>
            <a:r>
              <a:rPr lang="uk-UA" dirty="0" smtClean="0">
                <a:latin typeface="Times New Roman" pitchFamily="18" charset="0"/>
                <a:cs typeface="Times New Roman" pitchFamily="18" charset="0"/>
              </a:rPr>
              <a:t>Для успішного і результативного впровадження місцевої стратегії розвитку освіти потрібні інструменти оцінювання всього процесу реалізації. Моніторинг має будуватися на індикаторах, що піддаються перевірці та стосуються вкладених ресурсів, заходів та результатів.</a:t>
            </a:r>
          </a:p>
          <a:p>
            <a:pPr algn="just">
              <a:buNone/>
            </a:pPr>
            <a:endParaRPr lang="uk-UA"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Індикаторами  залишаються:</a:t>
            </a:r>
          </a:p>
          <a:p>
            <a:r>
              <a:rPr lang="uk-UA" dirty="0" smtClean="0">
                <a:latin typeface="Times New Roman" pitchFamily="18" charset="0"/>
                <a:cs typeface="Times New Roman" pitchFamily="18" charset="0"/>
              </a:rPr>
              <a:t>Показники фінансових витрат на утримання та розвиток закладів освіти;</a:t>
            </a:r>
          </a:p>
          <a:p>
            <a:r>
              <a:rPr lang="uk-UA" dirty="0" smtClean="0">
                <a:latin typeface="Times New Roman" pitchFamily="18" charset="0"/>
                <a:cs typeface="Times New Roman" pitchFamily="18" charset="0"/>
              </a:rPr>
              <a:t>Результати ЗНО/ДПА;</a:t>
            </a:r>
          </a:p>
          <a:p>
            <a:r>
              <a:rPr lang="uk-UA" dirty="0" smtClean="0">
                <a:latin typeface="Times New Roman" pitchFamily="18" charset="0"/>
                <a:cs typeface="Times New Roman" pitchFamily="18" charset="0"/>
              </a:rPr>
              <a:t>Результати досліджень РІ</a:t>
            </a:r>
            <a:r>
              <a:rPr lang="en-US" dirty="0" smtClean="0">
                <a:latin typeface="Times New Roman" pitchFamily="18" charset="0"/>
                <a:cs typeface="Times New Roman" pitchFamily="18" charset="0"/>
              </a:rPr>
              <a:t>SA</a:t>
            </a:r>
            <a:r>
              <a:rPr lang="uk-UA" dirty="0" smtClean="0">
                <a:latin typeface="Times New Roman" pitchFamily="18" charset="0"/>
                <a:cs typeface="Times New Roman" pitchFamily="18" charset="0"/>
              </a:rPr>
              <a:t>;</a:t>
            </a:r>
          </a:p>
          <a:p>
            <a:r>
              <a:rPr lang="uk-UA" dirty="0" smtClean="0">
                <a:latin typeface="Times New Roman" pitchFamily="18" charset="0"/>
                <a:cs typeface="Times New Roman" pitchFamily="18" charset="0"/>
              </a:rPr>
              <a:t>Результати турнірів, змагань, учнівських олімпіад; </a:t>
            </a:r>
          </a:p>
          <a:p>
            <a:r>
              <a:rPr lang="uk-UA" dirty="0" smtClean="0">
                <a:latin typeface="Times New Roman" pitchFamily="18" charset="0"/>
                <a:cs typeface="Times New Roman" pitchFamily="18" charset="0"/>
              </a:rPr>
              <a:t>Результати аналізу кількості та стану охоплення шкільною та позашкільною освітою дитячого населення;</a:t>
            </a:r>
          </a:p>
          <a:p>
            <a:r>
              <a:rPr lang="uk-UA" dirty="0" smtClean="0">
                <a:latin typeface="Times New Roman" pitchFamily="18" charset="0"/>
                <a:cs typeface="Times New Roman" pitchFamily="18" charset="0"/>
              </a:rPr>
              <a:t>Результати профілактичних та </a:t>
            </a:r>
            <a:r>
              <a:rPr lang="uk-UA" dirty="0" err="1" smtClean="0">
                <a:latin typeface="Times New Roman" pitchFamily="18" charset="0"/>
                <a:cs typeface="Times New Roman" pitchFamily="18" charset="0"/>
              </a:rPr>
              <a:t>здоров’язбережувальних</a:t>
            </a:r>
            <a:r>
              <a:rPr lang="uk-UA" dirty="0" smtClean="0">
                <a:latin typeface="Times New Roman" pitchFamily="18" charset="0"/>
                <a:cs typeface="Times New Roman" pitchFamily="18" charset="0"/>
              </a:rPr>
              <a:t> заходів;  </a:t>
            </a:r>
          </a:p>
          <a:p>
            <a:r>
              <a:rPr lang="uk-UA" dirty="0" smtClean="0">
                <a:latin typeface="Times New Roman" pitchFamily="18" charset="0"/>
                <a:cs typeface="Times New Roman" pitchFamily="18" charset="0"/>
              </a:rPr>
              <a:t>Аналіз відгуків учасників освітнього процесу щодо впровадження стратегії розвитку</a:t>
            </a:r>
            <a:r>
              <a:rPr lang="uk-UA" dirty="0" smtClean="0"/>
              <a:t>.</a:t>
            </a:r>
          </a:p>
          <a:p>
            <a:pPr>
              <a:buNone/>
            </a:pPr>
            <a:endParaRPr lang="uk-UA" dirty="0" smtClean="0"/>
          </a:p>
          <a:p>
            <a:endParaRPr lang="uk-UA" dirty="0" smtClean="0"/>
          </a:p>
          <a:p>
            <a:pPr>
              <a:buNone/>
            </a:pPr>
            <a:r>
              <a:rPr lang="uk-UA" b="1" dirty="0" smtClean="0">
                <a:solidFill>
                  <a:srgbClr val="002060"/>
                </a:solidFill>
                <a:latin typeface="Times New Roman" pitchFamily="18" charset="0"/>
                <a:cs typeface="Times New Roman" pitchFamily="18" charset="0"/>
              </a:rPr>
              <a:t>Моніторинг проводиться щорічно, що дає можливість врахувати  нові виклики, що постають перед освітньою галуззю та здійснити   необхідну корекцію.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604" y="2500298"/>
            <a:ext cx="6172200" cy="1524000"/>
          </a:xfrm>
        </p:spPr>
        <p:txBody>
          <a:bodyPr/>
          <a:lstStyle/>
          <a:p>
            <a:r>
              <a:rPr lang="uk-UA" dirty="0" smtClean="0">
                <a:solidFill>
                  <a:srgbClr val="002060"/>
                </a:solidFill>
                <a:latin typeface="Times New Roman" pitchFamily="18" charset="0"/>
                <a:cs typeface="Times New Roman" pitchFamily="18" charset="0"/>
              </a:rPr>
              <a:t>Дякуємо за увагу!</a:t>
            </a:r>
            <a:endParaRPr lang="uk-UA"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7166" y="1285852"/>
            <a:ext cx="6215106" cy="1908215"/>
          </a:xfrm>
          <a:prstGeom prst="rect">
            <a:avLst/>
          </a:prstGeom>
          <a:noFill/>
        </p:spPr>
        <p:txBody>
          <a:bodyPr wrap="square" rtlCol="0">
            <a:spAutoFit/>
          </a:bodyPr>
          <a:lstStyle/>
          <a:p>
            <a:pPr indent="354013" algn="just">
              <a:tabLst>
                <a:tab pos="8878888" algn="l"/>
              </a:tabLst>
            </a:pPr>
            <a:r>
              <a:rPr lang="uk-UA" sz="2000" dirty="0" smtClean="0">
                <a:solidFill>
                  <a:schemeClr val="accent1">
                    <a:lumMod val="50000"/>
                  </a:schemeClr>
                </a:solidFill>
                <a:latin typeface="Times New Roman" pitchFamily="18" charset="0"/>
                <a:cs typeface="Times New Roman" pitchFamily="18" charset="0"/>
              </a:rPr>
              <a:t>Ще одне важливе завдання – розвиток професійних </a:t>
            </a:r>
            <a:r>
              <a:rPr lang="uk-UA" sz="2000" b="1" dirty="0" err="1" smtClean="0">
                <a:solidFill>
                  <a:schemeClr val="accent1">
                    <a:lumMod val="50000"/>
                  </a:schemeClr>
                </a:solidFill>
                <a:latin typeface="Times New Roman" pitchFamily="18" charset="0"/>
                <a:cs typeface="Times New Roman" pitchFamily="18" charset="0"/>
              </a:rPr>
              <a:t>компетентностей</a:t>
            </a:r>
            <a:r>
              <a:rPr lang="uk-UA" sz="2000" b="1" dirty="0" smtClean="0">
                <a:solidFill>
                  <a:schemeClr val="accent1">
                    <a:lumMod val="50000"/>
                  </a:schemeClr>
                </a:solidFill>
                <a:latin typeface="Times New Roman" pitchFamily="18" charset="0"/>
                <a:cs typeface="Times New Roman" pitchFamily="18" charset="0"/>
              </a:rPr>
              <a:t> учительства</a:t>
            </a:r>
            <a:r>
              <a:rPr lang="uk-UA" sz="2000" dirty="0" smtClean="0">
                <a:solidFill>
                  <a:schemeClr val="accent1">
                    <a:lumMod val="50000"/>
                  </a:schemeClr>
                </a:solidFill>
                <a:latin typeface="Times New Roman" pitchFamily="18" charset="0"/>
                <a:cs typeface="Times New Roman" pitchFamily="18" charset="0"/>
              </a:rPr>
              <a:t>, від переорієнтації якого передусім залежить успіх освітньої реформи. До найважливіших умінь, якими має володіти вчитель Нової української школи, належать такі:</a:t>
            </a:r>
            <a:endParaRPr lang="ru-RU" sz="2000" dirty="0" smtClean="0">
              <a:solidFill>
                <a:schemeClr val="accent1">
                  <a:lumMod val="50000"/>
                </a:schemeClr>
              </a:solidFill>
              <a:latin typeface="Times New Roman" pitchFamily="18" charset="0"/>
              <a:cs typeface="Times New Roman" pitchFamily="18" charset="0"/>
            </a:endParaRPr>
          </a:p>
          <a:p>
            <a:endParaRPr lang="ru-RU" dirty="0">
              <a:solidFill>
                <a:schemeClr val="accent1">
                  <a:lumMod val="50000"/>
                </a:schemeClr>
              </a:solidFill>
              <a:latin typeface="Times New Roman" pitchFamily="18" charset="0"/>
              <a:cs typeface="Times New Roman" pitchFamily="18" charset="0"/>
            </a:endParaRPr>
          </a:p>
        </p:txBody>
      </p:sp>
      <p:sp>
        <p:nvSpPr>
          <p:cNvPr id="8" name="TextBox 7"/>
          <p:cNvSpPr txBox="1"/>
          <p:nvPr/>
        </p:nvSpPr>
        <p:spPr>
          <a:xfrm>
            <a:off x="571480" y="3143240"/>
            <a:ext cx="4929222" cy="3821559"/>
          </a:xfrm>
          <a:prstGeom prst="rect">
            <a:avLst/>
          </a:prstGeom>
          <a:noFill/>
        </p:spPr>
        <p:txBody>
          <a:bodyPr wrap="square" rtlCol="0">
            <a:spAutoFit/>
          </a:bodyPr>
          <a:lstStyle/>
          <a:p>
            <a:pPr lvl="0" algn="just">
              <a:buFont typeface="Wingdings" pitchFamily="2" charset="2"/>
              <a:buChar char="ü"/>
            </a:pPr>
            <a:r>
              <a:rPr lang="uk-UA" dirty="0" smtClean="0">
                <a:latin typeface="Times New Roman" pitchFamily="18" charset="0"/>
                <a:cs typeface="Times New Roman" pitchFamily="18" charset="0"/>
              </a:rPr>
              <a:t>    </a:t>
            </a:r>
            <a:r>
              <a:rPr lang="uk-UA" dirty="0" smtClean="0">
                <a:solidFill>
                  <a:schemeClr val="accent1">
                    <a:lumMod val="50000"/>
                  </a:schemeClr>
                </a:solidFill>
                <a:latin typeface="Times New Roman" pitchFamily="18" charset="0"/>
                <a:cs typeface="Times New Roman" pitchFamily="18" charset="0"/>
              </a:rPr>
              <a:t>конструювати чи модифікувати нові навчальні програми ;</a:t>
            </a:r>
            <a:endParaRPr lang="ru-RU" dirty="0" smtClean="0">
              <a:solidFill>
                <a:schemeClr val="accent1">
                  <a:lumMod val="50000"/>
                </a:schemeClr>
              </a:solidFill>
              <a:latin typeface="Times New Roman" pitchFamily="18" charset="0"/>
              <a:cs typeface="Times New Roman" pitchFamily="18" charset="0"/>
            </a:endParaRPr>
          </a:p>
          <a:p>
            <a:pPr lvl="0" algn="just">
              <a:spcAft>
                <a:spcPts val="1000"/>
              </a:spcAft>
              <a:buFont typeface="Wingdings" pitchFamily="2" charset="2"/>
              <a:buChar char="ü"/>
            </a:pPr>
            <a:r>
              <a:rPr lang="uk-UA" dirty="0" smtClean="0">
                <a:solidFill>
                  <a:schemeClr val="accent1">
                    <a:lumMod val="50000"/>
                  </a:schemeClr>
                </a:solidFill>
                <a:latin typeface="Times New Roman" pitchFamily="18" charset="0"/>
                <a:cs typeface="Times New Roman" pitchFamily="18" charset="0"/>
              </a:rPr>
              <a:t>    працювати інтерактивними кооперативними методами;</a:t>
            </a:r>
            <a:endParaRPr lang="ru-RU" dirty="0" smtClean="0">
              <a:solidFill>
                <a:schemeClr val="accent1">
                  <a:lumMod val="50000"/>
                </a:schemeClr>
              </a:solidFill>
              <a:latin typeface="Times New Roman" pitchFamily="18" charset="0"/>
              <a:cs typeface="Times New Roman" pitchFamily="18" charset="0"/>
            </a:endParaRPr>
          </a:p>
          <a:p>
            <a:pPr lvl="0" algn="just">
              <a:buFont typeface="Wingdings" pitchFamily="2" charset="2"/>
              <a:buChar char="ü"/>
            </a:pPr>
            <a:r>
              <a:rPr lang="uk-UA" dirty="0" smtClean="0">
                <a:solidFill>
                  <a:schemeClr val="accent1">
                    <a:lumMod val="50000"/>
                  </a:schemeClr>
                </a:solidFill>
                <a:latin typeface="Times New Roman" pitchFamily="18" charset="0"/>
                <a:cs typeface="Times New Roman" pitchFamily="18" charset="0"/>
              </a:rPr>
              <a:t>     реалізовувати з дітьми </a:t>
            </a:r>
            <a:r>
              <a:rPr lang="uk-UA" dirty="0" err="1" smtClean="0">
                <a:solidFill>
                  <a:schemeClr val="accent1">
                    <a:lumMod val="50000"/>
                  </a:schemeClr>
                </a:solidFill>
                <a:latin typeface="Times New Roman" pitchFamily="18" charset="0"/>
                <a:cs typeface="Times New Roman" pitchFamily="18" charset="0"/>
              </a:rPr>
              <a:t>дослідницько-</a:t>
            </a:r>
            <a:r>
              <a:rPr lang="uk-UA" dirty="0" smtClean="0">
                <a:solidFill>
                  <a:schemeClr val="accent1">
                    <a:lumMod val="50000"/>
                  </a:schemeClr>
                </a:solidFill>
                <a:latin typeface="Times New Roman" pitchFamily="18" charset="0"/>
                <a:cs typeface="Times New Roman" pitchFamily="18" charset="0"/>
              </a:rPr>
              <a:t> пошукові проекти;</a:t>
            </a:r>
            <a:endParaRPr lang="ru-RU" dirty="0" smtClean="0">
              <a:solidFill>
                <a:schemeClr val="accent1">
                  <a:lumMod val="50000"/>
                </a:schemeClr>
              </a:solidFill>
              <a:latin typeface="Times New Roman" pitchFamily="18" charset="0"/>
              <a:cs typeface="Times New Roman" pitchFamily="18" charset="0"/>
            </a:endParaRPr>
          </a:p>
          <a:p>
            <a:pPr lvl="0" algn="just">
              <a:buFont typeface="Wingdings" pitchFamily="2" charset="2"/>
              <a:buChar char="ü"/>
            </a:pPr>
            <a:r>
              <a:rPr lang="uk-UA" dirty="0" smtClean="0">
                <a:solidFill>
                  <a:schemeClr val="accent1">
                    <a:lumMod val="50000"/>
                  </a:schemeClr>
                </a:solidFill>
                <a:latin typeface="Times New Roman" pitchFamily="18" charset="0"/>
                <a:cs typeface="Times New Roman" pitchFamily="18" charset="0"/>
              </a:rPr>
              <a:t>     вибудовувати стосунки з дітьми на засадах </a:t>
            </a:r>
            <a:r>
              <a:rPr lang="uk-UA" dirty="0" err="1" smtClean="0">
                <a:solidFill>
                  <a:schemeClr val="accent1">
                    <a:lumMod val="50000"/>
                  </a:schemeClr>
                </a:solidFill>
                <a:latin typeface="Times New Roman" pitchFamily="18" charset="0"/>
                <a:cs typeface="Times New Roman" pitchFamily="18" charset="0"/>
              </a:rPr>
              <a:t>фасилітації</a:t>
            </a:r>
            <a:r>
              <a:rPr lang="uk-UA" dirty="0" smtClean="0">
                <a:solidFill>
                  <a:schemeClr val="accent1">
                    <a:lumMod val="50000"/>
                  </a:schemeClr>
                </a:solidFill>
                <a:latin typeface="Times New Roman" pitchFamily="18" charset="0"/>
                <a:cs typeface="Times New Roman" pitchFamily="18" charset="0"/>
              </a:rPr>
              <a:t>, а не авторитарного керівництва;</a:t>
            </a:r>
            <a:r>
              <a:rPr lang="ru-RU" dirty="0" smtClean="0">
                <a:solidFill>
                  <a:schemeClr val="accent1">
                    <a:lumMod val="50000"/>
                  </a:schemeClr>
                </a:solidFill>
                <a:latin typeface="Times New Roman" pitchFamily="18" charset="0"/>
                <a:cs typeface="Times New Roman" pitchFamily="18" charset="0"/>
              </a:rPr>
              <a:t> </a:t>
            </a:r>
          </a:p>
          <a:p>
            <a:pPr lvl="0" algn="just">
              <a:buFont typeface="Wingdings" pitchFamily="2" charset="2"/>
              <a:buChar char="ü"/>
            </a:pPr>
            <a:r>
              <a:rPr lang="uk-UA" dirty="0" smtClean="0">
                <a:solidFill>
                  <a:schemeClr val="accent1">
                    <a:lumMod val="50000"/>
                  </a:schemeClr>
                </a:solidFill>
                <a:latin typeface="Times New Roman" pitchFamily="18" charset="0"/>
                <a:cs typeface="Times New Roman" pitchFamily="18" charset="0"/>
              </a:rPr>
              <a:t>     вибудовувати довіру між школою та батьками, громадою;</a:t>
            </a:r>
            <a:endParaRPr lang="ru-RU" dirty="0" smtClean="0">
              <a:solidFill>
                <a:schemeClr val="accent1">
                  <a:lumMod val="50000"/>
                </a:schemeClr>
              </a:solidFill>
              <a:latin typeface="Times New Roman" pitchFamily="18" charset="0"/>
              <a:cs typeface="Times New Roman" pitchFamily="18" charset="0"/>
            </a:endParaRPr>
          </a:p>
          <a:p>
            <a:pPr lvl="0" algn="just">
              <a:buFont typeface="Wingdings" pitchFamily="2" charset="2"/>
              <a:buChar char="ü"/>
            </a:pPr>
            <a:r>
              <a:rPr lang="uk-UA" dirty="0" smtClean="0">
                <a:solidFill>
                  <a:schemeClr val="accent1">
                    <a:lumMod val="50000"/>
                  </a:schemeClr>
                </a:solidFill>
                <a:latin typeface="Times New Roman" pitchFamily="18" charset="0"/>
                <a:cs typeface="Times New Roman" pitchFamily="18" charset="0"/>
              </a:rPr>
              <a:t>    співпрацювати з іншими вчителями, ділитися своїми досягненнями;</a:t>
            </a:r>
            <a:endParaRPr lang="ru-RU" dirty="0" smtClean="0">
              <a:solidFill>
                <a:schemeClr val="accent1">
                  <a:lumMod val="50000"/>
                </a:schemeClr>
              </a:solidFill>
              <a:latin typeface="Times New Roman" pitchFamily="18" charset="0"/>
              <a:cs typeface="Times New Roman" pitchFamily="18" charset="0"/>
            </a:endParaRPr>
          </a:p>
          <a:p>
            <a:endParaRPr lang="ru-RU" dirty="0"/>
          </a:p>
        </p:txBody>
      </p:sp>
      <p:pic>
        <p:nvPicPr>
          <p:cNvPr id="9" name="Picture 4" descr="Ð ÐµÐ·ÑÐ»ÑÑÐ°Ñ Ð¿Ð¾ÑÑÐºÑ Ð·Ð¾Ð±ÑÐ°Ð¶ÐµÐ½Ñ Ð·Ð° Ð·Ð°Ð¿Ð¸ÑÐ¾Ð¼ &quot;Ð¼Ð°Ð»ÑÐ½ÐºÐ¸ Ð½Ð° ÑÐµÐ¼Ñ Ð²ÑÐ¸ÑÐµÐ»Ñ&quot;"/>
          <p:cNvPicPr>
            <a:picLocks noChangeAspect="1" noChangeArrowheads="1"/>
          </p:cNvPicPr>
          <p:nvPr/>
        </p:nvPicPr>
        <p:blipFill>
          <a:blip r:embed="rId2"/>
          <a:srcRect/>
          <a:stretch>
            <a:fillRect/>
          </a:stretch>
        </p:blipFill>
        <p:spPr bwMode="auto">
          <a:xfrm>
            <a:off x="5143513" y="6286512"/>
            <a:ext cx="1714488" cy="2166953"/>
          </a:xfrm>
          <a:prstGeom prst="rect">
            <a:avLst/>
          </a:prstGeom>
          <a:noFill/>
        </p:spPr>
      </p:pic>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0075" y="4095747"/>
            <a:ext cx="5518586" cy="2954655"/>
          </a:xfrm>
          <a:prstGeom prst="rect">
            <a:avLst/>
          </a:prstGeom>
          <a:noFill/>
        </p:spPr>
        <p:txBody>
          <a:bodyPr wrap="square" rtlCol="0">
            <a:spAutoFit/>
          </a:bodyPr>
          <a:lstStyle/>
          <a:p>
            <a:pPr algn="just"/>
            <a:r>
              <a:rPr lang="uk-UA" sz="2400" dirty="0" smtClean="0">
                <a:latin typeface="Times New Roman" pitchFamily="18" charset="0"/>
                <a:cs typeface="Times New Roman" pitchFamily="18" charset="0"/>
              </a:rPr>
              <a:t>    </a:t>
            </a:r>
            <a:r>
              <a:rPr lang="uk-UA" sz="2400" dirty="0" smtClean="0">
                <a:solidFill>
                  <a:schemeClr val="accent1">
                    <a:lumMod val="50000"/>
                  </a:schemeClr>
                </a:solidFill>
                <a:latin typeface="Times New Roman" pitchFamily="18" charset="0"/>
                <a:cs typeface="Times New Roman" pitchFamily="18" charset="0"/>
              </a:rPr>
              <a:t>З положень Закону «Про освіту» випливає, що громада повністю відповідає за надання освітніх послуг на своїй території. Щоб процес надання цих послуг був ефективним, треба поставити перед собою мету, досягнути яку прагнутиме рада громади.</a:t>
            </a:r>
            <a:endParaRPr lang="ru-RU" sz="2400" dirty="0" smtClean="0">
              <a:solidFill>
                <a:schemeClr val="accent1">
                  <a:lumMod val="50000"/>
                </a:schemeClr>
              </a:solidFill>
              <a:latin typeface="Times New Roman" pitchFamily="18" charset="0"/>
              <a:cs typeface="Times New Roman" pitchFamily="18" charset="0"/>
            </a:endParaRPr>
          </a:p>
          <a:p>
            <a:endParaRPr lang="ru-RU" dirty="0"/>
          </a:p>
        </p:txBody>
      </p:sp>
      <p:pic>
        <p:nvPicPr>
          <p:cNvPr id="23554" name="Picture 2" descr="Ð ÐµÐ·ÑÐ»ÑÑÐ°Ñ Ð¿Ð¾ÑÑÐºÑ Ð·Ð¾Ð±ÑÐ°Ð¶ÐµÐ½Ñ Ð·Ð° Ð·Ð°Ð¿Ð¸ÑÐ¾Ð¼ &quot;ÐºÐ°ÑÑÐ¸Ð½ÐºÐ¸ Ð·Ð°ÐºÐ¾Ð½ Ð¿ÑÐ¾ Ð¾ÑÐ²ÑÑÑ&quot;"/>
          <p:cNvPicPr>
            <a:picLocks noChangeAspect="1" noChangeArrowheads="1"/>
          </p:cNvPicPr>
          <p:nvPr/>
        </p:nvPicPr>
        <p:blipFill>
          <a:blip r:embed="rId2"/>
          <a:srcRect/>
          <a:stretch>
            <a:fillRect/>
          </a:stretch>
        </p:blipFill>
        <p:spPr bwMode="auto">
          <a:xfrm>
            <a:off x="4500571" y="1428728"/>
            <a:ext cx="1764506" cy="2114549"/>
          </a:xfrm>
          <a:prstGeom prst="rect">
            <a:avLst/>
          </a:prstGeom>
          <a:noFill/>
        </p:spPr>
      </p:pic>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sz="3200" b="1" dirty="0" smtClean="0">
                <a:solidFill>
                  <a:schemeClr val="accent1">
                    <a:lumMod val="50000"/>
                  </a:schemeClr>
                </a:solidFill>
                <a:latin typeface="Book Antiqua" pitchFamily="18" charset="0"/>
              </a:rPr>
              <a:t>Стратегія розвитку</a:t>
            </a:r>
            <a:endParaRPr lang="ru-RU" sz="3200" dirty="0">
              <a:solidFill>
                <a:schemeClr val="accent1">
                  <a:lumMod val="50000"/>
                </a:schemeClr>
              </a:solidFill>
            </a:endParaRPr>
          </a:p>
        </p:txBody>
      </p:sp>
      <p:sp>
        <p:nvSpPr>
          <p:cNvPr id="7" name="Содержимое 4"/>
          <p:cNvSpPr txBox="1">
            <a:spLocks/>
          </p:cNvSpPr>
          <p:nvPr/>
        </p:nvSpPr>
        <p:spPr>
          <a:xfrm>
            <a:off x="500042" y="2143109"/>
            <a:ext cx="6143668" cy="3000396"/>
          </a:xfrm>
          <a:prstGeom prst="rect">
            <a:avLst/>
          </a:prstGeom>
        </p:spPr>
        <p:txBody>
          <a:bodyPr/>
          <a:lstStyle/>
          <a:p>
            <a:pPr marR="0" lvl="0" indent="354013"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uk-UA" sz="2800" b="0" i="0" u="none" strike="noStrike" kern="1200" cap="none" spc="0" normalizeH="0" baseline="0" noProof="0" dirty="0" smtClean="0">
                <a:ln>
                  <a:noFill/>
                </a:ln>
                <a:solidFill>
                  <a:schemeClr val="accent1">
                    <a:lumMod val="50000"/>
                  </a:schemeClr>
                </a:solidFill>
                <a:effectLst/>
                <a:uLnTx/>
                <a:uFillTx/>
                <a:latin typeface="Times New Roman" pitchFamily="18" charset="0"/>
                <a:cs typeface="Times New Roman" pitchFamily="18" charset="0"/>
              </a:rPr>
              <a:t>Місцева стратегія розвитку освіти – це комплекс якісно сформульованих, публічно оголошених намірів і завдань, що ґрунтуються на суспільному консенсусі та впроваджуються органами місцевого самоврядування</a:t>
            </a:r>
            <a:r>
              <a:rPr kumimoji="0" lang="uk-UA" sz="3200" b="0" i="0" u="none" strike="noStrike" kern="1200" cap="none" spc="0" normalizeH="0" baseline="0" noProof="0" dirty="0" smtClean="0">
                <a:ln>
                  <a:noFill/>
                </a:ln>
                <a:solidFill>
                  <a:schemeClr val="accent1">
                    <a:lumMod val="50000"/>
                  </a:schemeClr>
                </a:solidFill>
                <a:effectLst/>
                <a:uLnTx/>
                <a:uFillTx/>
                <a:latin typeface="Times New Roman" pitchFamily="18" charset="0"/>
                <a:cs typeface="Times New Roman" pitchFamily="18" charset="0"/>
              </a:rPr>
              <a:t>. </a:t>
            </a:r>
            <a:endParaRPr kumimoji="0" lang="uk-UA" sz="3200" b="0" i="0" u="none" strike="noStrike" kern="1200" cap="none" spc="0" normalizeH="0" baseline="0" noProof="0" dirty="0">
              <a:ln>
                <a:noFill/>
              </a:ln>
              <a:solidFill>
                <a:schemeClr val="accent1">
                  <a:lumMod val="50000"/>
                </a:schemeClr>
              </a:solidFill>
              <a:effectLst/>
              <a:uLnTx/>
              <a:uFillTx/>
              <a:latin typeface="Times New Roman" pitchFamily="18" charset="0"/>
              <a:cs typeface="Times New Roman" pitchFamily="18" charset="0"/>
            </a:endParaRPr>
          </a:p>
        </p:txBody>
      </p:sp>
      <p:pic>
        <p:nvPicPr>
          <p:cNvPr id="21506" name="Picture 2" descr="ÐÐ¾Ð²âÑÐ·Ð°Ð½Ðµ Ð·Ð¾Ð±ÑÐ°Ð¶ÐµÐ½Ð½Ñ"/>
          <p:cNvPicPr>
            <a:picLocks noChangeAspect="1" noChangeArrowheads="1"/>
          </p:cNvPicPr>
          <p:nvPr/>
        </p:nvPicPr>
        <p:blipFill>
          <a:blip r:embed="rId2"/>
          <a:srcRect/>
          <a:stretch>
            <a:fillRect/>
          </a:stretch>
        </p:blipFill>
        <p:spPr bwMode="auto">
          <a:xfrm>
            <a:off x="2143116" y="5500695"/>
            <a:ext cx="3071834" cy="3071834"/>
          </a:xfrm>
          <a:prstGeom prst="rect">
            <a:avLst/>
          </a:prstGeom>
          <a:noFill/>
        </p:spPr>
      </p:pic>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90" y="500034"/>
            <a:ext cx="6172200" cy="714380"/>
          </a:xfrm>
        </p:spPr>
        <p:txBody>
          <a:bodyPr>
            <a:normAutofit/>
          </a:bodyPr>
          <a:lstStyle/>
          <a:p>
            <a:r>
              <a:rPr lang="uk-UA" sz="2900" b="1" dirty="0" smtClean="0">
                <a:solidFill>
                  <a:schemeClr val="accent1">
                    <a:lumMod val="50000"/>
                  </a:schemeClr>
                </a:solidFill>
                <a:latin typeface="Book Antiqua" pitchFamily="18" charset="0"/>
              </a:rPr>
              <a:t>Завдання стратегії</a:t>
            </a:r>
            <a:endParaRPr lang="ru-RU" sz="2900" b="1" dirty="0">
              <a:solidFill>
                <a:schemeClr val="accent1">
                  <a:lumMod val="50000"/>
                </a:schemeClr>
              </a:solidFill>
              <a:latin typeface="Book Antiqua" pitchFamily="18" charset="0"/>
            </a:endParaRPr>
          </a:p>
        </p:txBody>
      </p:sp>
      <p:sp>
        <p:nvSpPr>
          <p:cNvPr id="6" name="TextBox 5"/>
          <p:cNvSpPr txBox="1"/>
          <p:nvPr/>
        </p:nvSpPr>
        <p:spPr>
          <a:xfrm>
            <a:off x="428604" y="1357290"/>
            <a:ext cx="6286544" cy="6686446"/>
          </a:xfrm>
          <a:prstGeom prst="rect">
            <a:avLst/>
          </a:prstGeom>
          <a:noFill/>
        </p:spPr>
        <p:txBody>
          <a:bodyPr wrap="square" rtlCol="0">
            <a:spAutoFit/>
          </a:bodyPr>
          <a:lstStyle/>
          <a:p>
            <a:pPr indent="357188" algn="just"/>
            <a:r>
              <a:rPr lang="uk-UA" sz="1700" dirty="0" smtClean="0">
                <a:latin typeface="Times New Roman" pitchFamily="18" charset="0"/>
                <a:cs typeface="Times New Roman" pitchFamily="18" charset="0"/>
              </a:rPr>
              <a:t>Для досягнення мети стратегії необхідно виконати глобальні завдання:</a:t>
            </a:r>
          </a:p>
          <a:p>
            <a:pPr algn="just">
              <a:spcAft>
                <a:spcPts val="500"/>
              </a:spcAft>
              <a:buAutoNum type="arabicPeriod"/>
            </a:pPr>
            <a:r>
              <a:rPr lang="uk-UA" sz="1700" dirty="0" smtClean="0">
                <a:latin typeface="Times New Roman" pitchFamily="18" charset="0"/>
                <a:cs typeface="Times New Roman" pitchFamily="18" charset="0"/>
              </a:rPr>
              <a:t>Модернізувати систему освіти громади відповідно до змін в законодавстві та місцевих умов. </a:t>
            </a:r>
          </a:p>
          <a:p>
            <a:pPr algn="just">
              <a:spcAft>
                <a:spcPts val="500"/>
              </a:spcAft>
              <a:buAutoNum type="arabicPeriod"/>
            </a:pPr>
            <a:r>
              <a:rPr lang="uk-UA" sz="1700" dirty="0" smtClean="0">
                <a:latin typeface="Times New Roman" pitchFamily="18" charset="0"/>
                <a:cs typeface="Times New Roman" pitchFamily="18" charset="0"/>
              </a:rPr>
              <a:t>Сприяти створенню у закладах освіти комфортного освітнього середовища для усіх учасників освітнього процесу.</a:t>
            </a:r>
          </a:p>
          <a:p>
            <a:pPr algn="just">
              <a:spcAft>
                <a:spcPts val="500"/>
              </a:spcAft>
              <a:buAutoNum type="arabicPeriod"/>
            </a:pPr>
            <a:r>
              <a:rPr lang="uk-UA" sz="1700" dirty="0" smtClean="0">
                <a:latin typeface="Times New Roman" pitchFamily="18" charset="0"/>
                <a:cs typeface="Times New Roman" pitchFamily="18" charset="0"/>
              </a:rPr>
              <a:t>Впроваджувати інноваційні методи навчання.</a:t>
            </a:r>
          </a:p>
          <a:p>
            <a:pPr algn="just">
              <a:spcAft>
                <a:spcPts val="500"/>
              </a:spcAft>
              <a:buAutoNum type="arabicPeriod"/>
            </a:pPr>
            <a:r>
              <a:rPr lang="uk-UA" sz="1700" dirty="0" smtClean="0">
                <a:latin typeface="Times New Roman" pitchFamily="18" charset="0"/>
                <a:cs typeface="Times New Roman" pitchFamily="18" charset="0"/>
              </a:rPr>
              <a:t>Розвивати мережу ЗДО, ЗЗСО та їхніх філій відповідно до демографічної ситуації та потреб громади.</a:t>
            </a:r>
          </a:p>
          <a:p>
            <a:pPr algn="just">
              <a:spcAft>
                <a:spcPts val="500"/>
              </a:spcAft>
              <a:buAutoNum type="arabicPeriod"/>
            </a:pPr>
            <a:r>
              <a:rPr lang="uk-UA" sz="1700" dirty="0" smtClean="0">
                <a:latin typeface="Times New Roman" pitchFamily="18" charset="0"/>
                <a:cs typeface="Times New Roman" pitchFamily="18" charset="0"/>
              </a:rPr>
              <a:t>Формувати взаємодію учасників освітнього процесу на принципах педагогіки партнерства.</a:t>
            </a:r>
          </a:p>
          <a:p>
            <a:pPr algn="just">
              <a:spcAft>
                <a:spcPts val="500"/>
              </a:spcAft>
              <a:buAutoNum type="arabicPeriod"/>
            </a:pPr>
            <a:r>
              <a:rPr lang="uk-UA" sz="1700" dirty="0" smtClean="0">
                <a:latin typeface="Times New Roman" pitchFamily="18" charset="0"/>
                <a:cs typeface="Times New Roman" pitchFamily="18" charset="0"/>
              </a:rPr>
              <a:t>Забезпечити підвезення учасників освітнього процесу до місць роботи, навчання і додому;</a:t>
            </a:r>
          </a:p>
          <a:p>
            <a:pPr algn="just">
              <a:spcAft>
                <a:spcPts val="500"/>
              </a:spcAft>
              <a:buAutoNum type="arabicPeriod"/>
            </a:pPr>
            <a:r>
              <a:rPr lang="uk-UA" sz="1700" dirty="0" smtClean="0">
                <a:latin typeface="Times New Roman" pitchFamily="18" charset="0"/>
                <a:cs typeface="Times New Roman" pitchFamily="18" charset="0"/>
              </a:rPr>
              <a:t>Забезпечити  участь учнів (вихованців), педагогічних працівників у  обласних, всеукраїнських  та міжнародних олімпіадах, фестивалях, конкурсах, змаганнях, виставках, конференціях тощо.</a:t>
            </a:r>
          </a:p>
          <a:p>
            <a:pPr algn="just">
              <a:spcAft>
                <a:spcPts val="500"/>
              </a:spcAft>
              <a:buAutoNum type="arabicPeriod"/>
            </a:pPr>
            <a:r>
              <a:rPr lang="uk-UA" sz="1700" dirty="0" smtClean="0">
                <a:latin typeface="Times New Roman" pitchFamily="18" charset="0"/>
                <a:cs typeface="Times New Roman" pitchFamily="18" charset="0"/>
              </a:rPr>
              <a:t>В кожному закладі загальної середньої освіти забезпечити широкий  доступ до інформаційних ресурсів ;</a:t>
            </a:r>
          </a:p>
          <a:p>
            <a:pPr algn="just">
              <a:spcAft>
                <a:spcPts val="500"/>
              </a:spcAft>
              <a:buAutoNum type="arabicPeriod"/>
            </a:pPr>
            <a:r>
              <a:rPr lang="uk-UA" sz="1700" dirty="0" smtClean="0">
                <a:latin typeface="Times New Roman" pitchFamily="18" charset="0"/>
                <a:cs typeface="Times New Roman" pitchFamily="18" charset="0"/>
              </a:rPr>
              <a:t>Підвищити рівень організації роботи щодо зміцнення здоров'я учасників освітнього процесу;.</a:t>
            </a:r>
          </a:p>
          <a:p>
            <a:pPr algn="just">
              <a:spcAft>
                <a:spcPts val="500"/>
              </a:spcAft>
              <a:buAutoNum type="arabicPeriod"/>
            </a:pPr>
            <a:r>
              <a:rPr lang="uk-UA" sz="1700" dirty="0" smtClean="0">
                <a:latin typeface="Times New Roman" pitchFamily="18" charset="0"/>
                <a:cs typeface="Times New Roman" pitchFamily="18" charset="0"/>
              </a:rPr>
              <a:t>Забезпечити необхідну </a:t>
            </a:r>
            <a:r>
              <a:rPr lang="uk-UA" sz="1700" dirty="0" err="1" smtClean="0">
                <a:latin typeface="Times New Roman" pitchFamily="18" charset="0"/>
                <a:cs typeface="Times New Roman" pitchFamily="18" charset="0"/>
              </a:rPr>
              <a:t>психолого</a:t>
            </a:r>
            <a:r>
              <a:rPr lang="uk-UA" sz="1700" dirty="0" smtClean="0">
                <a:latin typeface="Times New Roman" pitchFamily="18" charset="0"/>
                <a:cs typeface="Times New Roman" pitchFamily="18" charset="0"/>
              </a:rPr>
              <a:t> – педагогічну підтримку дітей з особливими освітніми потребами .</a:t>
            </a:r>
            <a:endParaRPr lang="ru-RU" sz="17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66" y="571472"/>
            <a:ext cx="6172200" cy="714380"/>
          </a:xfrm>
        </p:spPr>
        <p:txBody>
          <a:bodyPr>
            <a:normAutofit fontScale="90000"/>
          </a:bodyPr>
          <a:lstStyle/>
          <a:p>
            <a:r>
              <a:rPr lang="uk-UA" sz="3200" b="1" dirty="0" smtClean="0">
                <a:solidFill>
                  <a:schemeClr val="accent1">
                    <a:lumMod val="50000"/>
                  </a:schemeClr>
                </a:solidFill>
                <a:latin typeface="Book Antiqua" pitchFamily="18" charset="0"/>
              </a:rPr>
              <a:t>Очікуванні результати, </a:t>
            </a:r>
            <a:br>
              <a:rPr lang="uk-UA" sz="3200" b="1" dirty="0" smtClean="0">
                <a:solidFill>
                  <a:schemeClr val="accent1">
                    <a:lumMod val="50000"/>
                  </a:schemeClr>
                </a:solidFill>
                <a:latin typeface="Book Antiqua" pitchFamily="18" charset="0"/>
              </a:rPr>
            </a:br>
            <a:r>
              <a:rPr lang="uk-UA" sz="3200" b="1" dirty="0" smtClean="0">
                <a:solidFill>
                  <a:schemeClr val="accent1">
                    <a:lumMod val="50000"/>
                  </a:schemeClr>
                </a:solidFill>
                <a:latin typeface="Book Antiqua" pitchFamily="18" charset="0"/>
              </a:rPr>
              <a:t>визначення ефективності </a:t>
            </a:r>
            <a:endParaRPr lang="ru-RU" sz="3200" b="1" dirty="0" err="1" smtClean="0">
              <a:solidFill>
                <a:schemeClr val="accent1">
                  <a:lumMod val="50000"/>
                </a:schemeClr>
              </a:solidFill>
              <a:latin typeface="Book Antiqua" pitchFamily="18" charset="0"/>
            </a:endParaRPr>
          </a:p>
        </p:txBody>
      </p:sp>
      <p:sp>
        <p:nvSpPr>
          <p:cNvPr id="6" name="TextBox 5"/>
          <p:cNvSpPr txBox="1"/>
          <p:nvPr/>
        </p:nvSpPr>
        <p:spPr>
          <a:xfrm>
            <a:off x="428604" y="1428728"/>
            <a:ext cx="6143668" cy="8766502"/>
          </a:xfrm>
          <a:prstGeom prst="rect">
            <a:avLst/>
          </a:prstGeom>
          <a:noFill/>
        </p:spPr>
        <p:txBody>
          <a:bodyPr wrap="square" rtlCol="0">
            <a:spAutoFit/>
          </a:bodyPr>
          <a:lstStyle/>
          <a:p>
            <a:pPr indent="357188" algn="just">
              <a:spcAft>
                <a:spcPts val="700"/>
              </a:spcAft>
            </a:pPr>
            <a:r>
              <a:rPr lang="uk-UA" sz="1600" dirty="0" smtClean="0">
                <a:latin typeface="Times New Roman" pitchFamily="18" charset="0"/>
                <a:cs typeface="Times New Roman" pitchFamily="18" charset="0"/>
              </a:rPr>
              <a:t>Виконання Стратегії дасть змогу управляти освітньою мережею громади ефективно, та забезпечить: </a:t>
            </a:r>
          </a:p>
          <a:p>
            <a:pPr indent="357188" algn="just">
              <a:spcAft>
                <a:spcPts val="700"/>
              </a:spcAft>
              <a:buFontTx/>
              <a:buChar char="-"/>
            </a:pPr>
            <a:r>
              <a:rPr lang="uk-UA" sz="1600" dirty="0" smtClean="0">
                <a:latin typeface="Times New Roman" pitchFamily="18" charset="0"/>
                <a:cs typeface="Times New Roman" pitchFamily="18" charset="0"/>
              </a:rPr>
              <a:t>створенню сучасного універсального  середовища, яке надасть широкі можливості кожному учневі реалізувати власні освітні  потреби;</a:t>
            </a:r>
          </a:p>
          <a:p>
            <a:pPr indent="357188" algn="just">
              <a:spcAft>
                <a:spcPts val="700"/>
              </a:spcAft>
            </a:pPr>
            <a:r>
              <a:rPr lang="uk-UA" sz="1600" dirty="0" smtClean="0">
                <a:latin typeface="Times New Roman" pitchFamily="18" charset="0"/>
                <a:cs typeface="Times New Roman" pitchFamily="18" charset="0"/>
              </a:rPr>
              <a:t>- створенню ефективних освітніх систем у кожному окремому закладі з урахуванням вимог сучасного суспільства, надання кожній дитині можливості повноцінного розвитку;</a:t>
            </a:r>
          </a:p>
          <a:p>
            <a:pPr indent="357188" algn="just">
              <a:spcAft>
                <a:spcPts val="700"/>
              </a:spcAft>
            </a:pPr>
            <a:r>
              <a:rPr lang="uk-UA" sz="1600" dirty="0" smtClean="0">
                <a:latin typeface="Times New Roman" pitchFamily="18" charset="0"/>
                <a:cs typeface="Times New Roman" pitchFamily="18" charset="0"/>
              </a:rPr>
              <a:t>- впровадженню в освітній процес профільної середньої освіти як економічно доцільної форми підготовки молоді до майбутнього життя;</a:t>
            </a:r>
          </a:p>
          <a:p>
            <a:pPr indent="357188" algn="just">
              <a:spcAft>
                <a:spcPts val="700"/>
              </a:spcAft>
            </a:pPr>
            <a:r>
              <a:rPr lang="uk-UA" sz="1600" dirty="0" smtClean="0">
                <a:latin typeface="Times New Roman" pitchFamily="18" charset="0"/>
                <a:cs typeface="Times New Roman" pitchFamily="18" charset="0"/>
              </a:rPr>
              <a:t>- формуванню базових </a:t>
            </a:r>
            <a:r>
              <a:rPr lang="uk-UA" sz="1600" dirty="0" err="1" smtClean="0">
                <a:latin typeface="Times New Roman" pitchFamily="18" charset="0"/>
                <a:cs typeface="Times New Roman" pitchFamily="18" charset="0"/>
              </a:rPr>
              <a:t>компетенцій</a:t>
            </a:r>
            <a:r>
              <a:rPr lang="uk-UA" sz="1600" dirty="0" smtClean="0">
                <a:latin typeface="Times New Roman" pitchFamily="18" charset="0"/>
                <a:cs typeface="Times New Roman" pitchFamily="18" charset="0"/>
              </a:rPr>
              <a:t> необхідних для випускника української школи </a:t>
            </a:r>
            <a:r>
              <a:rPr lang="uk-UA" sz="1600" dirty="0" err="1" smtClean="0">
                <a:latin typeface="Times New Roman" pitchFamily="18" charset="0"/>
                <a:cs typeface="Times New Roman" pitchFamily="18" charset="0"/>
              </a:rPr>
              <a:t>інноватора</a:t>
            </a:r>
            <a:r>
              <a:rPr lang="uk-UA" sz="1600" dirty="0" smtClean="0">
                <a:latin typeface="Times New Roman" pitchFamily="18" charset="0"/>
                <a:cs typeface="Times New Roman" pitchFamily="18" charset="0"/>
              </a:rPr>
              <a:t>, патріота, громадянина;</a:t>
            </a:r>
          </a:p>
          <a:p>
            <a:pPr indent="357188" algn="just">
              <a:spcAft>
                <a:spcPts val="700"/>
              </a:spcAft>
            </a:pPr>
            <a:r>
              <a:rPr lang="uk-UA" sz="1600" dirty="0" smtClean="0">
                <a:latin typeface="Times New Roman" pitchFamily="18" charset="0"/>
                <a:cs typeface="Times New Roman" pitchFamily="18" charset="0"/>
              </a:rPr>
              <a:t>- вихованню особистості, здатної самостійно приймати рішення та займати активну громадянську позицію;</a:t>
            </a:r>
          </a:p>
          <a:p>
            <a:pPr indent="357188" algn="just">
              <a:spcAft>
                <a:spcPts val="700"/>
              </a:spcAft>
            </a:pPr>
            <a:r>
              <a:rPr lang="uk-UA" sz="1600" dirty="0" smtClean="0">
                <a:latin typeface="Times New Roman" pitchFamily="18" charset="0"/>
                <a:cs typeface="Times New Roman" pitchFamily="18" charset="0"/>
              </a:rPr>
              <a:t>- створенню умов для  інноваційних технологій та методів навчання також сприятиме розвитку творчої складової  діяльності педагога;</a:t>
            </a:r>
          </a:p>
          <a:p>
            <a:pPr indent="357188" algn="just">
              <a:spcAft>
                <a:spcPts val="700"/>
              </a:spcAft>
            </a:pPr>
            <a:r>
              <a:rPr lang="uk-UA" sz="1600" dirty="0" smtClean="0">
                <a:latin typeface="Times New Roman" pitchFamily="18" charset="0"/>
                <a:cs typeface="Times New Roman" pitchFamily="18" charset="0"/>
              </a:rPr>
              <a:t>- формуванню  свідомого ставлення дітей до власного здоров я та здоров'я інших громадян як найвищої соціальної цінності;</a:t>
            </a:r>
          </a:p>
          <a:p>
            <a:pPr indent="357188" algn="just">
              <a:spcAft>
                <a:spcPts val="700"/>
              </a:spcAft>
            </a:pPr>
            <a:r>
              <a:rPr lang="uk-UA" sz="1600" dirty="0" smtClean="0">
                <a:latin typeface="Times New Roman" pitchFamily="18" charset="0"/>
                <a:cs typeface="Times New Roman" pitchFamily="18" charset="0"/>
              </a:rPr>
              <a:t>- забезпечення належного рівня </a:t>
            </a:r>
            <a:r>
              <a:rPr lang="uk-UA" sz="1600" dirty="0" err="1" smtClean="0">
                <a:latin typeface="Times New Roman" pitchFamily="18" charset="0"/>
                <a:cs typeface="Times New Roman" pitchFamily="18" charset="0"/>
              </a:rPr>
              <a:t>фізкультурно</a:t>
            </a:r>
            <a:r>
              <a:rPr lang="uk-UA" sz="1600" dirty="0" smtClean="0">
                <a:latin typeface="Times New Roman" pitchFamily="18" charset="0"/>
                <a:cs typeface="Times New Roman" pitchFamily="18" charset="0"/>
              </a:rPr>
              <a:t> – оздоровчої роботи в ЗДО, ЗЗСО;</a:t>
            </a:r>
          </a:p>
          <a:p>
            <a:pPr indent="357188" algn="just">
              <a:spcAft>
                <a:spcPts val="700"/>
              </a:spcAft>
            </a:pPr>
            <a:r>
              <a:rPr lang="uk-UA" sz="1600" dirty="0" smtClean="0">
                <a:latin typeface="Times New Roman" pitchFamily="18" charset="0"/>
                <a:cs typeface="Times New Roman" pitchFamily="18" charset="0"/>
              </a:rPr>
              <a:t>- забезпеченню результативності у наданні – педагогічної підтримки дітей з особливими освітніми потребами;</a:t>
            </a:r>
          </a:p>
          <a:p>
            <a:pPr indent="357188" algn="just">
              <a:spcAft>
                <a:spcPts val="700"/>
              </a:spcAft>
            </a:pPr>
            <a:r>
              <a:rPr lang="uk-UA" sz="1600" dirty="0" smtClean="0">
                <a:latin typeface="Times New Roman" pitchFamily="18" charset="0"/>
                <a:cs typeface="Times New Roman" pitchFamily="18" charset="0"/>
              </a:rPr>
              <a:t>-  економії бюджетних коштів за рахунок оптимізації мережі, реорганізації закладів освіти, створення опорних закладів.</a:t>
            </a:r>
          </a:p>
          <a:p>
            <a:pPr indent="357188" algn="just">
              <a:spcAft>
                <a:spcPts val="700"/>
              </a:spcAft>
              <a:buFontTx/>
              <a:buChar char="-"/>
            </a:pPr>
            <a:endParaRPr lang="uk-UA" sz="1400" dirty="0" smtClean="0">
              <a:latin typeface="Times New Roman" pitchFamily="18" charset="0"/>
              <a:cs typeface="Times New Roman" pitchFamily="18" charset="0"/>
            </a:endParaRPr>
          </a:p>
          <a:p>
            <a:pPr indent="357188" algn="just">
              <a:buFontTx/>
              <a:buChar char="-"/>
            </a:pPr>
            <a:endParaRPr lang="uk-UA" sz="1400" dirty="0" smtClean="0">
              <a:latin typeface="Times New Roman" pitchFamily="18" charset="0"/>
              <a:cs typeface="Times New Roman" pitchFamily="18" charset="0"/>
            </a:endParaRPr>
          </a:p>
          <a:p>
            <a:pPr indent="357188" algn="just"/>
            <a:endParaRPr lang="ru-RU" sz="1400" dirty="0" smtClean="0">
              <a:latin typeface="Times New Roman" pitchFamily="18" charset="0"/>
              <a:cs typeface="Times New Roman" pitchFamily="18" charset="0"/>
            </a:endParaRPr>
          </a:p>
          <a:p>
            <a:pPr indent="357188" algn="just">
              <a:buFontTx/>
              <a:buChar char="-"/>
            </a:pPr>
            <a:endParaRPr lang="uk-UA" sz="1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9715725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aebb726562c8ca1163faa8bc2aa3fe3983324"/>
</p:tagLst>
</file>

<file path=ppt/theme/theme1.xml><?xml version="1.0" encoding="utf-8"?>
<a:theme xmlns:a="http://schemas.openxmlformats.org/drawingml/2006/main" name="Тема Office">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2349</TotalTime>
  <Words>4381</Words>
  <Application>Microsoft Office PowerPoint</Application>
  <PresentationFormat>Экран (4:3)</PresentationFormat>
  <Paragraphs>1293</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Стратегія  розвитку освіти в Городницькій  об’єднаній територіальній громаді на 2020 – 2024 рр.,  Житомирська область</vt:lpstr>
      <vt:lpstr>Слайд 2</vt:lpstr>
      <vt:lpstr>«Нова Школа»  як стратегічна основа для розвитку освіти в громаді.</vt:lpstr>
      <vt:lpstr>Слайд 4</vt:lpstr>
      <vt:lpstr>Слайд 5</vt:lpstr>
      <vt:lpstr>Слайд 6</vt:lpstr>
      <vt:lpstr>Стратегія розвитку</vt:lpstr>
      <vt:lpstr>Завдання стратегії</vt:lpstr>
      <vt:lpstr>Очікуванні результати,  визначення ефективності </vt:lpstr>
      <vt:lpstr>9 кроків стратегії розвитку  освіти Городницької ОТГ</vt:lpstr>
      <vt:lpstr>Слайд 11</vt:lpstr>
      <vt:lpstr>Слайд 12</vt:lpstr>
      <vt:lpstr>Слайд 13</vt:lpstr>
      <vt:lpstr>Слайд 14</vt:lpstr>
      <vt:lpstr> Дані про педагогічних працівників</vt:lpstr>
      <vt:lpstr>Дані про підвіз учнів</vt:lpstr>
      <vt:lpstr>Дані про додаткові заняття та гуртки, які працюють у школах</vt:lpstr>
      <vt:lpstr>Слайд 18</vt:lpstr>
      <vt:lpstr>Бюджетні дані:  поточні витрати шкіл 2020</vt:lpstr>
      <vt:lpstr>Дані про інфраструктуру ОНЗ “Городницька ЗОШ І – ІІІ ступенів”</vt:lpstr>
      <vt:lpstr>Дані про інфраструктуру Кленівської філії Городницької ЗОШ І – ІІІ ступенів</vt:lpstr>
      <vt:lpstr>Дані про інфраструктуру Броницькогутянського ЗЗСО І – ІІІ ступенів</vt:lpstr>
      <vt:lpstr>Дані про інфраструктуру  Червоновільської ЗОШ І – ІІ ступенів</vt:lpstr>
      <vt:lpstr>Дані щодо дитячих садків</vt:lpstr>
      <vt:lpstr> Школи Городницької ОТГ у рейтингу шкіл Житомирської області</vt:lpstr>
      <vt:lpstr>Крок 3 SWOT - АНАЛІЗ</vt:lpstr>
      <vt:lpstr>SWOT – АНАЛІЗ Городницької ОТГ</vt:lpstr>
      <vt:lpstr>SWOT – АНАЛІЗ Городницької ОТГ</vt:lpstr>
      <vt:lpstr>Крок 4 Формулювання бачення розвитку освіти в громаді</vt:lpstr>
      <vt:lpstr>Слайд 30</vt:lpstr>
      <vt:lpstr>Слайд 31</vt:lpstr>
      <vt:lpstr>Слайд 32</vt:lpstr>
      <vt:lpstr>Слайд 33</vt:lpstr>
      <vt:lpstr>Слайд 34</vt:lpstr>
      <vt:lpstr>Слайд 35</vt:lpstr>
      <vt:lpstr>Слайд 36</vt:lpstr>
      <vt:lpstr>Слайд 37</vt:lpstr>
      <vt:lpstr>Слайд 38</vt:lpstr>
      <vt:lpstr>Крок 8 Популяризація стратегії</vt:lpstr>
      <vt:lpstr>Крок 9 Моніторинг впровадження стратегії</vt:lpstr>
      <vt:lpstr>Дякуємо за увагу!</vt:lpstr>
    </vt:vector>
  </TitlesOfParts>
  <Company>http://presentation-creation.ru/powerpoint-templates.html</Company>
  <LinksUpToDate>false</LinksUpToDate>
  <SharedDoc>false</SharedDoc>
  <HyperlinkBase>http://presentation-creation.ru/powerpoint-templates.html</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Желто-синие завихрения</dc:title>
  <dc:creator>obstinate</dc:creator>
  <dc:description>Шаблон презентации с сайта http://presentation-creation.ru/</dc:description>
  <cp:lastModifiedBy>Gorodnitsa osvita2</cp:lastModifiedBy>
  <cp:revision>192</cp:revision>
  <dcterms:created xsi:type="dcterms:W3CDTF">2017-10-03T08:49:35Z</dcterms:created>
  <dcterms:modified xsi:type="dcterms:W3CDTF">2020-07-09T07:35:34Z</dcterms:modified>
</cp:coreProperties>
</file>