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789D89-2379-47F7-97C4-5CC6CA3C750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458BB9-EAF7-4B84-BC70-89C73251F5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Инфографика на уроках истории и </a:t>
            </a:r>
            <a:r>
              <a:rPr lang="ru-RU" sz="4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обществедения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693698" y="2348880"/>
            <a:ext cx="3471277" cy="40513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916832"/>
            <a:ext cx="5328592" cy="4601965"/>
          </a:xfrm>
        </p:spPr>
      </p:pic>
    </p:spTree>
    <p:extLst>
      <p:ext uri="{BB962C8B-B14F-4D97-AF65-F5344CB8AC3E}">
        <p14:creationId xmlns:p14="http://schemas.microsoft.com/office/powerpoint/2010/main" val="10952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3082" y="-332844"/>
            <a:ext cx="6264697" cy="7595693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47365"/>
            <a:ext cx="3471277" cy="405130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Инфографика на уроке это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Обобщение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Систематизация</a:t>
            </a:r>
          </a:p>
          <a:p>
            <a:r>
              <a:rPr lang="ru-RU" b="1" dirty="0">
                <a:solidFill>
                  <a:schemeClr val="tx1"/>
                </a:solidFill>
              </a:rPr>
              <a:t>Творчество</a:t>
            </a:r>
          </a:p>
          <a:p>
            <a:r>
              <a:rPr lang="ru-RU" b="1" dirty="0">
                <a:solidFill>
                  <a:schemeClr val="tx1"/>
                </a:solidFill>
              </a:rPr>
              <a:t>Запоминание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4104456" cy="5845334"/>
          </a:xfrm>
        </p:spPr>
      </p:pic>
      <p:sp>
        <p:nvSpPr>
          <p:cNvPr id="5" name="Стрелка вниз 4"/>
          <p:cNvSpPr/>
          <p:nvPr/>
        </p:nvSpPr>
        <p:spPr>
          <a:xfrm>
            <a:off x="1331640" y="2720865"/>
            <a:ext cx="576064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08B88-45B3-4AFB-A221-51FE3D8A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E394C34-F5D7-4592-A59B-B6BB498C0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416" cy="6858541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1CDA0FF-25B5-4ACA-86CA-2B6C0A16C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2743198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23E25E-1322-4DE1-B933-3F2C131A6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0" y="276"/>
            <a:ext cx="2743198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9CCF32-BB12-4F04-92CA-3A38529E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90C9AC-5F42-4EAE-BC2D-EDFC0E9F3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94486A54-763B-49AF-8D3F-126FF8D40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018"/>
            <a:ext cx="9144000" cy="6904018"/>
          </a:xfrm>
        </p:spPr>
      </p:pic>
    </p:spTree>
    <p:extLst>
      <p:ext uri="{BB962C8B-B14F-4D97-AF65-F5344CB8AC3E}">
        <p14:creationId xmlns:p14="http://schemas.microsoft.com/office/powerpoint/2010/main" val="998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3080" cy="92447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Что такое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инфографика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3653135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Инфогра́фика</a:t>
            </a:r>
            <a:r>
              <a:rPr lang="ru-RU" sz="2800" dirty="0"/>
              <a:t> — это визуальная подача разнообразной текстовой, статистической информации.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Её особенность — содержание всех аспектов изучаемой темы.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14" y="1052737"/>
            <a:ext cx="4528866" cy="5805264"/>
          </a:xfrm>
        </p:spPr>
      </p:pic>
    </p:spTree>
    <p:extLst>
      <p:ext uri="{BB962C8B-B14F-4D97-AF65-F5344CB8AC3E}">
        <p14:creationId xmlns:p14="http://schemas.microsoft.com/office/powerpoint/2010/main" val="10299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25"/>
            <a:ext cx="727280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3869159" cy="4608511"/>
          </a:xfrm>
        </p:spPr>
        <p:txBody>
          <a:bodyPr/>
          <a:lstStyle/>
          <a:p>
            <a:r>
              <a:rPr lang="ru-RU" b="1" dirty="0"/>
              <a:t>Простота и краткость</a:t>
            </a:r>
          </a:p>
          <a:p>
            <a:r>
              <a:rPr lang="ru-RU" b="1" dirty="0"/>
              <a:t>Креативность</a:t>
            </a:r>
          </a:p>
          <a:p>
            <a:r>
              <a:rPr lang="ru-RU" b="1" dirty="0"/>
              <a:t>Образность</a:t>
            </a:r>
          </a:p>
          <a:p>
            <a:r>
              <a:rPr lang="ru-RU" b="1" dirty="0"/>
              <a:t>Точность</a:t>
            </a:r>
          </a:p>
          <a:p>
            <a:r>
              <a:rPr lang="ru-RU" b="1" dirty="0"/>
              <a:t>Организованность информации</a:t>
            </a:r>
          </a:p>
          <a:p>
            <a:r>
              <a:rPr lang="ru-RU" b="1" dirty="0"/>
              <a:t>Эстетическая привлекательность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176464" cy="5256584"/>
          </a:xfrm>
        </p:spPr>
      </p:pic>
    </p:spTree>
    <p:extLst>
      <p:ext uri="{BB962C8B-B14F-4D97-AF65-F5344CB8AC3E}">
        <p14:creationId xmlns:p14="http://schemas.microsoft.com/office/powerpoint/2010/main" val="39836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3080" cy="1440160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Преимущества использования технологии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инфографика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на уроках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4659" y="1793598"/>
            <a:ext cx="3471277" cy="40513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большее количество информации</a:t>
            </a:r>
          </a:p>
          <a:p>
            <a:r>
              <a:rPr lang="ru-RU" dirty="0"/>
              <a:t>богатый лексический материал</a:t>
            </a:r>
          </a:p>
          <a:p>
            <a:r>
              <a:rPr lang="ru-RU" dirty="0"/>
              <a:t>легкое восприятие информации</a:t>
            </a:r>
          </a:p>
          <a:p>
            <a:r>
              <a:rPr lang="ru-RU" dirty="0"/>
              <a:t>решение большого количества задач.</a:t>
            </a:r>
          </a:p>
          <a:p>
            <a:r>
              <a:rPr lang="ru-RU" dirty="0"/>
              <a:t>развитие визуальной грамотности учащихся.</a:t>
            </a:r>
          </a:p>
          <a:p>
            <a:r>
              <a:rPr lang="ru-RU" dirty="0"/>
              <a:t>обучение детей критичному отношению к источникам информации.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5040560" cy="34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5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Зачем нужна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инфографика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471277" cy="468052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Хорошо сделанная, она позволяет просто и быстро вникнуть в проблему, посмотреть на задачу системно и комплексно.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Используя прием создания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инфографик</a:t>
            </a:r>
            <a:r>
              <a:rPr lang="" sz="160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уроках и дома, ученики смогут научиться подбирать и анализировать информацию для дальнейшего её преобразования в графическое изображение (детям необходимо продумать структуру, выделить основные понятия, факты и т.д.)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Используя данную технологию учащиеся смогут успешно подготовиться к </a:t>
            </a:r>
            <a:r>
              <a:rPr lang="" sz="1600" smtClean="0">
                <a:latin typeface="Times New Roman" pitchFamily="18" charset="0"/>
                <a:cs typeface="Times New Roman" pitchFamily="18" charset="0"/>
              </a:rPr>
              <a:t>Ц.Т.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968" y="1772816"/>
            <a:ext cx="4677272" cy="4320480"/>
          </a:xfrm>
        </p:spPr>
      </p:pic>
    </p:spTree>
    <p:extLst>
      <p:ext uri="{BB962C8B-B14F-4D97-AF65-F5344CB8AC3E}">
        <p14:creationId xmlns:p14="http://schemas.microsoft.com/office/powerpoint/2010/main" val="39009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3080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Инструменты для создания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инфографики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297" y="1340768"/>
            <a:ext cx="4301207" cy="5517232"/>
          </a:xfrm>
        </p:spPr>
        <p:txBody>
          <a:bodyPr>
            <a:noAutofit/>
          </a:bodyPr>
          <a:lstStyle/>
          <a:p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Сanva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простой  онлайн-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редактордля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построения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вашему желанию.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можем создавать больше визуального контента и делать это гораздо эффективнее благодаря удобной организации работы.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Невероятно полезная программа.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работы с ней не требуется длительное обучение. Это экономит кучу времени, и при этом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выглядит интересной и легкой для восприятия!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Самый простой способ.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Заходим на сайт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шаблон – Инфографика.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Регистрация в сервисе бесплатна, но обязательна. Есть возможность быстро зарегистрироваться с помощью аккаунта в одной из социальных сетей.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Сервисы для создания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 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Piktochart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Easel.ly,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Wordle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это визуальная подача разнообразной текстовой, статистической информации.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04" y="1556792"/>
            <a:ext cx="4506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3080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Варианты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инфографики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85307" cy="54470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816424" cy="5400600"/>
          </a:xfrm>
        </p:spPr>
      </p:pic>
    </p:spTree>
    <p:extLst>
      <p:ext uri="{BB962C8B-B14F-4D97-AF65-F5344CB8AC3E}">
        <p14:creationId xmlns:p14="http://schemas.microsoft.com/office/powerpoint/2010/main" val="35787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548679"/>
            <a:ext cx="8136904" cy="5832648"/>
          </a:xfrm>
        </p:spPr>
      </p:pic>
    </p:spTree>
    <p:extLst>
      <p:ext uri="{BB962C8B-B14F-4D97-AF65-F5344CB8AC3E}">
        <p14:creationId xmlns:p14="http://schemas.microsoft.com/office/powerpoint/2010/main" val="256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141</TotalTime>
  <Words>110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Инфографика на уроках истории и обществедения</vt:lpstr>
      <vt:lpstr>Что такое инфографика</vt:lpstr>
      <vt:lpstr>Презентация PowerPoint</vt:lpstr>
      <vt:lpstr>Принципы</vt:lpstr>
      <vt:lpstr>Преимущества использования технологии инфографика на уроках</vt:lpstr>
      <vt:lpstr>Зачем нужна инфографика?</vt:lpstr>
      <vt:lpstr>Инструменты для создания инфографики</vt:lpstr>
      <vt:lpstr>Варианты инфографики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Инфографика на уроках истории</dc:title>
  <dc:creator>Пользователь Windows</dc:creator>
  <cp:lastModifiedBy>Ирина</cp:lastModifiedBy>
  <cp:revision>15</cp:revision>
  <dcterms:created xsi:type="dcterms:W3CDTF">2020-08-25T18:15:20Z</dcterms:created>
  <dcterms:modified xsi:type="dcterms:W3CDTF">2023-12-17T17:00:33Z</dcterms:modified>
</cp:coreProperties>
</file>