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3"/>
  </p:notesMasterIdLst>
  <p:handoutMasterIdLst>
    <p:handoutMasterId r:id="rId14"/>
  </p:handoutMasterIdLst>
  <p:sldIdLst>
    <p:sldId id="375" r:id="rId2"/>
    <p:sldId id="368" r:id="rId3"/>
    <p:sldId id="329" r:id="rId4"/>
    <p:sldId id="389" r:id="rId5"/>
    <p:sldId id="390" r:id="rId6"/>
    <p:sldId id="391" r:id="rId7"/>
    <p:sldId id="381" r:id="rId8"/>
    <p:sldId id="392" r:id="rId9"/>
    <p:sldId id="393" r:id="rId10"/>
    <p:sldId id="394" r:id="rId11"/>
    <p:sldId id="395" r:id="rId12"/>
  </p:sldIdLst>
  <p:sldSz cx="12192000" cy="6858000"/>
  <p:notesSz cx="6858000" cy="9144000"/>
  <p:defaultTextStyle>
    <a:defPPr rtl="0">
      <a:defRPr lang="uk-UA"/>
    </a:defPPr>
    <a:lvl1pPr marL="0" algn="l" defTabSz="914400" rtl="0" eaLnBrk="1" latinLnBrk="0" hangingPunct="1">
      <a:defRPr lang="uk-UA" sz="1800" kern="1200">
        <a:solidFill>
          <a:schemeClr val="tx1"/>
        </a:solidFill>
        <a:latin typeface="+mn-lt"/>
        <a:ea typeface="+mn-ea"/>
        <a:cs typeface="+mn-cs"/>
      </a:defRPr>
    </a:lvl1pPr>
    <a:lvl2pPr marL="457200" algn="l" defTabSz="914400" rtl="0" eaLnBrk="1" latinLnBrk="0" hangingPunct="1">
      <a:defRPr lang="uk-UA" sz="1800" kern="1200">
        <a:solidFill>
          <a:schemeClr val="tx1"/>
        </a:solidFill>
        <a:latin typeface="+mn-lt"/>
        <a:ea typeface="+mn-ea"/>
        <a:cs typeface="+mn-cs"/>
      </a:defRPr>
    </a:lvl2pPr>
    <a:lvl3pPr marL="914400" algn="l" defTabSz="914400" rtl="0" eaLnBrk="1" latinLnBrk="0" hangingPunct="1">
      <a:defRPr lang="uk-UA" sz="1800" kern="1200">
        <a:solidFill>
          <a:schemeClr val="tx1"/>
        </a:solidFill>
        <a:latin typeface="+mn-lt"/>
        <a:ea typeface="+mn-ea"/>
        <a:cs typeface="+mn-cs"/>
      </a:defRPr>
    </a:lvl3pPr>
    <a:lvl4pPr marL="1371600" algn="l" defTabSz="914400" rtl="0" eaLnBrk="1" latinLnBrk="0" hangingPunct="1">
      <a:defRPr lang="uk-UA" sz="1800" kern="1200">
        <a:solidFill>
          <a:schemeClr val="tx1"/>
        </a:solidFill>
        <a:latin typeface="+mn-lt"/>
        <a:ea typeface="+mn-ea"/>
        <a:cs typeface="+mn-cs"/>
      </a:defRPr>
    </a:lvl4pPr>
    <a:lvl5pPr marL="1828800" algn="l" defTabSz="914400" rtl="0" eaLnBrk="1" latinLnBrk="0" hangingPunct="1">
      <a:defRPr lang="uk-UA" sz="1800" kern="1200">
        <a:solidFill>
          <a:schemeClr val="tx1"/>
        </a:solidFill>
        <a:latin typeface="+mn-lt"/>
        <a:ea typeface="+mn-ea"/>
        <a:cs typeface="+mn-cs"/>
      </a:defRPr>
    </a:lvl5pPr>
    <a:lvl6pPr marL="2286000" algn="l" defTabSz="914400" rtl="0" eaLnBrk="1" latinLnBrk="0" hangingPunct="1">
      <a:defRPr lang="uk-UA" sz="1800" kern="1200">
        <a:solidFill>
          <a:schemeClr val="tx1"/>
        </a:solidFill>
        <a:latin typeface="+mn-lt"/>
        <a:ea typeface="+mn-ea"/>
        <a:cs typeface="+mn-cs"/>
      </a:defRPr>
    </a:lvl6pPr>
    <a:lvl7pPr marL="2743200" algn="l" defTabSz="914400" rtl="0" eaLnBrk="1" latinLnBrk="0" hangingPunct="1">
      <a:defRPr lang="uk-UA" sz="1800" kern="1200">
        <a:solidFill>
          <a:schemeClr val="tx1"/>
        </a:solidFill>
        <a:latin typeface="+mn-lt"/>
        <a:ea typeface="+mn-ea"/>
        <a:cs typeface="+mn-cs"/>
      </a:defRPr>
    </a:lvl7pPr>
    <a:lvl8pPr marL="3200400" algn="l" defTabSz="914400" rtl="0" eaLnBrk="1" latinLnBrk="0" hangingPunct="1">
      <a:defRPr lang="uk-UA" sz="1800" kern="1200">
        <a:solidFill>
          <a:schemeClr val="tx1"/>
        </a:solidFill>
        <a:latin typeface="+mn-lt"/>
        <a:ea typeface="+mn-ea"/>
        <a:cs typeface="+mn-cs"/>
      </a:defRPr>
    </a:lvl8pPr>
    <a:lvl9pPr marL="3657600" algn="l" defTabSz="914400" rtl="0" eaLnBrk="1" latinLnBrk="0" hangingPunct="1">
      <a:defRPr lang="uk-UA"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CB9"/>
    <a:srgbClr val="262626"/>
    <a:srgbClr val="B18A2C"/>
    <a:srgbClr val="616A78"/>
    <a:srgbClr val="D87C1B"/>
    <a:srgbClr val="000000"/>
    <a:srgbClr val="1D7CB8"/>
    <a:srgbClr val="626A78"/>
    <a:srgbClr val="B18B2C"/>
    <a:srgbClr val="DA7C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646"/>
  </p:normalViewPr>
  <p:slideViewPr>
    <p:cSldViewPr snapToGrid="0">
      <p:cViewPr>
        <p:scale>
          <a:sx n="40" d="100"/>
          <a:sy n="40" d="100"/>
        </p:scale>
        <p:origin x="234" y="7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5" d="100"/>
          <a:sy n="85"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26"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69F12F53-ED23-170A-14EF-35541A99BE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a:extLst>
              <a:ext uri="{FF2B5EF4-FFF2-40B4-BE49-F238E27FC236}">
                <a16:creationId xmlns:a16="http://schemas.microsoft.com/office/drawing/2014/main" id="{A7018FD5-5276-3882-2C1B-DD0E4C2019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877955-8F8C-4188-A474-7F145B9C791B}" type="datetimeFigureOut">
              <a:rPr lang="uk-UA" smtClean="0"/>
              <a:t>17.09.2023</a:t>
            </a:fld>
            <a:endParaRPr lang="uk-UA"/>
          </a:p>
        </p:txBody>
      </p:sp>
      <p:sp>
        <p:nvSpPr>
          <p:cNvPr id="4" name="Місце для нижнього колонтитула 3">
            <a:extLst>
              <a:ext uri="{FF2B5EF4-FFF2-40B4-BE49-F238E27FC236}">
                <a16:creationId xmlns:a16="http://schemas.microsoft.com/office/drawing/2014/main" id="{395092A5-4029-2E87-B384-0526D16599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a:extLst>
              <a:ext uri="{FF2B5EF4-FFF2-40B4-BE49-F238E27FC236}">
                <a16:creationId xmlns:a16="http://schemas.microsoft.com/office/drawing/2014/main" id="{AAA22E38-91AF-5A45-6FA7-283DD0AFA8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D9187D-EDBD-4B7A-BADE-BC9426D45FCC}" type="slidenum">
              <a:rPr lang="uk-UA" smtClean="0"/>
              <a:t>‹#›</a:t>
            </a:fld>
            <a:endParaRPr lang="uk-UA"/>
          </a:p>
        </p:txBody>
      </p:sp>
    </p:spTree>
    <p:extLst>
      <p:ext uri="{BB962C8B-B14F-4D97-AF65-F5344CB8AC3E}">
        <p14:creationId xmlns:p14="http://schemas.microsoft.com/office/powerpoint/2010/main" val="2753363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uk-UA" sz="1200"/>
            </a:lvl1pPr>
          </a:lstStyle>
          <a:p>
            <a:pPr rtl="0"/>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uk-UA" sz="1200"/>
            </a:lvl1pPr>
          </a:lstStyle>
          <a:p>
            <a:pPr rtl="0"/>
            <a:fld id="{1C223EFC-526B-4EF2-8A0A-F01C60CA2A67}" type="datetimeFigureOut">
              <a:rPr lang="uk-UA" smtClean="0"/>
              <a:t>17.09.2023</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uk-UA"/>
            </a:defPPr>
          </a:lstStyle>
          <a:p>
            <a:pPr rtl="0"/>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uk-UA"/>
            </a:defPPr>
          </a:lstStyle>
          <a:p>
            <a:pPr lvl="0"/>
            <a:r>
              <a:rPr lang="uk-UA" dirty="0"/>
              <a:t>Клацніть, щоб відредагувати стилі зразків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uk-UA" sz="1200"/>
            </a:lvl1pPr>
          </a:lstStyle>
          <a:p>
            <a:pPr rtl="0"/>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uk-UA" sz="1200"/>
            </a:lvl1pPr>
          </a:lstStyle>
          <a:p>
            <a:pPr rtl="0"/>
            <a:fld id="{DAF72F06-F6ED-43C1-A86D-15B5F2AFDECD}" type="slidenum">
              <a:rPr lang="uk-UA" smtClean="0"/>
              <a:t>‹#›</a:t>
            </a:fld>
            <a:endParaRPr lang="uk-UA" dirty="0"/>
          </a:p>
        </p:txBody>
      </p:sp>
    </p:spTree>
    <p:extLst>
      <p:ext uri="{BB962C8B-B14F-4D97-AF65-F5344CB8AC3E}">
        <p14:creationId xmlns:p14="http://schemas.microsoft.com/office/powerpoint/2010/main" val="1231483489"/>
      </p:ext>
    </p:extLst>
  </p:cSld>
  <p:clrMap bg1="lt1" tx1="dk1" bg2="lt2" tx2="dk2" accent1="accent1" accent2="accent2" accent3="accent3" accent4="accent4" accent5="accent5" accent6="accent6" hlink="hlink" folHlink="folHlink"/>
  <p:notesStyle>
    <a:lvl1pPr marL="0" algn="l" defTabSz="914400" rtl="0" eaLnBrk="1" latinLnBrk="0" hangingPunct="1">
      <a:defRPr lang="uk-UA" sz="1200" kern="1200">
        <a:solidFill>
          <a:schemeClr val="tx1"/>
        </a:solidFill>
        <a:latin typeface="+mn-lt"/>
        <a:ea typeface="+mn-ea"/>
        <a:cs typeface="+mn-cs"/>
      </a:defRPr>
    </a:lvl1pPr>
    <a:lvl2pPr marL="457200" algn="l" defTabSz="914400" rtl="0" eaLnBrk="1" latinLnBrk="0" hangingPunct="1">
      <a:defRPr lang="uk-UA" sz="1200" kern="1200">
        <a:solidFill>
          <a:schemeClr val="tx1"/>
        </a:solidFill>
        <a:latin typeface="+mn-lt"/>
        <a:ea typeface="+mn-ea"/>
        <a:cs typeface="+mn-cs"/>
      </a:defRPr>
    </a:lvl2pPr>
    <a:lvl3pPr marL="914400" algn="l" defTabSz="914400" rtl="0" eaLnBrk="1" latinLnBrk="0" hangingPunct="1">
      <a:defRPr lang="uk-UA" sz="1200" kern="1200">
        <a:solidFill>
          <a:schemeClr val="tx1"/>
        </a:solidFill>
        <a:latin typeface="+mn-lt"/>
        <a:ea typeface="+mn-ea"/>
        <a:cs typeface="+mn-cs"/>
      </a:defRPr>
    </a:lvl3pPr>
    <a:lvl4pPr marL="1371600" algn="l" defTabSz="914400" rtl="0" eaLnBrk="1" latinLnBrk="0" hangingPunct="1">
      <a:defRPr lang="uk-UA" sz="1200" kern="1200">
        <a:solidFill>
          <a:schemeClr val="tx1"/>
        </a:solidFill>
        <a:latin typeface="+mn-lt"/>
        <a:ea typeface="+mn-ea"/>
        <a:cs typeface="+mn-cs"/>
      </a:defRPr>
    </a:lvl4pPr>
    <a:lvl5pPr marL="1828800" algn="l" defTabSz="914400" rtl="0" eaLnBrk="1" latinLnBrk="0" hangingPunct="1">
      <a:defRPr lang="uk-UA" sz="1200" kern="1200">
        <a:solidFill>
          <a:schemeClr val="tx1"/>
        </a:solidFill>
        <a:latin typeface="+mn-lt"/>
        <a:ea typeface="+mn-ea"/>
        <a:cs typeface="+mn-cs"/>
      </a:defRPr>
    </a:lvl5pPr>
    <a:lvl6pPr marL="2286000" algn="l" defTabSz="914400" rtl="0" eaLnBrk="1" latinLnBrk="0" hangingPunct="1">
      <a:defRPr lang="uk-UA" sz="1200" kern="1200">
        <a:solidFill>
          <a:schemeClr val="tx1"/>
        </a:solidFill>
        <a:latin typeface="+mn-lt"/>
        <a:ea typeface="+mn-ea"/>
        <a:cs typeface="+mn-cs"/>
      </a:defRPr>
    </a:lvl6pPr>
    <a:lvl7pPr marL="2743200" algn="l" defTabSz="914400" rtl="0" eaLnBrk="1" latinLnBrk="0" hangingPunct="1">
      <a:defRPr lang="uk-UA" sz="1200" kern="1200">
        <a:solidFill>
          <a:schemeClr val="tx1"/>
        </a:solidFill>
        <a:latin typeface="+mn-lt"/>
        <a:ea typeface="+mn-ea"/>
        <a:cs typeface="+mn-cs"/>
      </a:defRPr>
    </a:lvl7pPr>
    <a:lvl8pPr marL="3200400" algn="l" defTabSz="914400" rtl="0" eaLnBrk="1" latinLnBrk="0" hangingPunct="1">
      <a:defRPr lang="uk-UA" sz="1200" kern="1200">
        <a:solidFill>
          <a:schemeClr val="tx1"/>
        </a:solidFill>
        <a:latin typeface="+mn-lt"/>
        <a:ea typeface="+mn-ea"/>
        <a:cs typeface="+mn-cs"/>
      </a:defRPr>
    </a:lvl8pPr>
    <a:lvl9pPr marL="3657600" algn="l" defTabSz="914400" rtl="0" eaLnBrk="1" latinLnBrk="0" hangingPunct="1">
      <a:defRPr lang="uk-UA"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pPr rtl="0"/>
            <a:fld id="{DAF72F06-F6ED-43C1-A86D-15B5F2AFDECD}" type="slidenum">
              <a:rPr lang="uk-UA" smtClean="0"/>
              <a:t>1</a:t>
            </a:fld>
            <a:endParaRPr lang="uk-UA" dirty="0"/>
          </a:p>
        </p:txBody>
      </p:sp>
    </p:spTree>
    <p:extLst>
      <p:ext uri="{BB962C8B-B14F-4D97-AF65-F5344CB8AC3E}">
        <p14:creationId xmlns:p14="http://schemas.microsoft.com/office/powerpoint/2010/main" val="277127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defPPr>
              <a:defRPr lang="uk-UA"/>
            </a:defPPr>
          </a:lstStyle>
          <a:p>
            <a:pPr rtl="0"/>
            <a:endParaRPr lang="uk-UA" dirty="0"/>
          </a:p>
        </p:txBody>
      </p:sp>
      <p:sp>
        <p:nvSpPr>
          <p:cNvPr id="4" name="Місце для номера слайда 3"/>
          <p:cNvSpPr>
            <a:spLocks noGrp="1"/>
          </p:cNvSpPr>
          <p:nvPr>
            <p:ph type="sldNum" sz="quarter" idx="5"/>
          </p:nvPr>
        </p:nvSpPr>
        <p:spPr/>
        <p:txBody>
          <a:bodyPr rtlCol="0"/>
          <a:lstStyle>
            <a:defPPr>
              <a:defRPr lang="uk-UA"/>
            </a:defPPr>
          </a:lstStyle>
          <a:p>
            <a:pPr rtl="0"/>
            <a:fld id="{DAF72F06-F6ED-43C1-A86D-15B5F2AFDECD}" type="slidenum">
              <a:rPr lang="uk-UA" smtClean="0"/>
              <a:t>2</a:t>
            </a:fld>
            <a:endParaRPr lang="uk-UA" dirty="0"/>
          </a:p>
        </p:txBody>
      </p:sp>
    </p:spTree>
    <p:extLst>
      <p:ext uri="{BB962C8B-B14F-4D97-AF65-F5344CB8AC3E}">
        <p14:creationId xmlns:p14="http://schemas.microsoft.com/office/powerpoint/2010/main" val="172815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sp>
        <p:nvSpPr>
          <p:cNvPr id="4" name="Місце для зображення 3">
            <a:extLst>
              <a:ext uri="{FF2B5EF4-FFF2-40B4-BE49-F238E27FC236}">
                <a16:creationId xmlns:a16="http://schemas.microsoft.com/office/drawing/2014/main" id="{461192D4-3DEB-49BB-8F09-91031D57C7DB}"/>
              </a:ext>
            </a:extLst>
          </p:cNvPr>
          <p:cNvSpPr>
            <a:spLocks noGrp="1"/>
          </p:cNvSpPr>
          <p:nvPr>
            <p:ph type="pic" sz="quarter" idx="14" hasCustomPrompt="1"/>
          </p:nvPr>
        </p:nvSpPr>
        <p:spPr>
          <a:xfrm>
            <a:off x="0" y="0"/>
            <a:ext cx="12196224" cy="6858000"/>
          </a:xfrm>
          <a:solidFill>
            <a:schemeClr val="accent1"/>
          </a:solidFill>
        </p:spPr>
        <p:txBody>
          <a:bodyPr tIns="1280160" rtlCol="0" anchor="ctr">
            <a:noAutofit/>
          </a:bodyPr>
          <a:lstStyle>
            <a:lvl1pPr algn="ctr">
              <a:defRPr lang="uk-UA" sz="2000"/>
            </a:lvl1pPr>
          </a:lstStyle>
          <a:p>
            <a:pPr rtl="0"/>
            <a:r>
              <a:rPr lang="uk-UA"/>
              <a:t>Клацніть, щоб вставити сюди зображення</a:t>
            </a:r>
          </a:p>
          <a:p>
            <a:pPr rtl="0"/>
            <a:endParaRPr lang="uk-UA" dirty="0"/>
          </a:p>
        </p:txBody>
      </p:sp>
      <p:sp>
        <p:nvSpPr>
          <p:cNvPr id="3" name="Заголовок 2">
            <a:extLst>
              <a:ext uri="{FF2B5EF4-FFF2-40B4-BE49-F238E27FC236}">
                <a16:creationId xmlns:a16="http://schemas.microsoft.com/office/drawing/2014/main" id="{9194C4FA-8597-7449-A0F1-38E8A1C6B852}"/>
              </a:ext>
            </a:extLst>
          </p:cNvPr>
          <p:cNvSpPr>
            <a:spLocks noGrp="1"/>
          </p:cNvSpPr>
          <p:nvPr>
            <p:ph type="title" hasCustomPrompt="1"/>
          </p:nvPr>
        </p:nvSpPr>
        <p:spPr>
          <a:xfrm>
            <a:off x="-11018" y="1526016"/>
            <a:ext cx="12188952" cy="2031324"/>
          </a:xfrm>
          <a:solidFill>
            <a:schemeClr val="tx1">
              <a:lumMod val="85000"/>
              <a:lumOff val="15000"/>
              <a:alpha val="60000"/>
            </a:schemeClr>
          </a:solidFill>
        </p:spPr>
        <p:txBody>
          <a:bodyPr lIns="868680" tIns="91440" rtlCol="0">
            <a:normAutofit/>
          </a:bodyPr>
          <a:lstStyle>
            <a:lvl1pPr>
              <a:defRPr lang="uk-UA" sz="4000" b="1">
                <a:solidFill>
                  <a:schemeClr val="bg1"/>
                </a:solidFill>
              </a:defRPr>
            </a:lvl1pPr>
          </a:lstStyle>
          <a:p>
            <a:pPr rtl="0"/>
            <a:r>
              <a:rPr lang="uk-UA"/>
              <a:t>Клацніть, щоб змінити стиль зразка заголовка</a:t>
            </a:r>
          </a:p>
        </p:txBody>
      </p:sp>
    </p:spTree>
    <p:extLst>
      <p:ext uri="{BB962C8B-B14F-4D97-AF65-F5344CB8AC3E}">
        <p14:creationId xmlns:p14="http://schemas.microsoft.com/office/powerpoint/2010/main" val="35574772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і зображення, випущене за обріз">
    <p:spTree>
      <p:nvGrpSpPr>
        <p:cNvPr id="1" name=""/>
        <p:cNvGrpSpPr/>
        <p:nvPr/>
      </p:nvGrpSpPr>
      <p:grpSpPr>
        <a:xfrm>
          <a:off x="0" y="0"/>
          <a:ext cx="0" cy="0"/>
          <a:chOff x="0" y="0"/>
          <a:chExt cx="0" cy="0"/>
        </a:xfrm>
      </p:grpSpPr>
      <p:sp>
        <p:nvSpPr>
          <p:cNvPr id="3" name="Місце для зображення 2">
            <a:extLst>
              <a:ext uri="{FF2B5EF4-FFF2-40B4-BE49-F238E27FC236}">
                <a16:creationId xmlns:a16="http://schemas.microsoft.com/office/drawing/2014/main" id="{8022E6D3-9558-45D3-9914-1F3B0A5BDCAB}"/>
              </a:ext>
            </a:extLst>
          </p:cNvPr>
          <p:cNvSpPr>
            <a:spLocks noGrp="1"/>
          </p:cNvSpPr>
          <p:nvPr>
            <p:ph type="pic" sz="quarter" idx="14" hasCustomPrompt="1"/>
          </p:nvPr>
        </p:nvSpPr>
        <p:spPr>
          <a:xfrm>
            <a:off x="1" y="0"/>
            <a:ext cx="12188952" cy="6858000"/>
          </a:xfrm>
          <a:solidFill>
            <a:schemeClr val="accent1"/>
          </a:solidFill>
        </p:spPr>
        <p:txBody>
          <a:bodyPr rtlCol="0">
            <a:normAutofit/>
          </a:bodyPr>
          <a:lstStyle>
            <a:lvl1pPr algn="ctr">
              <a:defRPr lang="uk-UA" sz="1800"/>
            </a:lvl1pPr>
          </a:lstStyle>
          <a:p>
            <a:pPr rtl="0"/>
            <a:r>
              <a:rPr lang="uk-UA" dirty="0"/>
              <a:t>Клацніть, щоб вставити сюди зображення або графіку</a:t>
            </a:r>
          </a:p>
          <a:p>
            <a:pPr rtl="0"/>
            <a:endParaRPr lang="uk-UA" dirty="0"/>
          </a:p>
        </p:txBody>
      </p:sp>
      <p:sp>
        <p:nvSpPr>
          <p:cNvPr id="9" name="Заголовок 8">
            <a:extLst>
              <a:ext uri="{FF2B5EF4-FFF2-40B4-BE49-F238E27FC236}">
                <a16:creationId xmlns:a16="http://schemas.microsoft.com/office/drawing/2014/main" id="{5DF58130-BFA9-C64B-9400-27CEC7444FBE}"/>
              </a:ext>
            </a:extLst>
          </p:cNvPr>
          <p:cNvSpPr>
            <a:spLocks noGrp="1"/>
          </p:cNvSpPr>
          <p:nvPr>
            <p:ph type="title" hasCustomPrompt="1"/>
          </p:nvPr>
        </p:nvSpPr>
        <p:spPr>
          <a:xfrm>
            <a:off x="836966" y="2338086"/>
            <a:ext cx="10541219" cy="2164466"/>
          </a:xfrm>
        </p:spPr>
        <p:txBody>
          <a:bodyPr lIns="0" rtlCol="0">
            <a:noAutofit/>
          </a:bodyPr>
          <a:lstStyle>
            <a:lvl1pPr>
              <a:defRPr lang="uk-UA" sz="2000" b="0">
                <a:solidFill>
                  <a:schemeClr val="bg1"/>
                </a:solidFill>
              </a:defRPr>
            </a:lvl1pPr>
          </a:lstStyle>
          <a:p>
            <a:pPr lvl="0"/>
            <a:r>
              <a:rPr lang="uk-UA" dirty="0"/>
              <a:t>Клацніть, щоб відредагувати стилі зразків тексту</a:t>
            </a:r>
          </a:p>
        </p:txBody>
      </p:sp>
    </p:spTree>
    <p:extLst>
      <p:ext uri="{BB962C8B-B14F-4D97-AF65-F5344CB8AC3E}">
        <p14:creationId xmlns:p14="http://schemas.microsoft.com/office/powerpoint/2010/main" val="404079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підзаголовок, зображення та вміст">
    <p:spTree>
      <p:nvGrpSpPr>
        <p:cNvPr id="1" name=""/>
        <p:cNvGrpSpPr/>
        <p:nvPr/>
      </p:nvGrpSpPr>
      <p:grpSpPr>
        <a:xfrm>
          <a:off x="0" y="0"/>
          <a:ext cx="0" cy="0"/>
          <a:chOff x="0" y="0"/>
          <a:chExt cx="0" cy="0"/>
        </a:xfrm>
      </p:grpSpPr>
      <p:sp>
        <p:nvSpPr>
          <p:cNvPr id="11" name="Заголовок 13">
            <a:extLst>
              <a:ext uri="{FF2B5EF4-FFF2-40B4-BE49-F238E27FC236}">
                <a16:creationId xmlns:a16="http://schemas.microsoft.com/office/drawing/2014/main" id="{63C9361F-F5AC-124A-A751-F276961C97BC}"/>
              </a:ext>
            </a:extLst>
          </p:cNvPr>
          <p:cNvSpPr>
            <a:spLocks noGrp="1"/>
          </p:cNvSpPr>
          <p:nvPr>
            <p:ph type="title" hasCustomPrompt="1"/>
          </p:nvPr>
        </p:nvSpPr>
        <p:spPr>
          <a:xfrm>
            <a:off x="833175" y="528629"/>
            <a:ext cx="10542707" cy="479900"/>
          </a:xfrm>
        </p:spPr>
        <p:txBody>
          <a:bodyPr lIns="0" tIns="0" rIns="0" bIns="0" rtlCol="0" anchor="t">
            <a:noAutofit/>
          </a:bodyPr>
          <a:lstStyle>
            <a:lvl1pPr>
              <a:defRPr lang="uk-UA" sz="3600" b="1">
                <a:solidFill>
                  <a:schemeClr val="accent5"/>
                </a:solidFill>
              </a:defRPr>
            </a:lvl1pPr>
          </a:lstStyle>
          <a:p>
            <a:pPr rtl="0"/>
            <a:r>
              <a:rPr lang="uk-UA"/>
              <a:t>Клацніть, щоб змінити текст зразка заголовка</a:t>
            </a:r>
            <a:r>
              <a:rPr lang="uk-UA" dirty="0"/>
              <a:t/>
            </a:r>
            <a:br>
              <a:rPr lang="uk-UA" dirty="0"/>
            </a:br>
            <a:endParaRPr lang="uk-UA" dirty="0"/>
          </a:p>
        </p:txBody>
      </p:sp>
      <p:sp>
        <p:nvSpPr>
          <p:cNvPr id="23" name="Місце для тексту 11">
            <a:extLst>
              <a:ext uri="{FF2B5EF4-FFF2-40B4-BE49-F238E27FC236}">
                <a16:creationId xmlns:a16="http://schemas.microsoft.com/office/drawing/2014/main" id="{E110C240-E84A-BB4D-911E-3069CAF91AAB}"/>
              </a:ext>
            </a:extLst>
          </p:cNvPr>
          <p:cNvSpPr>
            <a:spLocks noGrp="1"/>
          </p:cNvSpPr>
          <p:nvPr>
            <p:ph type="body" sz="quarter" idx="19" hasCustomPrompt="1"/>
          </p:nvPr>
        </p:nvSpPr>
        <p:spPr>
          <a:xfrm>
            <a:off x="833176" y="1018950"/>
            <a:ext cx="10542706" cy="479900"/>
          </a:xfrm>
        </p:spPr>
        <p:txBody>
          <a:bodyPr lIns="0" tIns="0" rIns="0" bIns="0" rtlCol="0">
            <a:noAutofit/>
          </a:bodyPr>
          <a:lstStyle>
            <a:lvl1pPr marL="0" indent="0">
              <a:buNone/>
              <a:defRPr lang="uk-UA" sz="2800" b="1">
                <a:solidFill>
                  <a:schemeClr val="accent6"/>
                </a:solidFill>
              </a:defRPr>
            </a:lvl1pPr>
          </a:lstStyle>
          <a:p>
            <a:pPr lvl="0" rtl="0"/>
            <a:r>
              <a:rPr lang="uk-UA"/>
              <a:t>Клацніть, щоб змінити текст зразка заголовка</a:t>
            </a:r>
          </a:p>
        </p:txBody>
      </p:sp>
      <p:sp>
        <p:nvSpPr>
          <p:cNvPr id="3" name="Місце для зображення 2">
            <a:extLst>
              <a:ext uri="{FF2B5EF4-FFF2-40B4-BE49-F238E27FC236}">
                <a16:creationId xmlns:a16="http://schemas.microsoft.com/office/drawing/2014/main" id="{611B2370-69F6-454B-ACB1-3BCDAE4D8D56}"/>
              </a:ext>
            </a:extLst>
          </p:cNvPr>
          <p:cNvSpPr>
            <a:spLocks noGrp="1"/>
          </p:cNvSpPr>
          <p:nvPr>
            <p:ph type="pic" sz="quarter" idx="20" hasCustomPrompt="1"/>
          </p:nvPr>
        </p:nvSpPr>
        <p:spPr>
          <a:xfrm>
            <a:off x="833175" y="1963738"/>
            <a:ext cx="7320225" cy="4217987"/>
          </a:xfrm>
          <a:solidFill>
            <a:schemeClr val="accent1"/>
          </a:solidFill>
        </p:spPr>
        <p:txBody>
          <a:bodyPr rtlCol="0" anchor="ctr">
            <a:normAutofit/>
          </a:bodyPr>
          <a:lstStyle>
            <a:lvl1pPr algn="ctr">
              <a:defRPr lang="uk-UA" sz="1600"/>
            </a:lvl1pPr>
          </a:lstStyle>
          <a:p>
            <a:pPr rtl="0"/>
            <a:r>
              <a:rPr lang="uk-UA"/>
              <a:t>Клацніть, щоб вставити сюди зображення</a:t>
            </a:r>
          </a:p>
        </p:txBody>
      </p:sp>
      <p:sp>
        <p:nvSpPr>
          <p:cNvPr id="12" name="Місце для тексту 11">
            <a:extLst>
              <a:ext uri="{FF2B5EF4-FFF2-40B4-BE49-F238E27FC236}">
                <a16:creationId xmlns:a16="http://schemas.microsoft.com/office/drawing/2014/main" id="{5485AAEB-729B-0E45-AA2A-8821D226E74F}"/>
              </a:ext>
            </a:extLst>
          </p:cNvPr>
          <p:cNvSpPr>
            <a:spLocks noGrp="1"/>
          </p:cNvSpPr>
          <p:nvPr>
            <p:ph type="body" sz="quarter" idx="14"/>
          </p:nvPr>
        </p:nvSpPr>
        <p:spPr>
          <a:xfrm>
            <a:off x="8960220" y="3888618"/>
            <a:ext cx="2389094" cy="479900"/>
          </a:xfrm>
        </p:spPr>
        <p:txBody>
          <a:bodyPr lIns="0" tIns="0" rIns="0" bIns="0" rtlCol="0">
            <a:noAutofit/>
          </a:bodyPr>
          <a:lstStyle>
            <a:lvl1pPr marL="0" indent="0">
              <a:buNone/>
              <a:defRPr lang="uk-UA" sz="1600" b="1">
                <a:solidFill>
                  <a:schemeClr val="accent5"/>
                </a:solidFill>
              </a:defRPr>
            </a:lvl1pPr>
          </a:lstStyle>
          <a:p>
            <a:pPr lvl="0"/>
            <a:r>
              <a:rPr lang="ru-RU" smtClean="0"/>
              <a:t>Образец текста</a:t>
            </a:r>
          </a:p>
        </p:txBody>
      </p:sp>
      <p:sp>
        <p:nvSpPr>
          <p:cNvPr id="18" name="Місце для тексту 11">
            <a:extLst>
              <a:ext uri="{FF2B5EF4-FFF2-40B4-BE49-F238E27FC236}">
                <a16:creationId xmlns:a16="http://schemas.microsoft.com/office/drawing/2014/main" id="{3BA4E48D-7640-4648-AD2A-35EB9295CCF5}"/>
              </a:ext>
            </a:extLst>
          </p:cNvPr>
          <p:cNvSpPr>
            <a:spLocks noGrp="1"/>
          </p:cNvSpPr>
          <p:nvPr>
            <p:ph type="body" sz="quarter" idx="18"/>
          </p:nvPr>
        </p:nvSpPr>
        <p:spPr>
          <a:xfrm>
            <a:off x="8960220" y="5322378"/>
            <a:ext cx="2389094" cy="859760"/>
          </a:xfrm>
        </p:spPr>
        <p:txBody>
          <a:bodyPr lIns="0" tIns="0" rIns="0" bIns="0" rtlCol="0">
            <a:noAutofit/>
          </a:bodyPr>
          <a:lstStyle>
            <a:lvl1pPr marL="0" indent="0">
              <a:buNone/>
              <a:defRPr lang="uk-UA" sz="1600">
                <a:solidFill>
                  <a:schemeClr val="accent5"/>
                </a:solidFill>
              </a:defRPr>
            </a:lvl1pPr>
          </a:lstStyle>
          <a:p>
            <a:pPr lvl="0"/>
            <a:r>
              <a:rPr lang="ru-RU" smtClean="0"/>
              <a:t>Образец текста</a:t>
            </a:r>
          </a:p>
        </p:txBody>
      </p:sp>
    </p:spTree>
    <p:extLst>
      <p:ext uri="{BB962C8B-B14F-4D97-AF65-F5344CB8AC3E}">
        <p14:creationId xmlns:p14="http://schemas.microsoft.com/office/powerpoint/2010/main" val="22694616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підзаголовок, зображення, випущене за обріз, і вміст">
    <p:spTree>
      <p:nvGrpSpPr>
        <p:cNvPr id="1" name=""/>
        <p:cNvGrpSpPr/>
        <p:nvPr/>
      </p:nvGrpSpPr>
      <p:grpSpPr>
        <a:xfrm>
          <a:off x="0" y="0"/>
          <a:ext cx="0" cy="0"/>
          <a:chOff x="0" y="0"/>
          <a:chExt cx="0" cy="0"/>
        </a:xfrm>
      </p:grpSpPr>
      <p:sp>
        <p:nvSpPr>
          <p:cNvPr id="26" name="Заголовок 13">
            <a:extLst>
              <a:ext uri="{FF2B5EF4-FFF2-40B4-BE49-F238E27FC236}">
                <a16:creationId xmlns:a16="http://schemas.microsoft.com/office/drawing/2014/main" id="{3265DD9D-6018-7248-B068-226B5087E31A}"/>
              </a:ext>
            </a:extLst>
          </p:cNvPr>
          <p:cNvSpPr>
            <a:spLocks noGrp="1"/>
          </p:cNvSpPr>
          <p:nvPr>
            <p:ph type="title" hasCustomPrompt="1"/>
          </p:nvPr>
        </p:nvSpPr>
        <p:spPr>
          <a:xfrm>
            <a:off x="833175" y="528629"/>
            <a:ext cx="10540405" cy="479900"/>
          </a:xfrm>
        </p:spPr>
        <p:txBody>
          <a:bodyPr lIns="0" tIns="0" rIns="0" bIns="0" rtlCol="0" anchor="t">
            <a:noAutofit/>
          </a:bodyPr>
          <a:lstStyle>
            <a:lvl1pPr>
              <a:defRPr lang="uk-UA" sz="3600" b="1">
                <a:solidFill>
                  <a:schemeClr val="accent5"/>
                </a:solidFill>
              </a:defRPr>
            </a:lvl1pPr>
          </a:lstStyle>
          <a:p>
            <a:pPr rtl="0"/>
            <a:r>
              <a:rPr lang="uk-UA" noProof="0"/>
              <a:t>Клацніть, щоб змінити текст зразка заголовка</a:t>
            </a:r>
            <a:br>
              <a:rPr lang="uk-UA" noProof="0"/>
            </a:br>
            <a:endParaRPr lang="uk-UA" noProof="0"/>
          </a:p>
        </p:txBody>
      </p:sp>
      <p:sp>
        <p:nvSpPr>
          <p:cNvPr id="27" name="Місце для тексту 11">
            <a:extLst>
              <a:ext uri="{FF2B5EF4-FFF2-40B4-BE49-F238E27FC236}">
                <a16:creationId xmlns:a16="http://schemas.microsoft.com/office/drawing/2014/main" id="{2BB5A709-E25A-CC47-AE58-EC9F42EF1219}"/>
              </a:ext>
            </a:extLst>
          </p:cNvPr>
          <p:cNvSpPr>
            <a:spLocks noGrp="1"/>
          </p:cNvSpPr>
          <p:nvPr>
            <p:ph type="body" sz="quarter" idx="21" hasCustomPrompt="1"/>
          </p:nvPr>
        </p:nvSpPr>
        <p:spPr>
          <a:xfrm>
            <a:off x="833176" y="1018950"/>
            <a:ext cx="10540404" cy="479900"/>
          </a:xfrm>
        </p:spPr>
        <p:txBody>
          <a:bodyPr lIns="0" tIns="0" rIns="0" bIns="0" rtlCol="0">
            <a:noAutofit/>
          </a:bodyPr>
          <a:lstStyle>
            <a:lvl1pPr marL="0" indent="0">
              <a:buNone/>
              <a:defRPr lang="uk-UA" sz="2800" b="1">
                <a:solidFill>
                  <a:schemeClr val="accent6"/>
                </a:solidFill>
              </a:defRPr>
            </a:lvl1pPr>
          </a:lstStyle>
          <a:p>
            <a:pPr lvl="0" rtl="0"/>
            <a:r>
              <a:rPr lang="uk-UA" noProof="0"/>
              <a:t>Клацніть, щоб змінити текст зразка заголовка</a:t>
            </a:r>
          </a:p>
        </p:txBody>
      </p:sp>
      <p:sp>
        <p:nvSpPr>
          <p:cNvPr id="3" name="Місце для зображення 2">
            <a:extLst>
              <a:ext uri="{FF2B5EF4-FFF2-40B4-BE49-F238E27FC236}">
                <a16:creationId xmlns:a16="http://schemas.microsoft.com/office/drawing/2014/main" id="{37BB3087-49AA-480C-A462-1133A6E7C6C7}"/>
              </a:ext>
            </a:extLst>
          </p:cNvPr>
          <p:cNvSpPr>
            <a:spLocks noGrp="1"/>
          </p:cNvSpPr>
          <p:nvPr>
            <p:ph type="pic" sz="quarter" idx="22" hasCustomPrompt="1"/>
          </p:nvPr>
        </p:nvSpPr>
        <p:spPr>
          <a:xfrm>
            <a:off x="-1" y="2066536"/>
            <a:ext cx="12188951" cy="4800602"/>
          </a:xfrm>
          <a:solidFill>
            <a:schemeClr val="accent1"/>
          </a:solidFill>
        </p:spPr>
        <p:txBody>
          <a:bodyPr rtlCol="0" anchor="ctr">
            <a:normAutofit/>
          </a:bodyPr>
          <a:lstStyle>
            <a:lvl1pPr algn="ctr">
              <a:defRPr lang="uk-UA" sz="1600"/>
            </a:lvl1pPr>
          </a:lstStyle>
          <a:p>
            <a:pPr rtl="0"/>
            <a:r>
              <a:rPr lang="uk-UA" noProof="0"/>
              <a:t>Клацніть, щоб вставити сюди зображення</a:t>
            </a:r>
          </a:p>
        </p:txBody>
      </p:sp>
      <p:sp>
        <p:nvSpPr>
          <p:cNvPr id="12" name="Місце для тексту 9">
            <a:extLst>
              <a:ext uri="{FF2B5EF4-FFF2-40B4-BE49-F238E27FC236}">
                <a16:creationId xmlns:a16="http://schemas.microsoft.com/office/drawing/2014/main" id="{60AF7B98-3554-234B-A9A0-828B8E3E8697}"/>
              </a:ext>
            </a:extLst>
          </p:cNvPr>
          <p:cNvSpPr>
            <a:spLocks noGrp="1"/>
          </p:cNvSpPr>
          <p:nvPr>
            <p:ph type="body" sz="quarter" idx="10"/>
          </p:nvPr>
        </p:nvSpPr>
        <p:spPr>
          <a:xfrm>
            <a:off x="0" y="2066537"/>
            <a:ext cx="6096000" cy="4800604"/>
          </a:xfrm>
          <a:solidFill>
            <a:srgbClr val="262626">
              <a:alpha val="61961"/>
            </a:srgbClr>
          </a:solidFill>
        </p:spPr>
        <p:txBody>
          <a:bodyPr lIns="1920240" tIns="274320" rtlCol="0" anchor="ctr" anchorCtr="0">
            <a:normAutofit/>
          </a:bodyPr>
          <a:lstStyle>
            <a:lvl1pPr marL="0" indent="0" algn="l">
              <a:lnSpc>
                <a:spcPct val="60000"/>
              </a:lnSpc>
              <a:buNone/>
              <a:defRPr lang="uk-UA" sz="1600" b="0" i="0">
                <a:solidFill>
                  <a:schemeClr val="bg1"/>
                </a:solidFill>
                <a:latin typeface="+mn-lt"/>
                <a:cs typeface="Arial" panose="020B0604020202020204" pitchFamily="34" charset="0"/>
              </a:defRPr>
            </a:lvl1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p:txBody>
      </p:sp>
    </p:spTree>
    <p:extLst>
      <p:ext uri="{BB962C8B-B14F-4D97-AF65-F5344CB8AC3E}">
        <p14:creationId xmlns:p14="http://schemas.microsoft.com/office/powerpoint/2010/main" val="6343080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і 3 елементи вмісту (по горизонталі)">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0E667F-4D1E-EA4A-9BD5-F58C1A590CE7}"/>
              </a:ext>
            </a:extLst>
          </p:cNvPr>
          <p:cNvSpPr>
            <a:spLocks noGrp="1"/>
          </p:cNvSpPr>
          <p:nvPr>
            <p:ph type="title" hasCustomPrompt="1"/>
          </p:nvPr>
        </p:nvSpPr>
        <p:spPr>
          <a:xfrm>
            <a:off x="838199" y="566928"/>
            <a:ext cx="10537683" cy="862621"/>
          </a:xfrm>
        </p:spPr>
        <p:txBody>
          <a:bodyPr lIns="0" tIns="0" rtlCol="0" anchor="t">
            <a:normAutofit/>
          </a:bodyPr>
          <a:lstStyle>
            <a:lvl1pPr>
              <a:defRPr lang="uk-UA" sz="2800" b="1">
                <a:solidFill>
                  <a:schemeClr val="accent5"/>
                </a:solidFill>
              </a:defRPr>
            </a:lvl1pPr>
          </a:lstStyle>
          <a:p>
            <a:pPr rtl="0"/>
            <a:r>
              <a:rPr lang="uk-UA"/>
              <a:t>Клацніть, щоб змінити стиль зразка заголовка</a:t>
            </a:r>
          </a:p>
        </p:txBody>
      </p:sp>
      <p:sp>
        <p:nvSpPr>
          <p:cNvPr id="4" name="Місце для зображення 3">
            <a:extLst>
              <a:ext uri="{FF2B5EF4-FFF2-40B4-BE49-F238E27FC236}">
                <a16:creationId xmlns:a16="http://schemas.microsoft.com/office/drawing/2014/main" id="{FDA66A47-2551-47FC-AF11-56C9D8900AD8}"/>
              </a:ext>
            </a:extLst>
          </p:cNvPr>
          <p:cNvSpPr>
            <a:spLocks noGrp="1"/>
          </p:cNvSpPr>
          <p:nvPr>
            <p:ph type="pic" sz="quarter" idx="32" hasCustomPrompt="1"/>
          </p:nvPr>
        </p:nvSpPr>
        <p:spPr>
          <a:xfrm>
            <a:off x="2895600" y="2022680"/>
            <a:ext cx="3200400" cy="1225296"/>
          </a:xfrm>
          <a:solidFill>
            <a:schemeClr val="accent1"/>
          </a:solidFill>
          <a:ln w="12700">
            <a:solidFill>
              <a:schemeClr val="accent5"/>
            </a:solidFill>
          </a:ln>
        </p:spPr>
        <p:txBody>
          <a:bodyPr rtlCol="0" anchor="ctr">
            <a:normAutofit/>
          </a:bodyPr>
          <a:lstStyle>
            <a:lvl1pPr algn="ctr">
              <a:defRPr lang="uk-UA" sz="1600"/>
            </a:lvl1pPr>
          </a:lstStyle>
          <a:p>
            <a:pPr rtl="0"/>
            <a:r>
              <a:rPr lang="uk-UA"/>
              <a:t>Клацніть, щоб вставити зображення</a:t>
            </a:r>
          </a:p>
        </p:txBody>
      </p:sp>
      <p:sp>
        <p:nvSpPr>
          <p:cNvPr id="13" name="Місце для тексту 5">
            <a:extLst>
              <a:ext uri="{FF2B5EF4-FFF2-40B4-BE49-F238E27FC236}">
                <a16:creationId xmlns:a16="http://schemas.microsoft.com/office/drawing/2014/main" id="{46A8B312-3B12-4FB7-8207-99056B6249D0}"/>
              </a:ext>
            </a:extLst>
          </p:cNvPr>
          <p:cNvSpPr>
            <a:spLocks noGrp="1"/>
          </p:cNvSpPr>
          <p:nvPr>
            <p:ph type="body" sz="quarter" idx="35"/>
          </p:nvPr>
        </p:nvSpPr>
        <p:spPr>
          <a:xfrm>
            <a:off x="6107040" y="2022680"/>
            <a:ext cx="3200400" cy="1225296"/>
          </a:xfrm>
          <a:solidFill>
            <a:schemeClr val="accent5"/>
          </a:solidFill>
          <a:ln w="25400">
            <a:solidFill>
              <a:schemeClr val="accent5"/>
            </a:solidFill>
          </a:ln>
        </p:spPr>
        <p:txBody>
          <a:bodyPr lIns="438912" rIns="438912" rtlCol="0" anchor="ctr">
            <a:normAutofit/>
          </a:bodyPr>
          <a:lstStyle>
            <a:lvl1pPr marL="0" indent="0">
              <a:buFontTx/>
              <a:buNone/>
              <a:defRPr lang="uk-UA" sz="1600">
                <a:solidFill>
                  <a:schemeClr val="bg1"/>
                </a:solidFill>
              </a:defRPr>
            </a:lvl1pPr>
          </a:lstStyle>
          <a:p>
            <a:pPr lvl="0"/>
            <a:r>
              <a:rPr lang="ru-RU" smtClean="0"/>
              <a:t>Образец текста</a:t>
            </a:r>
          </a:p>
        </p:txBody>
      </p:sp>
      <p:sp>
        <p:nvSpPr>
          <p:cNvPr id="15" name="Місце для зображення 3">
            <a:extLst>
              <a:ext uri="{FF2B5EF4-FFF2-40B4-BE49-F238E27FC236}">
                <a16:creationId xmlns:a16="http://schemas.microsoft.com/office/drawing/2014/main" id="{1889AF3F-A262-4DE7-9C9F-D0730B47D914}"/>
              </a:ext>
            </a:extLst>
          </p:cNvPr>
          <p:cNvSpPr>
            <a:spLocks noGrp="1"/>
          </p:cNvSpPr>
          <p:nvPr>
            <p:ph type="pic" sz="quarter" idx="33" hasCustomPrompt="1"/>
          </p:nvPr>
        </p:nvSpPr>
        <p:spPr>
          <a:xfrm>
            <a:off x="2895600" y="3470340"/>
            <a:ext cx="3200400" cy="1225296"/>
          </a:xfrm>
          <a:solidFill>
            <a:schemeClr val="accent1"/>
          </a:solidFill>
          <a:ln w="12700">
            <a:solidFill>
              <a:schemeClr val="accent5"/>
            </a:solidFill>
          </a:ln>
        </p:spPr>
        <p:txBody>
          <a:bodyPr rtlCol="0" anchor="ctr">
            <a:normAutofit/>
          </a:bodyPr>
          <a:lstStyle>
            <a:lvl1pPr algn="ctr">
              <a:defRPr lang="uk-UA" sz="1600"/>
            </a:lvl1pPr>
          </a:lstStyle>
          <a:p>
            <a:pPr rtl="0"/>
            <a:r>
              <a:rPr lang="uk-UA"/>
              <a:t>Клацніть, щоб вставити зображення</a:t>
            </a:r>
          </a:p>
        </p:txBody>
      </p:sp>
      <p:sp>
        <p:nvSpPr>
          <p:cNvPr id="30" name="Місце для тексту 5">
            <a:extLst>
              <a:ext uri="{FF2B5EF4-FFF2-40B4-BE49-F238E27FC236}">
                <a16:creationId xmlns:a16="http://schemas.microsoft.com/office/drawing/2014/main" id="{43E97BC8-22E4-3141-9608-84A945A42A89}"/>
              </a:ext>
            </a:extLst>
          </p:cNvPr>
          <p:cNvSpPr>
            <a:spLocks noGrp="1"/>
          </p:cNvSpPr>
          <p:nvPr>
            <p:ph type="body" sz="quarter" idx="22"/>
          </p:nvPr>
        </p:nvSpPr>
        <p:spPr>
          <a:xfrm>
            <a:off x="6096000" y="3470340"/>
            <a:ext cx="3200400" cy="1225296"/>
          </a:xfrm>
          <a:solidFill>
            <a:schemeClr val="accent5"/>
          </a:solidFill>
          <a:ln w="25400">
            <a:solidFill>
              <a:schemeClr val="accent5"/>
            </a:solidFill>
          </a:ln>
        </p:spPr>
        <p:txBody>
          <a:bodyPr lIns="438912" rIns="438912" rtlCol="0" anchor="ctr">
            <a:normAutofit/>
          </a:bodyPr>
          <a:lstStyle>
            <a:lvl1pPr marL="0" indent="0">
              <a:buFontTx/>
              <a:buNone/>
              <a:defRPr lang="uk-UA" sz="1600">
                <a:solidFill>
                  <a:schemeClr val="bg1"/>
                </a:solidFill>
              </a:defRPr>
            </a:lvl1pPr>
          </a:lstStyle>
          <a:p>
            <a:pPr lvl="0"/>
            <a:r>
              <a:rPr lang="ru-RU" smtClean="0"/>
              <a:t>Образец текста</a:t>
            </a:r>
          </a:p>
        </p:txBody>
      </p:sp>
      <p:sp>
        <p:nvSpPr>
          <p:cNvPr id="16" name="Місце для зображення 3">
            <a:extLst>
              <a:ext uri="{FF2B5EF4-FFF2-40B4-BE49-F238E27FC236}">
                <a16:creationId xmlns:a16="http://schemas.microsoft.com/office/drawing/2014/main" id="{F4D375CF-42E3-43DD-814F-AC643A2908FE}"/>
              </a:ext>
            </a:extLst>
          </p:cNvPr>
          <p:cNvSpPr>
            <a:spLocks noGrp="1"/>
          </p:cNvSpPr>
          <p:nvPr>
            <p:ph type="pic" sz="quarter" idx="34" hasCustomPrompt="1"/>
          </p:nvPr>
        </p:nvSpPr>
        <p:spPr>
          <a:xfrm>
            <a:off x="2895600" y="4922214"/>
            <a:ext cx="3200400" cy="1225296"/>
          </a:xfrm>
          <a:solidFill>
            <a:schemeClr val="accent1"/>
          </a:solidFill>
          <a:ln w="12700">
            <a:solidFill>
              <a:schemeClr val="accent5"/>
            </a:solidFill>
          </a:ln>
        </p:spPr>
        <p:txBody>
          <a:bodyPr rtlCol="0" anchor="ctr">
            <a:normAutofit/>
          </a:bodyPr>
          <a:lstStyle>
            <a:lvl1pPr algn="ctr">
              <a:defRPr lang="uk-UA" sz="1600"/>
            </a:lvl1pPr>
          </a:lstStyle>
          <a:p>
            <a:pPr rtl="0"/>
            <a:r>
              <a:rPr lang="uk-UA"/>
              <a:t>Клацніть, щоб вставити зображення</a:t>
            </a:r>
          </a:p>
        </p:txBody>
      </p:sp>
      <p:sp>
        <p:nvSpPr>
          <p:cNvPr id="14" name="Місце для тексту 5">
            <a:extLst>
              <a:ext uri="{FF2B5EF4-FFF2-40B4-BE49-F238E27FC236}">
                <a16:creationId xmlns:a16="http://schemas.microsoft.com/office/drawing/2014/main" id="{1B752F2A-0251-4959-80B1-17743D2F9FE4}"/>
              </a:ext>
            </a:extLst>
          </p:cNvPr>
          <p:cNvSpPr>
            <a:spLocks noGrp="1"/>
          </p:cNvSpPr>
          <p:nvPr>
            <p:ph type="body" sz="quarter" idx="36"/>
          </p:nvPr>
        </p:nvSpPr>
        <p:spPr>
          <a:xfrm>
            <a:off x="6096000" y="4922214"/>
            <a:ext cx="3200400" cy="1225296"/>
          </a:xfrm>
          <a:solidFill>
            <a:schemeClr val="accent5"/>
          </a:solidFill>
          <a:ln w="25400">
            <a:solidFill>
              <a:schemeClr val="accent5"/>
            </a:solidFill>
          </a:ln>
        </p:spPr>
        <p:txBody>
          <a:bodyPr lIns="438912" rIns="438912" rtlCol="0" anchor="ctr">
            <a:normAutofit/>
          </a:bodyPr>
          <a:lstStyle>
            <a:lvl1pPr marL="0" indent="0">
              <a:buFontTx/>
              <a:buNone/>
              <a:defRPr lang="uk-UA" sz="1600">
                <a:solidFill>
                  <a:schemeClr val="bg1"/>
                </a:solidFill>
              </a:defRPr>
            </a:lvl1pPr>
          </a:lstStyle>
          <a:p>
            <a:pPr lvl="0"/>
            <a:r>
              <a:rPr lang="ru-RU" smtClean="0"/>
              <a:t>Образец текста</a:t>
            </a:r>
          </a:p>
        </p:txBody>
      </p:sp>
      <p:sp>
        <p:nvSpPr>
          <p:cNvPr id="17" name="Місце для номера слайда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rtlCol="0"/>
          <a:lstStyle>
            <a:lvl1pPr>
              <a:defRPr lang="uk-UA" sz="1200"/>
            </a:lvl1pPr>
          </a:lstStyle>
          <a:p>
            <a:pPr rtl="0"/>
            <a:fld id="{A52BEA90-E6BE-45F4-8D5D-C2E01FE3DBCB}" type="slidenum">
              <a:rPr lang="uk-UA" smtClean="0"/>
              <a:pPr rtl="0"/>
              <a:t>‹#›</a:t>
            </a:fld>
            <a:endParaRPr lang="uk-UA" dirty="0"/>
          </a:p>
        </p:txBody>
      </p:sp>
    </p:spTree>
    <p:extLst>
      <p:ext uri="{BB962C8B-B14F-4D97-AF65-F5344CB8AC3E}">
        <p14:creationId xmlns:p14="http://schemas.microsoft.com/office/powerpoint/2010/main" val="4398230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1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і 3 стовпці">
    <p:spTree>
      <p:nvGrpSpPr>
        <p:cNvPr id="1" name=""/>
        <p:cNvGrpSpPr/>
        <p:nvPr/>
      </p:nvGrpSpPr>
      <p:grpSpPr>
        <a:xfrm>
          <a:off x="0" y="0"/>
          <a:ext cx="0" cy="0"/>
          <a:chOff x="0" y="0"/>
          <a:chExt cx="0" cy="0"/>
        </a:xfrm>
      </p:grpSpPr>
      <p:sp>
        <p:nvSpPr>
          <p:cNvPr id="36" name="Заголовок 13">
            <a:extLst>
              <a:ext uri="{FF2B5EF4-FFF2-40B4-BE49-F238E27FC236}">
                <a16:creationId xmlns:a16="http://schemas.microsoft.com/office/drawing/2014/main" id="{40DEA294-B1C6-9E48-A990-C4FC916393BE}"/>
              </a:ext>
            </a:extLst>
          </p:cNvPr>
          <p:cNvSpPr>
            <a:spLocks noGrp="1"/>
          </p:cNvSpPr>
          <p:nvPr>
            <p:ph type="title" hasCustomPrompt="1"/>
          </p:nvPr>
        </p:nvSpPr>
        <p:spPr>
          <a:xfrm>
            <a:off x="838199" y="566928"/>
            <a:ext cx="10537683" cy="873436"/>
          </a:xfrm>
        </p:spPr>
        <p:txBody>
          <a:bodyPr lIns="0" tIns="0" rIns="0" bIns="0" rtlCol="0" anchor="t">
            <a:noAutofit/>
          </a:bodyPr>
          <a:lstStyle>
            <a:lvl1pPr>
              <a:defRPr lang="uk-UA" sz="2800" b="1">
                <a:solidFill>
                  <a:schemeClr val="accent5"/>
                </a:solidFill>
              </a:defRPr>
            </a:lvl1pPr>
          </a:lstStyle>
          <a:p>
            <a:pPr rtl="0"/>
            <a:r>
              <a:rPr lang="uk-UA"/>
              <a:t>Клацніть, щоб змінити стиль зразка заголовка</a:t>
            </a:r>
          </a:p>
        </p:txBody>
      </p:sp>
      <p:sp>
        <p:nvSpPr>
          <p:cNvPr id="3" name="Місце для зображення 2">
            <a:extLst>
              <a:ext uri="{FF2B5EF4-FFF2-40B4-BE49-F238E27FC236}">
                <a16:creationId xmlns:a16="http://schemas.microsoft.com/office/drawing/2014/main" id="{692A9031-5DBD-4AD9-9381-7F3F67DD857C}"/>
              </a:ext>
            </a:extLst>
          </p:cNvPr>
          <p:cNvSpPr>
            <a:spLocks noGrp="1"/>
          </p:cNvSpPr>
          <p:nvPr>
            <p:ph type="pic" sz="quarter" idx="31" hasCustomPrompt="1"/>
          </p:nvPr>
        </p:nvSpPr>
        <p:spPr>
          <a:xfrm>
            <a:off x="838200" y="2540000"/>
            <a:ext cx="3043238" cy="2711450"/>
          </a:xfrm>
          <a:solidFill>
            <a:schemeClr val="accent1"/>
          </a:solidFill>
        </p:spPr>
        <p:txBody>
          <a:bodyPr rtlCol="0" anchor="ctr">
            <a:normAutofit/>
          </a:bodyPr>
          <a:lstStyle>
            <a:lvl1pPr algn="ctr">
              <a:defRPr lang="uk-UA" sz="1800"/>
            </a:lvl1pPr>
          </a:lstStyle>
          <a:p>
            <a:pPr rtl="0"/>
            <a:r>
              <a:rPr lang="uk-UA"/>
              <a:t>Клацніть, щоб вставити зображення</a:t>
            </a:r>
          </a:p>
        </p:txBody>
      </p:sp>
      <p:sp>
        <p:nvSpPr>
          <p:cNvPr id="19" name="Місце для тексту 9">
            <a:extLst>
              <a:ext uri="{FF2B5EF4-FFF2-40B4-BE49-F238E27FC236}">
                <a16:creationId xmlns:a16="http://schemas.microsoft.com/office/drawing/2014/main" id="{89751D94-3DF3-A241-B368-55DC9BEF389C}"/>
              </a:ext>
            </a:extLst>
          </p:cNvPr>
          <p:cNvSpPr>
            <a:spLocks noGrp="1"/>
          </p:cNvSpPr>
          <p:nvPr>
            <p:ph type="body" sz="quarter" idx="30"/>
          </p:nvPr>
        </p:nvSpPr>
        <p:spPr>
          <a:xfrm>
            <a:off x="838197" y="4634096"/>
            <a:ext cx="3042684" cy="617685"/>
          </a:xfrm>
          <a:solidFill>
            <a:schemeClr val="accent4">
              <a:alpha val="90000"/>
            </a:schemeClr>
          </a:solidFill>
        </p:spPr>
        <p:txBody>
          <a:bodyPr lIns="91440" tIns="91440" rtlCol="0" anchor="ctr" anchorCtr="0">
            <a:normAutofit/>
          </a:bodyPr>
          <a:lstStyle>
            <a:lvl1pPr marL="0" indent="0" algn="ctr">
              <a:lnSpc>
                <a:spcPct val="60000"/>
              </a:lnSpc>
              <a:buNone/>
              <a:defRPr lang="uk-UA" sz="1600" b="0" i="0">
                <a:solidFill>
                  <a:schemeClr val="bg1"/>
                </a:solidFill>
                <a:latin typeface="+mn-lt"/>
                <a:cs typeface="Arial" panose="020B0604020202020204" pitchFamily="34" charset="0"/>
              </a:defRPr>
            </a:lvl1pPr>
          </a:lstStyle>
          <a:p>
            <a:pPr lvl="0"/>
            <a:r>
              <a:rPr lang="ru-RU" smtClean="0"/>
              <a:t>Образец текста</a:t>
            </a:r>
          </a:p>
        </p:txBody>
      </p:sp>
      <p:sp>
        <p:nvSpPr>
          <p:cNvPr id="12" name="Місце для зображення 2">
            <a:extLst>
              <a:ext uri="{FF2B5EF4-FFF2-40B4-BE49-F238E27FC236}">
                <a16:creationId xmlns:a16="http://schemas.microsoft.com/office/drawing/2014/main" id="{3B5A1782-324D-4E6F-B70F-B4AAAF5BE282}"/>
              </a:ext>
            </a:extLst>
          </p:cNvPr>
          <p:cNvSpPr>
            <a:spLocks noGrp="1"/>
          </p:cNvSpPr>
          <p:nvPr>
            <p:ph type="pic" sz="quarter" idx="32" hasCustomPrompt="1"/>
          </p:nvPr>
        </p:nvSpPr>
        <p:spPr>
          <a:xfrm>
            <a:off x="4600994" y="2540000"/>
            <a:ext cx="3043238" cy="2711450"/>
          </a:xfrm>
          <a:solidFill>
            <a:schemeClr val="accent1"/>
          </a:solidFill>
        </p:spPr>
        <p:txBody>
          <a:bodyPr rtlCol="0" anchor="ctr">
            <a:normAutofit/>
          </a:bodyPr>
          <a:lstStyle>
            <a:lvl1pPr algn="ctr">
              <a:defRPr lang="uk-UA" sz="1800"/>
            </a:lvl1pPr>
          </a:lstStyle>
          <a:p>
            <a:pPr rtl="0"/>
            <a:r>
              <a:rPr lang="uk-UA"/>
              <a:t>Клацніть, щоб вставити зображення</a:t>
            </a:r>
          </a:p>
        </p:txBody>
      </p:sp>
      <p:sp>
        <p:nvSpPr>
          <p:cNvPr id="16" name="Місце для тексту 9">
            <a:extLst>
              <a:ext uri="{FF2B5EF4-FFF2-40B4-BE49-F238E27FC236}">
                <a16:creationId xmlns:a16="http://schemas.microsoft.com/office/drawing/2014/main" id="{D02C2A04-A4DF-194D-9BF0-98BDCA834A87}"/>
              </a:ext>
            </a:extLst>
          </p:cNvPr>
          <p:cNvSpPr>
            <a:spLocks noGrp="1"/>
          </p:cNvSpPr>
          <p:nvPr>
            <p:ph type="body" sz="quarter" idx="29"/>
          </p:nvPr>
        </p:nvSpPr>
        <p:spPr>
          <a:xfrm>
            <a:off x="4601548" y="4634097"/>
            <a:ext cx="3042684" cy="617685"/>
          </a:xfrm>
          <a:solidFill>
            <a:schemeClr val="accent2">
              <a:alpha val="90000"/>
            </a:schemeClr>
          </a:solidFill>
        </p:spPr>
        <p:txBody>
          <a:bodyPr lIns="91440" tIns="91440" rtlCol="0" anchor="ctr" anchorCtr="0">
            <a:normAutofit/>
          </a:bodyPr>
          <a:lstStyle>
            <a:lvl1pPr marL="0" indent="0" algn="ctr">
              <a:lnSpc>
                <a:spcPct val="60000"/>
              </a:lnSpc>
              <a:buNone/>
              <a:defRPr lang="uk-UA" sz="1600" b="0" i="0">
                <a:solidFill>
                  <a:schemeClr val="bg1"/>
                </a:solidFill>
                <a:latin typeface="+mn-lt"/>
                <a:cs typeface="Arial" panose="020B0604020202020204" pitchFamily="34" charset="0"/>
              </a:defRPr>
            </a:lvl1pPr>
          </a:lstStyle>
          <a:p>
            <a:pPr lvl="0"/>
            <a:r>
              <a:rPr lang="ru-RU" smtClean="0"/>
              <a:t>Образец текста</a:t>
            </a:r>
          </a:p>
        </p:txBody>
      </p:sp>
      <p:sp>
        <p:nvSpPr>
          <p:cNvPr id="13" name="Місце для зображення 2">
            <a:extLst>
              <a:ext uri="{FF2B5EF4-FFF2-40B4-BE49-F238E27FC236}">
                <a16:creationId xmlns:a16="http://schemas.microsoft.com/office/drawing/2014/main" id="{D948B0B4-59DD-4F57-BC4D-AD690F1F9A8F}"/>
              </a:ext>
            </a:extLst>
          </p:cNvPr>
          <p:cNvSpPr>
            <a:spLocks noGrp="1"/>
          </p:cNvSpPr>
          <p:nvPr>
            <p:ph type="pic" sz="quarter" idx="33" hasCustomPrompt="1"/>
          </p:nvPr>
        </p:nvSpPr>
        <p:spPr>
          <a:xfrm>
            <a:off x="8310557" y="2540000"/>
            <a:ext cx="3043238" cy="2711450"/>
          </a:xfrm>
          <a:solidFill>
            <a:schemeClr val="accent1"/>
          </a:solidFill>
        </p:spPr>
        <p:txBody>
          <a:bodyPr rtlCol="0" anchor="ctr">
            <a:normAutofit/>
          </a:bodyPr>
          <a:lstStyle>
            <a:lvl1pPr algn="ctr">
              <a:defRPr lang="uk-UA" sz="1800"/>
            </a:lvl1pPr>
          </a:lstStyle>
          <a:p>
            <a:pPr rtl="0"/>
            <a:r>
              <a:rPr lang="uk-UA"/>
              <a:t>Клацніть, щоб вставити зображення</a:t>
            </a:r>
          </a:p>
        </p:txBody>
      </p:sp>
      <p:sp>
        <p:nvSpPr>
          <p:cNvPr id="15" name="Місце для тексту 9">
            <a:extLst>
              <a:ext uri="{FF2B5EF4-FFF2-40B4-BE49-F238E27FC236}">
                <a16:creationId xmlns:a16="http://schemas.microsoft.com/office/drawing/2014/main" id="{910F1566-2F10-C94E-A440-3BE6863E4147}"/>
              </a:ext>
            </a:extLst>
          </p:cNvPr>
          <p:cNvSpPr>
            <a:spLocks noGrp="1"/>
          </p:cNvSpPr>
          <p:nvPr>
            <p:ph type="body" sz="quarter" idx="10"/>
          </p:nvPr>
        </p:nvSpPr>
        <p:spPr>
          <a:xfrm>
            <a:off x="8311111" y="4636714"/>
            <a:ext cx="3042684" cy="617685"/>
          </a:xfrm>
          <a:solidFill>
            <a:schemeClr val="accent3">
              <a:alpha val="90000"/>
            </a:schemeClr>
          </a:solidFill>
        </p:spPr>
        <p:txBody>
          <a:bodyPr lIns="91440" tIns="91440" rtlCol="0" anchor="ctr" anchorCtr="0">
            <a:normAutofit/>
          </a:bodyPr>
          <a:lstStyle>
            <a:lvl1pPr marL="0" indent="0" algn="ctr">
              <a:lnSpc>
                <a:spcPct val="60000"/>
              </a:lnSpc>
              <a:buNone/>
              <a:defRPr lang="uk-UA" sz="1600" b="0" i="0">
                <a:solidFill>
                  <a:schemeClr val="bg1"/>
                </a:solidFill>
                <a:latin typeface="+mn-lt"/>
                <a:cs typeface="Arial" panose="020B0604020202020204" pitchFamily="34" charset="0"/>
              </a:defRPr>
            </a:lvl1pPr>
          </a:lstStyle>
          <a:p>
            <a:pPr lvl="0"/>
            <a:r>
              <a:rPr lang="ru-RU" smtClean="0"/>
              <a:t>Образец текста</a:t>
            </a:r>
          </a:p>
        </p:txBody>
      </p:sp>
      <p:sp>
        <p:nvSpPr>
          <p:cNvPr id="17" name="Місце для номера слайда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rtlCol="0"/>
          <a:lstStyle>
            <a:lvl1pPr>
              <a:defRPr lang="uk-UA" sz="1200"/>
            </a:lvl1pPr>
          </a:lstStyle>
          <a:p>
            <a:pPr rtl="0"/>
            <a:fld id="{A52BEA90-E6BE-45F4-8D5D-C2E01FE3DBCB}" type="slidenum">
              <a:rPr lang="uk-UA" smtClean="0"/>
              <a:pPr rtl="0"/>
              <a:t>‹#›</a:t>
            </a:fld>
            <a:endParaRPr lang="uk-UA" dirty="0"/>
          </a:p>
        </p:txBody>
      </p:sp>
    </p:spTree>
    <p:extLst>
      <p:ext uri="{BB962C8B-B14F-4D97-AF65-F5344CB8AC3E}">
        <p14:creationId xmlns:p14="http://schemas.microsoft.com/office/powerpoint/2010/main" val="40870786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і 2 елементи вмісту">
    <p:spTree>
      <p:nvGrpSpPr>
        <p:cNvPr id="1" name=""/>
        <p:cNvGrpSpPr/>
        <p:nvPr/>
      </p:nvGrpSpPr>
      <p:grpSpPr>
        <a:xfrm>
          <a:off x="0" y="0"/>
          <a:ext cx="0" cy="0"/>
          <a:chOff x="0" y="0"/>
          <a:chExt cx="0" cy="0"/>
        </a:xfrm>
      </p:grpSpPr>
      <p:sp>
        <p:nvSpPr>
          <p:cNvPr id="9" name="Заголовок 13">
            <a:extLst>
              <a:ext uri="{FF2B5EF4-FFF2-40B4-BE49-F238E27FC236}">
                <a16:creationId xmlns:a16="http://schemas.microsoft.com/office/drawing/2014/main" id="{61830361-A194-9F4E-999F-05BDD53E56D9}"/>
              </a:ext>
            </a:extLst>
          </p:cNvPr>
          <p:cNvSpPr>
            <a:spLocks noGrp="1"/>
          </p:cNvSpPr>
          <p:nvPr>
            <p:ph type="title" hasCustomPrompt="1"/>
          </p:nvPr>
        </p:nvSpPr>
        <p:spPr>
          <a:xfrm>
            <a:off x="838199" y="566928"/>
            <a:ext cx="10537683" cy="873436"/>
          </a:xfrm>
        </p:spPr>
        <p:txBody>
          <a:bodyPr lIns="0" tIns="0" rIns="0" bIns="0" rtlCol="0" anchor="t">
            <a:noAutofit/>
          </a:bodyPr>
          <a:lstStyle>
            <a:lvl1pPr>
              <a:defRPr lang="uk-UA" sz="2800" b="1">
                <a:solidFill>
                  <a:schemeClr val="accent5"/>
                </a:solidFill>
              </a:defRPr>
            </a:lvl1pPr>
          </a:lstStyle>
          <a:p>
            <a:pPr rtl="0"/>
            <a:r>
              <a:rPr lang="uk-UA"/>
              <a:t>Клацніть, щоб змінити стиль зразка заголовка</a:t>
            </a:r>
          </a:p>
        </p:txBody>
      </p:sp>
      <p:sp>
        <p:nvSpPr>
          <p:cNvPr id="3" name="Місце для вмісту 2">
            <a:extLst>
              <a:ext uri="{FF2B5EF4-FFF2-40B4-BE49-F238E27FC236}">
                <a16:creationId xmlns:a16="http://schemas.microsoft.com/office/drawing/2014/main" id="{BEF09F5E-ECB4-4608-BAD6-3C0B906FBC10}"/>
              </a:ext>
            </a:extLst>
          </p:cNvPr>
          <p:cNvSpPr>
            <a:spLocks noGrp="1"/>
          </p:cNvSpPr>
          <p:nvPr>
            <p:ph sz="quarter" idx="25" hasCustomPrompt="1"/>
          </p:nvPr>
        </p:nvSpPr>
        <p:spPr>
          <a:xfrm>
            <a:off x="1968500" y="1780031"/>
            <a:ext cx="3225800" cy="3930207"/>
          </a:xfrm>
          <a:solidFill>
            <a:schemeClr val="accent1"/>
          </a:solidFill>
        </p:spPr>
        <p:txBody>
          <a:bodyPr rtlCol="0" anchor="ctr">
            <a:normAutofit/>
          </a:bodyPr>
          <a:lstStyle>
            <a:lvl1pPr algn="ctr">
              <a:defRPr lang="uk-UA" sz="1600"/>
            </a:lvl1pPr>
          </a:lstStyle>
          <a:p>
            <a:pPr lvl="0" rtl="0"/>
            <a:r>
              <a:rPr lang="uk-UA"/>
              <a:t>Клацніть, щоб вставити сюди зображення або графіку</a:t>
            </a:r>
          </a:p>
        </p:txBody>
      </p:sp>
      <p:sp>
        <p:nvSpPr>
          <p:cNvPr id="10" name="Місце для вмісту 2">
            <a:extLst>
              <a:ext uri="{FF2B5EF4-FFF2-40B4-BE49-F238E27FC236}">
                <a16:creationId xmlns:a16="http://schemas.microsoft.com/office/drawing/2014/main" id="{D31456E2-715C-4D0E-AEC1-EDCEF7EFE170}"/>
              </a:ext>
            </a:extLst>
          </p:cNvPr>
          <p:cNvSpPr>
            <a:spLocks noGrp="1"/>
          </p:cNvSpPr>
          <p:nvPr>
            <p:ph sz="quarter" idx="26" hasCustomPrompt="1"/>
          </p:nvPr>
        </p:nvSpPr>
        <p:spPr>
          <a:xfrm>
            <a:off x="6997700" y="1779475"/>
            <a:ext cx="3225800" cy="3930207"/>
          </a:xfrm>
          <a:solidFill>
            <a:schemeClr val="accent1"/>
          </a:solidFill>
        </p:spPr>
        <p:txBody>
          <a:bodyPr rtlCol="0" anchor="ctr">
            <a:normAutofit/>
          </a:bodyPr>
          <a:lstStyle>
            <a:lvl1pPr algn="ctr">
              <a:defRPr lang="uk-UA" sz="1600"/>
            </a:lvl1pPr>
          </a:lstStyle>
          <a:p>
            <a:pPr lvl="0" rtl="0"/>
            <a:r>
              <a:rPr lang="uk-UA"/>
              <a:t>Клацніть, щоб вставити сюди зображення або графіку</a:t>
            </a:r>
          </a:p>
        </p:txBody>
      </p:sp>
      <p:sp>
        <p:nvSpPr>
          <p:cNvPr id="17" name="Місце для номера слайда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rtlCol="0"/>
          <a:lstStyle>
            <a:lvl1pPr>
              <a:defRPr lang="uk-UA" sz="1200"/>
            </a:lvl1pPr>
          </a:lstStyle>
          <a:p>
            <a:pPr rtl="0"/>
            <a:fld id="{A52BEA90-E6BE-45F4-8D5D-C2E01FE3DBCB}" type="slidenum">
              <a:rPr lang="uk-UA" smtClean="0"/>
              <a:pPr rtl="0"/>
              <a:t>‹#›</a:t>
            </a:fld>
            <a:endParaRPr lang="uk-UA" dirty="0"/>
          </a:p>
        </p:txBody>
      </p:sp>
    </p:spTree>
    <p:extLst>
      <p:ext uri="{BB962C8B-B14F-4D97-AF65-F5344CB8AC3E}">
        <p14:creationId xmlns:p14="http://schemas.microsoft.com/office/powerpoint/2010/main" val="584744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оловок і об’єкт">
    <p:spTree>
      <p:nvGrpSpPr>
        <p:cNvPr id="1" name=""/>
        <p:cNvGrpSpPr/>
        <p:nvPr/>
      </p:nvGrpSpPr>
      <p:grpSpPr>
        <a:xfrm>
          <a:off x="0" y="0"/>
          <a:ext cx="0" cy="0"/>
          <a:chOff x="0" y="0"/>
          <a:chExt cx="0" cy="0"/>
        </a:xfrm>
      </p:grpSpPr>
      <p:sp>
        <p:nvSpPr>
          <p:cNvPr id="13" name="Заголовок 13">
            <a:extLst>
              <a:ext uri="{FF2B5EF4-FFF2-40B4-BE49-F238E27FC236}">
                <a16:creationId xmlns:a16="http://schemas.microsoft.com/office/drawing/2014/main" id="{6BEBC398-0B32-5D4C-8F8E-8DA17BC07AAF}"/>
              </a:ext>
            </a:extLst>
          </p:cNvPr>
          <p:cNvSpPr>
            <a:spLocks noGrp="1"/>
          </p:cNvSpPr>
          <p:nvPr>
            <p:ph type="title" hasCustomPrompt="1"/>
          </p:nvPr>
        </p:nvSpPr>
        <p:spPr>
          <a:xfrm>
            <a:off x="838199" y="566928"/>
            <a:ext cx="10537683" cy="873436"/>
          </a:xfrm>
        </p:spPr>
        <p:txBody>
          <a:bodyPr lIns="0" tIns="0" rIns="0" bIns="0" rtlCol="0" anchor="t">
            <a:noAutofit/>
          </a:bodyPr>
          <a:lstStyle>
            <a:lvl1pPr>
              <a:defRPr lang="uk-UA" sz="2800" b="1">
                <a:solidFill>
                  <a:schemeClr val="accent5"/>
                </a:solidFill>
              </a:defRPr>
            </a:lvl1pPr>
          </a:lstStyle>
          <a:p>
            <a:pPr rtl="0"/>
            <a:r>
              <a:rPr lang="uk-UA"/>
              <a:t>Клацніть, щоб змінити стиль зразка заголовка</a:t>
            </a:r>
          </a:p>
        </p:txBody>
      </p:sp>
      <p:sp>
        <p:nvSpPr>
          <p:cNvPr id="3" name="Місце для вмісту 2">
            <a:extLst>
              <a:ext uri="{FF2B5EF4-FFF2-40B4-BE49-F238E27FC236}">
                <a16:creationId xmlns:a16="http://schemas.microsoft.com/office/drawing/2014/main" id="{D7252D11-D0BD-46AC-942A-A7F84C34C1CC}"/>
              </a:ext>
            </a:extLst>
          </p:cNvPr>
          <p:cNvSpPr>
            <a:spLocks noGrp="1"/>
          </p:cNvSpPr>
          <p:nvPr>
            <p:ph sz="quarter" idx="24" hasCustomPrompt="1"/>
          </p:nvPr>
        </p:nvSpPr>
        <p:spPr>
          <a:xfrm>
            <a:off x="838199" y="1780031"/>
            <a:ext cx="10537683" cy="4576318"/>
          </a:xfrm>
          <a:solidFill>
            <a:schemeClr val="accent1"/>
          </a:solidFill>
        </p:spPr>
        <p:txBody>
          <a:bodyPr rtlCol="0" anchor="ctr">
            <a:normAutofit/>
          </a:bodyPr>
          <a:lstStyle>
            <a:lvl1pPr algn="ctr">
              <a:defRPr lang="uk-UA" sz="1800"/>
            </a:lvl1pPr>
          </a:lstStyle>
          <a:p>
            <a:pPr lvl="0" rtl="0"/>
            <a:r>
              <a:rPr lang="uk-UA"/>
              <a:t>Клацніть, щоб вставити сюди зображення або графіку</a:t>
            </a:r>
          </a:p>
        </p:txBody>
      </p:sp>
      <p:sp>
        <p:nvSpPr>
          <p:cNvPr id="17" name="Місце для номера слайда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rtlCol="0"/>
          <a:lstStyle>
            <a:lvl1pPr>
              <a:defRPr lang="uk-UA" sz="1200">
                <a:latin typeface="+mn-lt"/>
              </a:defRPr>
            </a:lvl1pPr>
          </a:lstStyle>
          <a:p>
            <a:pPr rtl="0"/>
            <a:fld id="{A52BEA90-E6BE-45F4-8D5D-C2E01FE3DBCB}" type="slidenum">
              <a:rPr lang="uk-UA" smtClean="0"/>
              <a:pPr rtl="0"/>
              <a:t>‹#›</a:t>
            </a:fld>
            <a:endParaRPr lang="uk-UA" dirty="0"/>
          </a:p>
        </p:txBody>
      </p:sp>
    </p:spTree>
    <p:extLst>
      <p:ext uri="{BB962C8B-B14F-4D97-AF65-F5344CB8AC3E}">
        <p14:creationId xmlns:p14="http://schemas.microsoft.com/office/powerpoint/2010/main" val="4054317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Заголовок і зображення">
    <p:spTree>
      <p:nvGrpSpPr>
        <p:cNvPr id="1" name=""/>
        <p:cNvGrpSpPr/>
        <p:nvPr/>
      </p:nvGrpSpPr>
      <p:grpSpPr>
        <a:xfrm>
          <a:off x="0" y="0"/>
          <a:ext cx="0" cy="0"/>
          <a:chOff x="0" y="0"/>
          <a:chExt cx="0" cy="0"/>
        </a:xfrm>
      </p:grpSpPr>
      <p:sp>
        <p:nvSpPr>
          <p:cNvPr id="4" name="Місце для зображення 3">
            <a:extLst>
              <a:ext uri="{FF2B5EF4-FFF2-40B4-BE49-F238E27FC236}">
                <a16:creationId xmlns:a16="http://schemas.microsoft.com/office/drawing/2014/main" id="{60269070-4807-43E2-A9DF-90767C93C775}"/>
              </a:ext>
            </a:extLst>
          </p:cNvPr>
          <p:cNvSpPr>
            <a:spLocks noGrp="1"/>
          </p:cNvSpPr>
          <p:nvPr>
            <p:ph type="pic" sz="quarter" idx="15" hasCustomPrompt="1"/>
          </p:nvPr>
        </p:nvSpPr>
        <p:spPr>
          <a:xfrm>
            <a:off x="0" y="0"/>
            <a:ext cx="12207239" cy="6858000"/>
          </a:xfrm>
          <a:solidFill>
            <a:schemeClr val="accent1"/>
          </a:solidFill>
        </p:spPr>
        <p:txBody>
          <a:bodyPr tIns="2560320" rtlCol="0" anchor="ctr">
            <a:noAutofit/>
          </a:bodyPr>
          <a:lstStyle>
            <a:lvl1pPr algn="ctr">
              <a:defRPr lang="uk-UA" sz="1800"/>
            </a:lvl1pPr>
          </a:lstStyle>
          <a:p>
            <a:pPr rtl="0"/>
            <a:r>
              <a:rPr lang="uk-UA" dirty="0"/>
              <a:t>Клацніть, щоб вставити сюди зображення</a:t>
            </a:r>
          </a:p>
          <a:p>
            <a:pPr rtl="0"/>
            <a:endParaRPr lang="uk-UA" dirty="0"/>
          </a:p>
        </p:txBody>
      </p:sp>
      <p:sp>
        <p:nvSpPr>
          <p:cNvPr id="6" name="Місце для тексту 9">
            <a:extLst>
              <a:ext uri="{FF2B5EF4-FFF2-40B4-BE49-F238E27FC236}">
                <a16:creationId xmlns:a16="http://schemas.microsoft.com/office/drawing/2014/main" id="{B95A5A22-1295-5A4C-BEED-CDAAB6B38DA8}"/>
              </a:ext>
            </a:extLst>
          </p:cNvPr>
          <p:cNvSpPr>
            <a:spLocks noGrp="1"/>
          </p:cNvSpPr>
          <p:nvPr>
            <p:ph type="body" sz="quarter" idx="14"/>
          </p:nvPr>
        </p:nvSpPr>
        <p:spPr>
          <a:xfrm>
            <a:off x="-11574" y="-11151"/>
            <a:ext cx="12207240" cy="3429000"/>
          </a:xfrm>
          <a:solidFill>
            <a:srgbClr val="262626">
              <a:alpha val="61961"/>
            </a:srgbClr>
          </a:solidFill>
          <a:ln>
            <a:noFill/>
          </a:ln>
        </p:spPr>
        <p:txBody>
          <a:bodyPr lIns="868680" tIns="2057400" bIns="91440" rtlCol="0" anchor="t" anchorCtr="0">
            <a:normAutofit/>
          </a:bodyPr>
          <a:lstStyle>
            <a:lvl1pPr marL="0" marR="0" indent="0" algn="l" defTabSz="914400" rtl="0" eaLnBrk="1" fontAlgn="auto" latinLnBrk="0" hangingPunct="1">
              <a:lnSpc>
                <a:spcPct val="60000"/>
              </a:lnSpc>
              <a:spcBef>
                <a:spcPts val="1000"/>
              </a:spcBef>
              <a:spcAft>
                <a:spcPts val="0"/>
              </a:spcAft>
              <a:buClrTx/>
              <a:buSzTx/>
              <a:buFontTx/>
              <a:buNone/>
              <a:tabLst/>
              <a:defRPr lang="uk-UA" sz="1600" b="0" i="0">
                <a:solidFill>
                  <a:schemeClr val="bg1"/>
                </a:solidFill>
                <a:latin typeface="+mn-lt"/>
                <a:cs typeface="Arial" panose="020B0604020202020204" pitchFamily="34" charset="0"/>
              </a:defRPr>
            </a:lvl1pPr>
          </a:lstStyle>
          <a:p>
            <a:pPr lvl="0"/>
            <a:r>
              <a:rPr lang="ru-RU" smtClean="0"/>
              <a:t>Образец текста</a:t>
            </a:r>
          </a:p>
        </p:txBody>
      </p:sp>
      <p:sp>
        <p:nvSpPr>
          <p:cNvPr id="2" name="Заголовок 1">
            <a:extLst>
              <a:ext uri="{FF2B5EF4-FFF2-40B4-BE49-F238E27FC236}">
                <a16:creationId xmlns:a16="http://schemas.microsoft.com/office/drawing/2014/main" id="{AEDEBD28-F38A-B644-853D-75CBD6A9F711}"/>
              </a:ext>
            </a:extLst>
          </p:cNvPr>
          <p:cNvSpPr>
            <a:spLocks noGrp="1"/>
          </p:cNvSpPr>
          <p:nvPr>
            <p:ph type="title" hasCustomPrompt="1"/>
          </p:nvPr>
        </p:nvSpPr>
        <p:spPr>
          <a:xfrm>
            <a:off x="838200" y="565847"/>
            <a:ext cx="10515600" cy="1062232"/>
          </a:xfrm>
        </p:spPr>
        <p:txBody>
          <a:bodyPr lIns="0" tIns="0" rIns="0" bIns="0" rtlCol="0" anchor="t">
            <a:normAutofit/>
          </a:bodyPr>
          <a:lstStyle>
            <a:lvl1pPr>
              <a:defRPr lang="uk-UA" sz="2800">
                <a:solidFill>
                  <a:schemeClr val="bg1"/>
                </a:solidFill>
              </a:defRPr>
            </a:lvl1pPr>
          </a:lstStyle>
          <a:p>
            <a:pPr rtl="0"/>
            <a:r>
              <a:rPr lang="uk-UA"/>
              <a:t>Клацніть, щоб змінити стиль зразка заголовка</a:t>
            </a:r>
          </a:p>
        </p:txBody>
      </p:sp>
      <p:sp>
        <p:nvSpPr>
          <p:cNvPr id="7" name="Текстове поле 6">
            <a:extLst>
              <a:ext uri="{FF2B5EF4-FFF2-40B4-BE49-F238E27FC236}">
                <a16:creationId xmlns:a16="http://schemas.microsoft.com/office/drawing/2014/main" id="{C3B6C998-067D-F24C-8880-399DE7EC60CF}"/>
              </a:ext>
            </a:extLst>
          </p:cNvPr>
          <p:cNvSpPr txBox="1"/>
          <p:nvPr userDrawn="1"/>
        </p:nvSpPr>
        <p:spPr>
          <a:xfrm>
            <a:off x="3340444" y="5520224"/>
            <a:ext cx="5511112" cy="954107"/>
          </a:xfrm>
          <a:prstGeom prst="rect">
            <a:avLst/>
          </a:prstGeom>
          <a:solidFill>
            <a:schemeClr val="bg1">
              <a:alpha val="0"/>
            </a:schemeClr>
          </a:solidFill>
        </p:spPr>
        <p:txBody>
          <a:bodyPr wrap="square" rtlCol="0">
            <a:spAutoFit/>
          </a:bodyPr>
          <a:lstStyle>
            <a:defPPr>
              <a:defRPr lang="uk-UA"/>
            </a:defPPr>
          </a:lstStyle>
          <a:p>
            <a:pPr lvl="0" algn="ctr"/>
            <a:r>
              <a:rPr lang="uk-UA" sz="2800" b="1" dirty="0">
                <a:solidFill>
                  <a:schemeClr val="accent5"/>
                </a:solidFill>
              </a:rPr>
              <a:t>Клацніть, щоб відредагувати стилі зразків тексту</a:t>
            </a:r>
          </a:p>
        </p:txBody>
      </p:sp>
    </p:spTree>
    <p:extLst>
      <p:ext uri="{BB962C8B-B14F-4D97-AF65-F5344CB8AC3E}">
        <p14:creationId xmlns:p14="http://schemas.microsoft.com/office/powerpoint/2010/main" val="65470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зображення і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4EFD44-3E18-544B-BBAC-DCBF5F125EA3}"/>
              </a:ext>
            </a:extLst>
          </p:cNvPr>
          <p:cNvSpPr>
            <a:spLocks noGrp="1"/>
          </p:cNvSpPr>
          <p:nvPr>
            <p:ph type="title" hasCustomPrompt="1"/>
          </p:nvPr>
        </p:nvSpPr>
        <p:spPr>
          <a:xfrm>
            <a:off x="838200" y="569494"/>
            <a:ext cx="10515600" cy="911595"/>
          </a:xfrm>
        </p:spPr>
        <p:txBody>
          <a:bodyPr lIns="0" tIns="0" rIns="0" bIns="0" rtlCol="0" anchor="t">
            <a:normAutofit/>
          </a:bodyPr>
          <a:lstStyle>
            <a:lvl1pPr>
              <a:defRPr lang="uk-UA" sz="2800">
                <a:solidFill>
                  <a:schemeClr val="accent6"/>
                </a:solidFill>
              </a:defRPr>
            </a:lvl1pPr>
          </a:lstStyle>
          <a:p>
            <a:pPr rtl="0"/>
            <a:r>
              <a:rPr lang="uk-UA"/>
              <a:t>Клацніть, щоб змінити стиль зразка заголовка</a:t>
            </a:r>
          </a:p>
        </p:txBody>
      </p:sp>
      <p:sp>
        <p:nvSpPr>
          <p:cNvPr id="7" name="Місце для зображення 2">
            <a:extLst>
              <a:ext uri="{FF2B5EF4-FFF2-40B4-BE49-F238E27FC236}">
                <a16:creationId xmlns:a16="http://schemas.microsoft.com/office/drawing/2014/main" id="{E69AB53E-6566-42B1-A87A-589EE239D5AA}"/>
              </a:ext>
            </a:extLst>
          </p:cNvPr>
          <p:cNvSpPr>
            <a:spLocks noGrp="1"/>
          </p:cNvSpPr>
          <p:nvPr>
            <p:ph type="pic" sz="quarter" idx="20" hasCustomPrompt="1"/>
          </p:nvPr>
        </p:nvSpPr>
        <p:spPr>
          <a:xfrm>
            <a:off x="833175" y="1963738"/>
            <a:ext cx="6759223" cy="4217987"/>
          </a:xfrm>
          <a:solidFill>
            <a:schemeClr val="accent1"/>
          </a:solidFill>
        </p:spPr>
        <p:txBody>
          <a:bodyPr rtlCol="0" anchor="ctr">
            <a:normAutofit/>
          </a:bodyPr>
          <a:lstStyle>
            <a:lvl1pPr algn="ctr">
              <a:defRPr lang="uk-UA" sz="1600"/>
            </a:lvl1pPr>
          </a:lstStyle>
          <a:p>
            <a:pPr rtl="0"/>
            <a:r>
              <a:rPr lang="uk-UA"/>
              <a:t>Клацніть, щоб вставити сюди зображення</a:t>
            </a:r>
          </a:p>
        </p:txBody>
      </p:sp>
      <p:sp>
        <p:nvSpPr>
          <p:cNvPr id="20" name="Місце для тексту 11">
            <a:extLst>
              <a:ext uri="{FF2B5EF4-FFF2-40B4-BE49-F238E27FC236}">
                <a16:creationId xmlns:a16="http://schemas.microsoft.com/office/drawing/2014/main" id="{FD3509C8-7877-6946-8CE5-00F7B9552E07}"/>
              </a:ext>
            </a:extLst>
          </p:cNvPr>
          <p:cNvSpPr>
            <a:spLocks noGrp="1"/>
          </p:cNvSpPr>
          <p:nvPr>
            <p:ph type="body" sz="quarter" idx="24"/>
          </p:nvPr>
        </p:nvSpPr>
        <p:spPr>
          <a:xfrm>
            <a:off x="8432800" y="3725227"/>
            <a:ext cx="2919113" cy="1835313"/>
          </a:xfrm>
        </p:spPr>
        <p:txBody>
          <a:bodyPr lIns="0" tIns="0" rIns="0" bIns="0" rtlCol="0">
            <a:noAutofit/>
          </a:bodyPr>
          <a:lstStyle>
            <a:lvl1pPr marL="0" indent="0">
              <a:lnSpc>
                <a:spcPct val="90000"/>
              </a:lnSpc>
              <a:buNone/>
              <a:defRPr lang="uk-UA" sz="1600" b="0">
                <a:solidFill>
                  <a:schemeClr val="accent5"/>
                </a:solidFill>
              </a:defRPr>
            </a:lvl1pPr>
          </a:lstStyle>
          <a:p>
            <a:pPr lvl="0"/>
            <a:r>
              <a:rPr lang="ru-RU" smtClean="0"/>
              <a:t>Образец текста</a:t>
            </a:r>
          </a:p>
        </p:txBody>
      </p:sp>
      <p:sp>
        <p:nvSpPr>
          <p:cNvPr id="19" name="Місце для тексту 11">
            <a:extLst>
              <a:ext uri="{FF2B5EF4-FFF2-40B4-BE49-F238E27FC236}">
                <a16:creationId xmlns:a16="http://schemas.microsoft.com/office/drawing/2014/main" id="{46EC1DFF-6B7A-4C4C-9BDC-76D1FE8DD60B}"/>
              </a:ext>
            </a:extLst>
          </p:cNvPr>
          <p:cNvSpPr>
            <a:spLocks noGrp="1"/>
          </p:cNvSpPr>
          <p:nvPr>
            <p:ph type="body" sz="quarter" idx="23"/>
          </p:nvPr>
        </p:nvSpPr>
        <p:spPr>
          <a:xfrm>
            <a:off x="8432800" y="5692068"/>
            <a:ext cx="2919113" cy="532753"/>
          </a:xfrm>
        </p:spPr>
        <p:txBody>
          <a:bodyPr lIns="0" tIns="0" rIns="0" bIns="0" rtlCol="0" anchor="b">
            <a:noAutofit/>
          </a:bodyPr>
          <a:lstStyle>
            <a:lvl1pPr marL="0" indent="0">
              <a:lnSpc>
                <a:spcPct val="90000"/>
              </a:lnSpc>
              <a:buNone/>
              <a:defRPr lang="uk-UA" sz="2000" b="1">
                <a:solidFill>
                  <a:schemeClr val="accent5"/>
                </a:solidFill>
              </a:defRPr>
            </a:lvl1pPr>
          </a:lstStyle>
          <a:p>
            <a:pPr lvl="0"/>
            <a:r>
              <a:rPr lang="ru-RU" smtClean="0"/>
              <a:t>Образец текста</a:t>
            </a:r>
          </a:p>
        </p:txBody>
      </p:sp>
      <p:sp>
        <p:nvSpPr>
          <p:cNvPr id="17" name="Місце для номера слайда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rtlCol="0"/>
          <a:lstStyle>
            <a:lvl1pPr>
              <a:defRPr lang="uk-UA" sz="1200">
                <a:latin typeface="+mn-lt"/>
                <a:cs typeface="Arial" panose="020B0604020202020204" pitchFamily="34" charset="0"/>
              </a:defRPr>
            </a:lvl1pPr>
          </a:lstStyle>
          <a:p>
            <a:pPr rtl="0"/>
            <a:fld id="{A52BEA90-E6BE-45F4-8D5D-C2E01FE3DBCB}" type="slidenum">
              <a:rPr lang="uk-UA" smtClean="0"/>
              <a:pPr rtl="0"/>
              <a:t>‹#›</a:t>
            </a:fld>
            <a:endParaRPr lang="uk-UA" dirty="0"/>
          </a:p>
        </p:txBody>
      </p:sp>
    </p:spTree>
    <p:extLst>
      <p:ext uri="{BB962C8B-B14F-4D97-AF65-F5344CB8AC3E}">
        <p14:creationId xmlns:p14="http://schemas.microsoft.com/office/powerpoint/2010/main" val="21050539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774DDE9C-955A-40E0-AEDB-57EE5B377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uk-UA"/>
            </a:defPPr>
          </a:lstStyle>
          <a:p>
            <a:pPr rtl="0"/>
            <a:r>
              <a:rPr lang="uk-UA"/>
              <a:t>Клацніть, щоб змінити стиль зразка заголовка</a:t>
            </a:r>
          </a:p>
        </p:txBody>
      </p:sp>
      <p:sp>
        <p:nvSpPr>
          <p:cNvPr id="3" name="Місце для тексту 2">
            <a:extLst>
              <a:ext uri="{FF2B5EF4-FFF2-40B4-BE49-F238E27FC236}">
                <a16:creationId xmlns:a16="http://schemas.microsoft.com/office/drawing/2014/main" id="{2C8092AA-470A-438D-B06A-389D4965D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uk-UA"/>
            </a:defPPr>
          </a:lstStyle>
          <a:p>
            <a:pPr lvl="0"/>
            <a:r>
              <a:rPr lang="uk-UA" dirty="0"/>
              <a:t>Клацніть, щоб відредагувати стилі зразків тексту</a:t>
            </a:r>
          </a:p>
          <a:p>
            <a:pPr lvl="1" rtl="0"/>
            <a:r>
              <a:rPr lang="uk-UA" dirty="0"/>
              <a:t>Другий рівень</a:t>
            </a:r>
          </a:p>
          <a:p>
            <a:pPr lvl="2" rtl="0"/>
            <a:r>
              <a:rPr lang="uk-UA" dirty="0"/>
              <a:t>Третій рівень</a:t>
            </a:r>
          </a:p>
          <a:p>
            <a:pPr lvl="3" rtl="0"/>
            <a:r>
              <a:rPr lang="uk-UA" dirty="0"/>
              <a:t>Четвертий рівень</a:t>
            </a:r>
          </a:p>
          <a:p>
            <a:pPr lvl="4" rtl="0"/>
            <a:r>
              <a:rPr lang="uk-UA" dirty="0"/>
              <a:t>П’ятий рівень</a:t>
            </a:r>
          </a:p>
        </p:txBody>
      </p:sp>
      <p:sp>
        <p:nvSpPr>
          <p:cNvPr id="6" name="Місце для номера слайда 5">
            <a:extLst>
              <a:ext uri="{FF2B5EF4-FFF2-40B4-BE49-F238E27FC236}">
                <a16:creationId xmlns:a16="http://schemas.microsoft.com/office/drawing/2014/main" id="{2F0C0FCC-269D-49E4-B1A8-2F5D9EEA5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uk-UA" sz="1200">
                <a:solidFill>
                  <a:schemeClr val="tx1">
                    <a:tint val="75000"/>
                  </a:schemeClr>
                </a:solidFill>
                <a:latin typeface="+mn-lt"/>
                <a:cs typeface="Arial" panose="020B0604020202020204" pitchFamily="34" charset="0"/>
              </a:defRPr>
            </a:lvl1pPr>
          </a:lstStyle>
          <a:p>
            <a:pPr rtl="0"/>
            <a:fld id="{A52BEA90-E6BE-45F4-8D5D-C2E01FE3DBCB}" type="slidenum">
              <a:rPr lang="uk-UA" smtClean="0"/>
              <a:pPr rtl="0"/>
              <a:t>‹#›</a:t>
            </a:fld>
            <a:endParaRPr lang="uk-UA" dirty="0"/>
          </a:p>
        </p:txBody>
      </p:sp>
    </p:spTree>
    <p:extLst>
      <p:ext uri="{BB962C8B-B14F-4D97-AF65-F5344CB8AC3E}">
        <p14:creationId xmlns:p14="http://schemas.microsoft.com/office/powerpoint/2010/main" val="14417243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8" r:id="rId4"/>
    <p:sldLayoutId id="2147483679" r:id="rId5"/>
    <p:sldLayoutId id="2147483680" r:id="rId6"/>
    <p:sldLayoutId id="2147483682" r:id="rId7"/>
    <p:sldLayoutId id="2147483687" r:id="rId8"/>
    <p:sldLayoutId id="2147483686" r:id="rId9"/>
    <p:sldLayoutId id="2147483681" r:id="rId10"/>
  </p:sldLayoutIdLst>
  <p:hf hdr="0" dt="0"/>
  <p:txStyles>
    <p:titleStyle>
      <a:lvl1pPr algn="l" defTabSz="914400" rtl="0" eaLnBrk="1" latinLnBrk="0" hangingPunct="1">
        <a:lnSpc>
          <a:spcPct val="90000"/>
        </a:lnSpc>
        <a:spcBef>
          <a:spcPct val="0"/>
        </a:spcBef>
        <a:buNone/>
        <a:defRPr lang="uk-UA" sz="4400" b="1"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lang="uk-UA" sz="28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lang="uk-UA" sz="2400" kern="1200">
          <a:solidFill>
            <a:schemeClr val="tx1"/>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lang="uk-UA" sz="2000" kern="1200">
          <a:solidFill>
            <a:schemeClr val="tx1"/>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lang="uk-UA" sz="18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lang="uk-UA"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uk-UA"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uk-UA"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uk-UA"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uk-UA" sz="1800" kern="1200">
          <a:solidFill>
            <a:schemeClr val="tx1"/>
          </a:solidFill>
          <a:latin typeface="+mn-lt"/>
          <a:ea typeface="+mn-ea"/>
          <a:cs typeface="+mn-cs"/>
        </a:defRPr>
      </a:lvl9pPr>
    </p:bodyStyle>
    <p:otherStyle>
      <a:defPPr>
        <a:defRPr lang="uk-UA"/>
      </a:defPPr>
      <a:lvl1pPr marL="0" algn="l" defTabSz="914400" rtl="0" eaLnBrk="1" latinLnBrk="0" hangingPunct="1">
        <a:defRPr lang="uk-UA" sz="1800" kern="1200">
          <a:solidFill>
            <a:schemeClr val="tx1"/>
          </a:solidFill>
          <a:latin typeface="+mn-lt"/>
          <a:ea typeface="+mn-ea"/>
          <a:cs typeface="+mn-cs"/>
        </a:defRPr>
      </a:lvl1pPr>
      <a:lvl2pPr marL="457200" algn="l" defTabSz="914400" rtl="0" eaLnBrk="1" latinLnBrk="0" hangingPunct="1">
        <a:defRPr lang="uk-UA" sz="1800" kern="1200">
          <a:solidFill>
            <a:schemeClr val="tx1"/>
          </a:solidFill>
          <a:latin typeface="+mn-lt"/>
          <a:ea typeface="+mn-ea"/>
          <a:cs typeface="+mn-cs"/>
        </a:defRPr>
      </a:lvl2pPr>
      <a:lvl3pPr marL="914400" algn="l" defTabSz="914400" rtl="0" eaLnBrk="1" latinLnBrk="0" hangingPunct="1">
        <a:defRPr lang="uk-UA" sz="1800" kern="1200">
          <a:solidFill>
            <a:schemeClr val="tx1"/>
          </a:solidFill>
          <a:latin typeface="+mn-lt"/>
          <a:ea typeface="+mn-ea"/>
          <a:cs typeface="+mn-cs"/>
        </a:defRPr>
      </a:lvl3pPr>
      <a:lvl4pPr marL="1371600" algn="l" defTabSz="914400" rtl="0" eaLnBrk="1" latinLnBrk="0" hangingPunct="1">
        <a:defRPr lang="uk-UA" sz="1800" kern="1200">
          <a:solidFill>
            <a:schemeClr val="tx1"/>
          </a:solidFill>
          <a:latin typeface="+mn-lt"/>
          <a:ea typeface="+mn-ea"/>
          <a:cs typeface="+mn-cs"/>
        </a:defRPr>
      </a:lvl4pPr>
      <a:lvl5pPr marL="1828800" algn="l" defTabSz="914400" rtl="0" eaLnBrk="1" latinLnBrk="0" hangingPunct="1">
        <a:defRPr lang="uk-UA" sz="1800" kern="1200">
          <a:solidFill>
            <a:schemeClr val="tx1"/>
          </a:solidFill>
          <a:latin typeface="+mn-lt"/>
          <a:ea typeface="+mn-ea"/>
          <a:cs typeface="+mn-cs"/>
        </a:defRPr>
      </a:lvl5pPr>
      <a:lvl6pPr marL="2286000" algn="l" defTabSz="914400" rtl="0" eaLnBrk="1" latinLnBrk="0" hangingPunct="1">
        <a:defRPr lang="uk-UA" sz="1800" kern="1200">
          <a:solidFill>
            <a:schemeClr val="tx1"/>
          </a:solidFill>
          <a:latin typeface="+mn-lt"/>
          <a:ea typeface="+mn-ea"/>
          <a:cs typeface="+mn-cs"/>
        </a:defRPr>
      </a:lvl6pPr>
      <a:lvl7pPr marL="2743200" algn="l" defTabSz="914400" rtl="0" eaLnBrk="1" latinLnBrk="0" hangingPunct="1">
        <a:defRPr lang="uk-UA" sz="1800" kern="1200">
          <a:solidFill>
            <a:schemeClr val="tx1"/>
          </a:solidFill>
          <a:latin typeface="+mn-lt"/>
          <a:ea typeface="+mn-ea"/>
          <a:cs typeface="+mn-cs"/>
        </a:defRPr>
      </a:lvl7pPr>
      <a:lvl8pPr marL="3200400" algn="l" defTabSz="914400" rtl="0" eaLnBrk="1" latinLnBrk="0" hangingPunct="1">
        <a:defRPr lang="uk-UA" sz="1800" kern="1200">
          <a:solidFill>
            <a:schemeClr val="tx1"/>
          </a:solidFill>
          <a:latin typeface="+mn-lt"/>
          <a:ea typeface="+mn-ea"/>
          <a:cs typeface="+mn-cs"/>
        </a:defRPr>
      </a:lvl8pPr>
      <a:lvl9pPr marL="3657600" algn="l" defTabSz="914400" rtl="0" eaLnBrk="1" latinLnBrk="0" hangingPunct="1">
        <a:defRPr lang="uk-UA"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зображення 4" descr="Гора в тумані&#10;">
            <a:extLst>
              <a:ext uri="{FF2B5EF4-FFF2-40B4-BE49-F238E27FC236}">
                <a16:creationId xmlns:a16="http://schemas.microsoft.com/office/drawing/2014/main" id="{7913F9A8-5859-8441-9D34-EA6DF53BAFAB}"/>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p:pic>
      <p:sp>
        <p:nvSpPr>
          <p:cNvPr id="6" name="Заголовок 2">
            <a:extLst>
              <a:ext uri="{FF2B5EF4-FFF2-40B4-BE49-F238E27FC236}">
                <a16:creationId xmlns:a16="http://schemas.microsoft.com/office/drawing/2014/main" id="{C60E6CE8-7AB6-B54A-8434-8F730542E2DD}"/>
              </a:ext>
            </a:extLst>
          </p:cNvPr>
          <p:cNvSpPr>
            <a:spLocks noGrp="1"/>
          </p:cNvSpPr>
          <p:nvPr>
            <p:ph type="title"/>
          </p:nvPr>
        </p:nvSpPr>
        <p:spPr/>
        <p:txBody>
          <a:bodyPr rtlCol="0"/>
          <a:lstStyle>
            <a:defPPr>
              <a:defRPr lang="uk-UA"/>
            </a:defPPr>
          </a:lstStyle>
          <a:p>
            <a:r>
              <a:rPr lang="ru-RU" dirty="0" err="1"/>
              <a:t>Лекція</a:t>
            </a:r>
            <a:r>
              <a:rPr lang="ru-RU" dirty="0"/>
              <a:t> 8. </a:t>
            </a:r>
            <a:r>
              <a:rPr lang="ru-RU" dirty="0" err="1"/>
              <a:t>Збір</a:t>
            </a:r>
            <a:r>
              <a:rPr lang="ru-RU" dirty="0"/>
              <a:t> </a:t>
            </a:r>
            <a:r>
              <a:rPr lang="ru-RU" dirty="0" err="1"/>
              <a:t>інформації</a:t>
            </a:r>
            <a:r>
              <a:rPr lang="ru-RU" dirty="0"/>
              <a:t>. </a:t>
            </a:r>
            <a:r>
              <a:rPr lang="ru-RU" dirty="0" err="1"/>
              <a:t>Індивідуальна</a:t>
            </a:r>
            <a:r>
              <a:rPr lang="ru-RU" dirty="0"/>
              <a:t> </a:t>
            </a:r>
            <a:r>
              <a:rPr lang="ru-RU" dirty="0" err="1"/>
              <a:t>програма</a:t>
            </a:r>
            <a:r>
              <a:rPr lang="ru-RU" dirty="0"/>
              <a:t>. </a:t>
            </a:r>
            <a:r>
              <a:rPr lang="ru-RU" dirty="0" err="1"/>
              <a:t>Навчальні</a:t>
            </a:r>
            <a:r>
              <a:rPr lang="ru-RU" dirty="0"/>
              <a:t> </a:t>
            </a:r>
            <a:r>
              <a:rPr lang="ru-RU" dirty="0" err="1"/>
              <a:t>труднощі</a:t>
            </a:r>
            <a:r>
              <a:rPr lang="ru-RU" dirty="0"/>
              <a:t>.</a:t>
            </a:r>
            <a:endParaRPr lang="uk-UA" dirty="0"/>
          </a:p>
        </p:txBody>
      </p:sp>
      <p:sp>
        <p:nvSpPr>
          <p:cNvPr id="2" name="Прямоугольник 1"/>
          <p:cNvSpPr/>
          <p:nvPr/>
        </p:nvSpPr>
        <p:spPr>
          <a:xfrm>
            <a:off x="7089865" y="4238174"/>
            <a:ext cx="4206239" cy="1938992"/>
          </a:xfrm>
          <a:prstGeom prst="rect">
            <a:avLst/>
          </a:prstGeom>
        </p:spPr>
        <p:txBody>
          <a:bodyPr wrap="square">
            <a:spAutoFit/>
          </a:bodyPr>
          <a:lstStyle/>
          <a:p>
            <a:pPr algn="r"/>
            <a:r>
              <a:rPr lang="uk-UA" sz="2000" b="1" dirty="0">
                <a:solidFill>
                  <a:schemeClr val="bg1"/>
                </a:solidFill>
                <a:latin typeface="Calibri" panose="020F0502020204030204" pitchFamily="34" charset="0"/>
                <a:cs typeface="Calibri" panose="020F0502020204030204" pitchFamily="34" charset="0"/>
              </a:rPr>
              <a:t>Д. пед. наук, доцент, </a:t>
            </a:r>
          </a:p>
          <a:p>
            <a:pPr algn="r"/>
            <a:r>
              <a:rPr lang="uk-UA" sz="2000" b="1" dirty="0">
                <a:solidFill>
                  <a:schemeClr val="bg1"/>
                </a:solidFill>
                <a:latin typeface="Calibri" panose="020F0502020204030204" pitchFamily="34" charset="0"/>
                <a:cs typeface="Calibri" panose="020F0502020204030204" pitchFamily="34" charset="0"/>
              </a:rPr>
              <a:t>професор кафедри міжкультурної комунікації та іншомовної освіти </a:t>
            </a:r>
          </a:p>
          <a:p>
            <a:pPr algn="r"/>
            <a:r>
              <a:rPr lang="uk-UA" sz="2000" b="1" dirty="0">
                <a:solidFill>
                  <a:schemeClr val="bg1"/>
                </a:solidFill>
                <a:latin typeface="Calibri" panose="020F0502020204030204" pitchFamily="34" charset="0"/>
                <a:cs typeface="Calibri" panose="020F0502020204030204" pitchFamily="34" charset="0"/>
              </a:rPr>
              <a:t>Житомирського державного університету імені Івана Франка</a:t>
            </a:r>
          </a:p>
          <a:p>
            <a:pPr algn="r"/>
            <a:r>
              <a:rPr lang="uk-UA" sz="2000" b="1" dirty="0">
                <a:solidFill>
                  <a:schemeClr val="bg1"/>
                </a:solidFill>
                <a:latin typeface="Book Antiqua" panose="02040602050305030304" pitchFamily="18" charset="0"/>
              </a:rPr>
              <a:t>Наталія Щерба</a:t>
            </a:r>
            <a:endParaRPr lang="uk-UA" sz="20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403171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C7977C4-F464-D449-B7C1-AE7D4292B8E4}"/>
              </a:ext>
            </a:extLst>
          </p:cNvPr>
          <p:cNvSpPr>
            <a:spLocks noGrp="1"/>
          </p:cNvSpPr>
          <p:nvPr>
            <p:ph type="title"/>
          </p:nvPr>
        </p:nvSpPr>
        <p:spPr>
          <a:xfrm>
            <a:off x="501423" y="444228"/>
            <a:ext cx="10872157" cy="927372"/>
          </a:xfrm>
        </p:spPr>
        <p:txBody>
          <a:bodyPr rtlCol="0"/>
          <a:lstStyle>
            <a:defPPr>
              <a:defRPr lang="uk-UA"/>
            </a:defPPr>
          </a:lstStyle>
          <a:p>
            <a:pPr algn="ctr" rtl="0"/>
            <a:r>
              <a:rPr lang="uk-UA" sz="3200" dirty="0" smtClean="0"/>
              <a:t>9. ПОНЯТТЯ «НАВЧАЛЬНІ ТРУДНОЩІ», «НАВЧАЛЬНІ НЕЗДАТНОСТІ» ТА «ІНВАЛІДНІСТЬ»</a:t>
            </a:r>
            <a:endParaRPr lang="uk-UA" sz="3200" dirty="0"/>
          </a:p>
        </p:txBody>
      </p:sp>
      <p:sp>
        <p:nvSpPr>
          <p:cNvPr id="4" name="Прямоугольник 3"/>
          <p:cNvSpPr/>
          <p:nvPr/>
        </p:nvSpPr>
        <p:spPr>
          <a:xfrm>
            <a:off x="968459" y="1871644"/>
            <a:ext cx="9938084" cy="3970318"/>
          </a:xfrm>
          <a:prstGeom prst="rect">
            <a:avLst/>
          </a:prstGeom>
        </p:spPr>
        <p:txBody>
          <a:bodyPr wrap="square">
            <a:spAutoFit/>
          </a:bodyPr>
          <a:lstStyle/>
          <a:p>
            <a:pPr algn="just"/>
            <a:r>
              <a:rPr lang="uk-UA" sz="2800" b="1" dirty="0">
                <a:solidFill>
                  <a:srgbClr val="0070C0"/>
                </a:solidFill>
                <a:latin typeface="Inter"/>
              </a:rPr>
              <a:t>Навчальні труднощі </a:t>
            </a:r>
            <a:r>
              <a:rPr lang="uk-UA" sz="2800" dirty="0">
                <a:solidFill>
                  <a:srgbClr val="0070C0"/>
                </a:solidFill>
                <a:latin typeface="Inter"/>
              </a:rPr>
              <a:t> (</a:t>
            </a:r>
            <a:r>
              <a:rPr lang="en-US" sz="2800" dirty="0">
                <a:solidFill>
                  <a:srgbClr val="0070C0"/>
                </a:solidFill>
                <a:latin typeface="Inter"/>
              </a:rPr>
              <a:t>learning difficulties) </a:t>
            </a:r>
            <a:r>
              <a:rPr lang="uk-UA" sz="2800" dirty="0">
                <a:solidFill>
                  <a:srgbClr val="393939"/>
                </a:solidFill>
                <a:latin typeface="Inter"/>
              </a:rPr>
              <a:t>можуть бути викликані відсутністю в дитини дієвих способів навчання, психологічними факторами, імітацією негативного ставлення дорослих до предмета тощо. Вчитель може допомогти дитині подолати їх звертаючи увагу на способи навчання, створюючи ситуацію успіху, допомагаючи учням виконувати завдання, проговорюючи вголос послідовність роботи тощо. Ці труднощі зазвичай полегшуються протягом місяця.</a:t>
            </a:r>
            <a:endParaRPr lang="uk-UA" sz="2800" dirty="0"/>
          </a:p>
        </p:txBody>
      </p:sp>
    </p:spTree>
    <p:extLst>
      <p:ext uri="{BB962C8B-B14F-4D97-AF65-F5344CB8AC3E}">
        <p14:creationId xmlns:p14="http://schemas.microsoft.com/office/powerpoint/2010/main" val="119122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C7977C4-F464-D449-B7C1-AE7D4292B8E4}"/>
              </a:ext>
            </a:extLst>
          </p:cNvPr>
          <p:cNvSpPr>
            <a:spLocks noGrp="1"/>
          </p:cNvSpPr>
          <p:nvPr>
            <p:ph type="title"/>
          </p:nvPr>
        </p:nvSpPr>
        <p:spPr>
          <a:xfrm>
            <a:off x="501423" y="444228"/>
            <a:ext cx="10872157" cy="927372"/>
          </a:xfrm>
        </p:spPr>
        <p:txBody>
          <a:bodyPr rtlCol="0"/>
          <a:lstStyle>
            <a:defPPr>
              <a:defRPr lang="uk-UA"/>
            </a:defPPr>
          </a:lstStyle>
          <a:p>
            <a:pPr algn="ctr" rtl="0"/>
            <a:r>
              <a:rPr lang="uk-UA" sz="3200" dirty="0" smtClean="0"/>
              <a:t>10. ПОНЯТТЯ «НАВЧАЛЬНІ ТРУДНОЩІ», «НАВЧАЛЬНІ НЕЗДАТНОСТІ» ТА «ІНВАЛІДНІСТЬ»</a:t>
            </a:r>
            <a:endParaRPr lang="uk-UA" sz="3200" dirty="0"/>
          </a:p>
        </p:txBody>
      </p:sp>
      <p:sp>
        <p:nvSpPr>
          <p:cNvPr id="5" name="Прямоугольник 4"/>
          <p:cNvSpPr/>
          <p:nvPr/>
        </p:nvSpPr>
        <p:spPr>
          <a:xfrm>
            <a:off x="818147" y="1582341"/>
            <a:ext cx="10347158" cy="4893647"/>
          </a:xfrm>
          <a:prstGeom prst="rect">
            <a:avLst/>
          </a:prstGeom>
        </p:spPr>
        <p:txBody>
          <a:bodyPr wrap="square">
            <a:spAutoFit/>
          </a:bodyPr>
          <a:lstStyle/>
          <a:p>
            <a:pPr algn="just"/>
            <a:r>
              <a:rPr lang="uk-UA" sz="2600" b="1" dirty="0">
                <a:solidFill>
                  <a:srgbClr val="0070C0"/>
                </a:solidFill>
                <a:latin typeface="Inter"/>
              </a:rPr>
              <a:t>Навчальні нездатності </a:t>
            </a:r>
            <a:r>
              <a:rPr lang="uk-UA" sz="2600" dirty="0">
                <a:solidFill>
                  <a:srgbClr val="0070C0"/>
                </a:solidFill>
                <a:latin typeface="Inter"/>
              </a:rPr>
              <a:t>(</a:t>
            </a:r>
            <a:r>
              <a:rPr lang="en-US" sz="2600" dirty="0">
                <a:solidFill>
                  <a:srgbClr val="0070C0"/>
                </a:solidFill>
                <a:latin typeface="Inter"/>
              </a:rPr>
              <a:t>learning disabilities)</a:t>
            </a:r>
            <a:r>
              <a:rPr lang="en-US" sz="2600" b="1" dirty="0">
                <a:solidFill>
                  <a:srgbClr val="0070C0"/>
                </a:solidFill>
                <a:latin typeface="Inter"/>
              </a:rPr>
              <a:t> </a:t>
            </a:r>
            <a:r>
              <a:rPr lang="uk-UA" sz="2600" dirty="0">
                <a:solidFill>
                  <a:srgbClr val="393939"/>
                </a:solidFill>
                <a:latin typeface="Inter"/>
              </a:rPr>
              <a:t>можуть бути пов'язані зі специфікою роботи мозку дитини, що обробляє інформацію особливим чином. До них відносяться: дислексія, дисграфія, порушення пам'яті, уваги, сприймання інформації на слух тощо. Вчителю потрібно виробити стратегію допомоги дитині, використовуючи спеціальні вправи і стратегії. Може знадобитись допомога фахівця. Покращення ситуації відбувається в межах півроку. </a:t>
            </a:r>
          </a:p>
          <a:p>
            <a:pPr algn="just"/>
            <a:endParaRPr lang="uk-UA" sz="2600" b="1" dirty="0" smtClean="0">
              <a:solidFill>
                <a:srgbClr val="393939"/>
              </a:solidFill>
              <a:latin typeface="Inter"/>
            </a:endParaRPr>
          </a:p>
          <a:p>
            <a:pPr algn="just"/>
            <a:r>
              <a:rPr lang="uk-UA" sz="2600" b="1" dirty="0" smtClean="0">
                <a:solidFill>
                  <a:srgbClr val="0070C0"/>
                </a:solidFill>
                <a:latin typeface="Inter"/>
              </a:rPr>
              <a:t>Інвалідність</a:t>
            </a:r>
            <a:r>
              <a:rPr lang="uk-UA" sz="2600" b="1" dirty="0">
                <a:solidFill>
                  <a:srgbClr val="0070C0"/>
                </a:solidFill>
                <a:latin typeface="Inter"/>
              </a:rPr>
              <a:t> </a:t>
            </a:r>
            <a:r>
              <a:rPr lang="uk-UA" sz="2600" dirty="0">
                <a:solidFill>
                  <a:srgbClr val="0070C0"/>
                </a:solidFill>
                <a:latin typeface="Inter"/>
              </a:rPr>
              <a:t>(</a:t>
            </a:r>
            <a:r>
              <a:rPr lang="en-US" sz="2600" dirty="0">
                <a:solidFill>
                  <a:srgbClr val="0070C0"/>
                </a:solidFill>
                <a:latin typeface="Inter"/>
              </a:rPr>
              <a:t>disability)</a:t>
            </a:r>
            <a:r>
              <a:rPr lang="en-US" sz="2600" b="1" dirty="0">
                <a:solidFill>
                  <a:srgbClr val="393939"/>
                </a:solidFill>
                <a:latin typeface="Inter"/>
              </a:rPr>
              <a:t> </a:t>
            </a:r>
            <a:r>
              <a:rPr lang="uk-UA" sz="2600" dirty="0">
                <a:solidFill>
                  <a:srgbClr val="393939"/>
                </a:solidFill>
                <a:latin typeface="Inter"/>
              </a:rPr>
              <a:t>обов'язково фіксується в висновку Інклюзивно-ресурсного центру</a:t>
            </a:r>
            <a:r>
              <a:rPr lang="uk-UA" sz="2600" b="1" dirty="0">
                <a:solidFill>
                  <a:srgbClr val="393939"/>
                </a:solidFill>
                <a:latin typeface="Inter"/>
              </a:rPr>
              <a:t> і </a:t>
            </a:r>
            <a:r>
              <a:rPr lang="uk-UA" sz="2600" dirty="0">
                <a:solidFill>
                  <a:srgbClr val="393939"/>
                </a:solidFill>
                <a:latin typeface="Inter"/>
              </a:rPr>
              <a:t>передбачає адаптацію чи модифікацію в межах навчального процесу.</a:t>
            </a:r>
            <a:r>
              <a:rPr lang="uk-UA" sz="2600" b="1" dirty="0">
                <a:solidFill>
                  <a:srgbClr val="393939"/>
                </a:solidFill>
                <a:latin typeface="Inter"/>
              </a:rPr>
              <a:t> </a:t>
            </a:r>
            <a:endParaRPr lang="uk-UA" sz="2600" b="0" i="0" dirty="0">
              <a:solidFill>
                <a:srgbClr val="393939"/>
              </a:solidFill>
              <a:effectLst/>
              <a:latin typeface="Inter"/>
            </a:endParaRPr>
          </a:p>
        </p:txBody>
      </p:sp>
    </p:spTree>
    <p:extLst>
      <p:ext uri="{BB962C8B-B14F-4D97-AF65-F5344CB8AC3E}">
        <p14:creationId xmlns:p14="http://schemas.microsoft.com/office/powerpoint/2010/main" val="313071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AEFD92-C4A8-C04F-AA2D-B10B39733560}"/>
              </a:ext>
            </a:extLst>
          </p:cNvPr>
          <p:cNvSpPr>
            <a:spLocks noGrp="1"/>
          </p:cNvSpPr>
          <p:nvPr>
            <p:ph type="title"/>
          </p:nvPr>
        </p:nvSpPr>
        <p:spPr/>
        <p:txBody>
          <a:bodyPr rtlCol="0"/>
          <a:lstStyle>
            <a:defPPr>
              <a:defRPr lang="uk-UA"/>
            </a:defPPr>
          </a:lstStyle>
          <a:p>
            <a:pPr algn="ctr" rtl="0"/>
            <a:r>
              <a:rPr lang="uk-UA" sz="3200" dirty="0" smtClean="0"/>
              <a:t>1. КОМАНДА ПСИХОЛОГО-ПЕДАГОГІЧНОГО СУПРОВОДУ</a:t>
            </a:r>
            <a:endParaRPr lang="uk-UA" sz="3200" dirty="0"/>
          </a:p>
        </p:txBody>
      </p:sp>
      <p:sp>
        <p:nvSpPr>
          <p:cNvPr id="3" name="Текст 2"/>
          <p:cNvSpPr>
            <a:spLocks noGrp="1"/>
          </p:cNvSpPr>
          <p:nvPr>
            <p:ph type="body" sz="quarter" idx="19"/>
          </p:nvPr>
        </p:nvSpPr>
        <p:spPr>
          <a:xfrm>
            <a:off x="833176" y="1624024"/>
            <a:ext cx="10542706" cy="479900"/>
          </a:xfrm>
        </p:spPr>
        <p:txBody>
          <a:bodyPr/>
          <a:lstStyle/>
          <a:p>
            <a:r>
              <a:rPr lang="uk-UA" dirty="0" smtClean="0"/>
              <a:t>Склад і принципи діяльності</a:t>
            </a:r>
            <a:endParaRPr lang="uk-UA" dirty="0"/>
          </a:p>
        </p:txBody>
      </p:sp>
      <p:pic>
        <p:nvPicPr>
          <p:cNvPr id="11" name="Рисунок 10"/>
          <p:cNvPicPr>
            <a:picLocks noChangeAspect="1"/>
          </p:cNvPicPr>
          <p:nvPr/>
        </p:nvPicPr>
        <p:blipFill>
          <a:blip r:embed="rId3"/>
          <a:stretch>
            <a:fillRect/>
          </a:stretch>
        </p:blipFill>
        <p:spPr>
          <a:xfrm>
            <a:off x="833175" y="2103924"/>
            <a:ext cx="9949125" cy="3864700"/>
          </a:xfrm>
          <a:prstGeom prst="rect">
            <a:avLst/>
          </a:prstGeom>
        </p:spPr>
      </p:pic>
    </p:spTree>
    <p:extLst>
      <p:ext uri="{BB962C8B-B14F-4D97-AF65-F5344CB8AC3E}">
        <p14:creationId xmlns:p14="http://schemas.microsoft.com/office/powerpoint/2010/main" val="269175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id="{A7AEFD92-C4A8-C04F-AA2D-B10B39733560}"/>
              </a:ext>
            </a:extLst>
          </p:cNvPr>
          <p:cNvSpPr>
            <a:spLocks noGrp="1"/>
          </p:cNvSpPr>
          <p:nvPr>
            <p:ph type="title"/>
          </p:nvPr>
        </p:nvSpPr>
        <p:spPr>
          <a:xfrm>
            <a:off x="833175" y="528629"/>
            <a:ext cx="10542707" cy="479900"/>
          </a:xfrm>
        </p:spPr>
        <p:txBody>
          <a:bodyPr rtlCol="0"/>
          <a:lstStyle>
            <a:defPPr>
              <a:defRPr lang="uk-UA"/>
            </a:defPPr>
          </a:lstStyle>
          <a:p>
            <a:pPr algn="ctr" rtl="0"/>
            <a:r>
              <a:rPr lang="uk-UA" sz="3200" dirty="0"/>
              <a:t>2</a:t>
            </a:r>
            <a:r>
              <a:rPr lang="uk-UA" sz="3200" dirty="0" smtClean="0"/>
              <a:t>. КОМАНДА ПСИХОЛОГО-ПЕДАГОГІЧНОГО СУПРОВОДУ: </a:t>
            </a:r>
            <a:r>
              <a:rPr lang="uk-UA" sz="3200" dirty="0" smtClean="0">
                <a:solidFill>
                  <a:srgbClr val="1D7CB9"/>
                </a:solidFill>
              </a:rPr>
              <a:t>принципи</a:t>
            </a:r>
            <a:endParaRPr lang="uk-UA" sz="3200" dirty="0">
              <a:solidFill>
                <a:srgbClr val="1D7CB9"/>
              </a:solidFill>
            </a:endParaRPr>
          </a:p>
        </p:txBody>
      </p:sp>
      <p:pic>
        <p:nvPicPr>
          <p:cNvPr id="13" name="Рисунок 12"/>
          <p:cNvPicPr>
            <a:picLocks noChangeAspect="1"/>
          </p:cNvPicPr>
          <p:nvPr/>
        </p:nvPicPr>
        <p:blipFill>
          <a:blip r:embed="rId2"/>
          <a:stretch>
            <a:fillRect/>
          </a:stretch>
        </p:blipFill>
        <p:spPr>
          <a:xfrm>
            <a:off x="1674226" y="1552632"/>
            <a:ext cx="8860604" cy="4562418"/>
          </a:xfrm>
          <a:prstGeom prst="rect">
            <a:avLst/>
          </a:prstGeom>
        </p:spPr>
      </p:pic>
    </p:spTree>
    <p:extLst>
      <p:ext uri="{BB962C8B-B14F-4D97-AF65-F5344CB8AC3E}">
        <p14:creationId xmlns:p14="http://schemas.microsoft.com/office/powerpoint/2010/main" val="97203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id="{A7AEFD92-C4A8-C04F-AA2D-B10B39733560}"/>
              </a:ext>
            </a:extLst>
          </p:cNvPr>
          <p:cNvSpPr>
            <a:spLocks noGrp="1"/>
          </p:cNvSpPr>
          <p:nvPr>
            <p:ph type="title"/>
          </p:nvPr>
        </p:nvSpPr>
        <p:spPr>
          <a:xfrm>
            <a:off x="833175" y="528629"/>
            <a:ext cx="10542707" cy="479900"/>
          </a:xfrm>
        </p:spPr>
        <p:txBody>
          <a:bodyPr rtlCol="0"/>
          <a:lstStyle>
            <a:defPPr>
              <a:defRPr lang="uk-UA"/>
            </a:defPPr>
          </a:lstStyle>
          <a:p>
            <a:pPr algn="ctr" rtl="0"/>
            <a:r>
              <a:rPr lang="uk-UA" sz="3200" dirty="0" smtClean="0"/>
              <a:t>3. КОМАНДА ПСИХОЛОГО-ПЕДАГОГІЧНОГО СУПРОВОДУ: </a:t>
            </a:r>
            <a:r>
              <a:rPr lang="uk-UA" sz="3200" dirty="0" smtClean="0">
                <a:solidFill>
                  <a:srgbClr val="1D7CB9"/>
                </a:solidFill>
              </a:rPr>
              <a:t>завдання</a:t>
            </a:r>
            <a:endParaRPr lang="uk-UA" sz="3200" dirty="0">
              <a:solidFill>
                <a:srgbClr val="1D7CB9"/>
              </a:solidFill>
            </a:endParaRPr>
          </a:p>
        </p:txBody>
      </p:sp>
      <p:pic>
        <p:nvPicPr>
          <p:cNvPr id="3" name="Рисунок 2"/>
          <p:cNvPicPr>
            <a:picLocks noChangeAspect="1"/>
          </p:cNvPicPr>
          <p:nvPr/>
        </p:nvPicPr>
        <p:blipFill>
          <a:blip r:embed="rId2"/>
          <a:stretch>
            <a:fillRect/>
          </a:stretch>
        </p:blipFill>
        <p:spPr>
          <a:xfrm>
            <a:off x="1676400" y="1557337"/>
            <a:ext cx="8496300" cy="4940645"/>
          </a:xfrm>
          <a:prstGeom prst="rect">
            <a:avLst/>
          </a:prstGeom>
        </p:spPr>
      </p:pic>
    </p:spTree>
    <p:extLst>
      <p:ext uri="{BB962C8B-B14F-4D97-AF65-F5344CB8AC3E}">
        <p14:creationId xmlns:p14="http://schemas.microsoft.com/office/powerpoint/2010/main" val="168091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id="{A7AEFD92-C4A8-C04F-AA2D-B10B39733560}"/>
              </a:ext>
            </a:extLst>
          </p:cNvPr>
          <p:cNvSpPr>
            <a:spLocks noGrp="1"/>
          </p:cNvSpPr>
          <p:nvPr>
            <p:ph type="title"/>
          </p:nvPr>
        </p:nvSpPr>
        <p:spPr>
          <a:xfrm>
            <a:off x="7200899" y="527507"/>
            <a:ext cx="4060682" cy="2387143"/>
          </a:xfrm>
        </p:spPr>
        <p:txBody>
          <a:bodyPr rtlCol="0"/>
          <a:lstStyle>
            <a:defPPr>
              <a:defRPr lang="uk-UA"/>
            </a:defPPr>
          </a:lstStyle>
          <a:p>
            <a:pPr algn="ctr" rtl="0"/>
            <a:r>
              <a:rPr lang="uk-UA" sz="3200" dirty="0"/>
              <a:t>4</a:t>
            </a:r>
            <a:r>
              <a:rPr lang="uk-UA" sz="3200" dirty="0" smtClean="0"/>
              <a:t>. ЧИМ ВІДРІЗНЯЮТЬСЯ АСИСТЕНТ ВЧИТЕЛЯ ТА АСИСТЕНТ ДИТИН</a:t>
            </a:r>
            <a:endParaRPr lang="uk-UA" sz="3200" dirty="0">
              <a:solidFill>
                <a:srgbClr val="1D7CB9"/>
              </a:solidFill>
            </a:endParaRPr>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833174" y="527507"/>
            <a:ext cx="5922791" cy="5720894"/>
          </a:xfrm>
          <a:prstGeom prst="rect">
            <a:avLst/>
          </a:prstGeom>
          <a:ln>
            <a:solidFill>
              <a:schemeClr val="tx1"/>
            </a:solidFill>
          </a:ln>
        </p:spPr>
      </p:pic>
      <p:pic>
        <p:nvPicPr>
          <p:cNvPr id="4" name="Рисунок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7200899" y="2914650"/>
            <a:ext cx="4060682" cy="3333751"/>
          </a:xfrm>
          <a:prstGeom prst="rect">
            <a:avLst/>
          </a:prstGeom>
          <a:ln>
            <a:solidFill>
              <a:schemeClr val="tx1"/>
            </a:solidFill>
          </a:ln>
        </p:spPr>
      </p:pic>
    </p:spTree>
    <p:extLst>
      <p:ext uri="{BB962C8B-B14F-4D97-AF65-F5344CB8AC3E}">
        <p14:creationId xmlns:p14="http://schemas.microsoft.com/office/powerpoint/2010/main" val="258287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C7977C4-F464-D449-B7C1-AE7D4292B8E4}"/>
              </a:ext>
            </a:extLst>
          </p:cNvPr>
          <p:cNvSpPr>
            <a:spLocks noGrp="1"/>
          </p:cNvSpPr>
          <p:nvPr>
            <p:ph type="title"/>
          </p:nvPr>
        </p:nvSpPr>
        <p:spPr/>
        <p:txBody>
          <a:bodyPr rtlCol="0"/>
          <a:lstStyle>
            <a:defPPr>
              <a:defRPr lang="uk-UA"/>
            </a:defPPr>
          </a:lstStyle>
          <a:p>
            <a:pPr rtl="0"/>
            <a:r>
              <a:rPr lang="uk-UA" dirty="0" smtClean="0"/>
              <a:t>5. ІНКЛЮЗИВНО-РЕСУРСНІ ЦЕНТРИ (ІРЦ)</a:t>
            </a:r>
            <a:r>
              <a:rPr lang="uk-UA" dirty="0" smtClean="0"/>
              <a:t> </a:t>
            </a:r>
            <a:endParaRPr lang="uk-UA" dirty="0"/>
          </a:p>
        </p:txBody>
      </p:sp>
      <p:sp>
        <p:nvSpPr>
          <p:cNvPr id="4" name="Місце для тексту 3">
            <a:extLst>
              <a:ext uri="{FF2B5EF4-FFF2-40B4-BE49-F238E27FC236}">
                <a16:creationId xmlns:a16="http://schemas.microsoft.com/office/drawing/2014/main" id="{B46ECB84-B61A-8340-B7E3-FDD2403CEE57}"/>
              </a:ext>
            </a:extLst>
          </p:cNvPr>
          <p:cNvSpPr>
            <a:spLocks noGrp="1"/>
          </p:cNvSpPr>
          <p:nvPr>
            <p:ph type="body" sz="quarter" idx="21"/>
          </p:nvPr>
        </p:nvSpPr>
        <p:spPr/>
        <p:txBody>
          <a:bodyPr rtlCol="0"/>
          <a:lstStyle>
            <a:defPPr>
              <a:defRPr lang="uk-UA"/>
            </a:defPPr>
          </a:lstStyle>
          <a:p>
            <a:pPr rtl="0"/>
            <a:r>
              <a:rPr lang="uk-UA" dirty="0" smtClean="0"/>
              <a:t>Що таке ІРЦ?</a:t>
            </a:r>
            <a:endParaRPr lang="uk-UA" dirty="0"/>
          </a:p>
        </p:txBody>
      </p:sp>
      <p:sp>
        <p:nvSpPr>
          <p:cNvPr id="6" name="Прямоугольник 5"/>
          <p:cNvSpPr/>
          <p:nvPr/>
        </p:nvSpPr>
        <p:spPr>
          <a:xfrm>
            <a:off x="625642" y="1720927"/>
            <a:ext cx="10330471" cy="4893647"/>
          </a:xfrm>
          <a:prstGeom prst="rect">
            <a:avLst/>
          </a:prstGeom>
        </p:spPr>
        <p:txBody>
          <a:bodyPr wrap="square">
            <a:spAutoFit/>
          </a:bodyPr>
          <a:lstStyle/>
          <a:p>
            <a:pPr algn="just"/>
            <a:r>
              <a:rPr lang="uk-UA" sz="2400" b="1" dirty="0" smtClean="0">
                <a:solidFill>
                  <a:srgbClr val="0070C0"/>
                </a:solidFill>
                <a:latin typeface="Inter"/>
              </a:rPr>
              <a:t>ІРЦ</a:t>
            </a:r>
            <a:r>
              <a:rPr lang="uk-UA" sz="2400" b="1" dirty="0" smtClean="0">
                <a:latin typeface="Inter"/>
              </a:rPr>
              <a:t> - </a:t>
            </a:r>
            <a:r>
              <a:rPr lang="uk-UA" sz="2400" b="1" dirty="0">
                <a:latin typeface="Inter"/>
              </a:rPr>
              <a:t>це установа, яка створена з метою реалізації права дітей з особливими освітніми потребами віком від 2 до 18 років на здобуття дошкільної та загальної середньої освіти, в тому числі, у закладах професійної (професійно-технічної) освіти та інших навчальних закладах, які забезпечують здобуття загальної середньої освіти. </a:t>
            </a:r>
          </a:p>
          <a:p>
            <a:pPr algn="just"/>
            <a:r>
              <a:rPr lang="uk-UA" sz="2400" b="1" dirty="0">
                <a:latin typeface="Inter"/>
              </a:rPr>
              <a:t>ІРЦ виконують такі </a:t>
            </a:r>
            <a:r>
              <a:rPr lang="uk-UA" sz="2400" b="1" dirty="0">
                <a:solidFill>
                  <a:srgbClr val="0070C0"/>
                </a:solidFill>
                <a:latin typeface="Inter"/>
              </a:rPr>
              <a:t>функції</a:t>
            </a:r>
            <a:r>
              <a:rPr lang="uk-UA" sz="2400" b="1" dirty="0">
                <a:latin typeface="Inter"/>
              </a:rPr>
              <a:t>:</a:t>
            </a:r>
          </a:p>
          <a:p>
            <a:pPr algn="just"/>
            <a:r>
              <a:rPr lang="uk-UA" sz="2400" b="1" dirty="0">
                <a:latin typeface="Inter"/>
              </a:rPr>
              <a:t>- проводять комплексну психолого-педагогічну оцінку розвитку дитини; </a:t>
            </a:r>
          </a:p>
          <a:p>
            <a:pPr algn="just"/>
            <a:r>
              <a:rPr lang="uk-UA" sz="2400" b="1" dirty="0">
                <a:latin typeface="Inter"/>
              </a:rPr>
              <a:t>- надають психолого-педагогічні та корекційно-розвиткові послуги; </a:t>
            </a:r>
          </a:p>
          <a:p>
            <a:pPr algn="just"/>
            <a:r>
              <a:rPr lang="uk-UA" sz="2400" b="1" dirty="0">
                <a:latin typeface="Inter"/>
              </a:rPr>
              <a:t>- забезпечують системний та кваліфікований супровід дитини з особливими освітніми потребами.</a:t>
            </a:r>
            <a:endParaRPr lang="uk-UA" sz="2400" b="1" i="0" dirty="0">
              <a:effectLst/>
              <a:latin typeface="Inter"/>
            </a:endParaRPr>
          </a:p>
        </p:txBody>
      </p:sp>
    </p:spTree>
    <p:extLst>
      <p:ext uri="{BB962C8B-B14F-4D97-AF65-F5344CB8AC3E}">
        <p14:creationId xmlns:p14="http://schemas.microsoft.com/office/powerpoint/2010/main" val="308314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C7977C4-F464-D449-B7C1-AE7D4292B8E4}"/>
              </a:ext>
            </a:extLst>
          </p:cNvPr>
          <p:cNvSpPr>
            <a:spLocks noGrp="1"/>
          </p:cNvSpPr>
          <p:nvPr>
            <p:ph type="title"/>
          </p:nvPr>
        </p:nvSpPr>
        <p:spPr/>
        <p:txBody>
          <a:bodyPr rtlCol="0"/>
          <a:lstStyle>
            <a:defPPr>
              <a:defRPr lang="uk-UA"/>
            </a:defPPr>
          </a:lstStyle>
          <a:p>
            <a:pPr rtl="0"/>
            <a:r>
              <a:rPr lang="uk-UA" dirty="0" smtClean="0"/>
              <a:t>6. ІНКЛЮЗИВНО-РЕСУРСНІ ЦЕНТРИ (ІРЦ)</a:t>
            </a:r>
            <a:r>
              <a:rPr lang="uk-UA" dirty="0" smtClean="0"/>
              <a:t> </a:t>
            </a:r>
            <a:endParaRPr lang="uk-UA" dirty="0"/>
          </a:p>
        </p:txBody>
      </p:sp>
      <p:sp>
        <p:nvSpPr>
          <p:cNvPr id="4" name="Місце для тексту 3">
            <a:extLst>
              <a:ext uri="{FF2B5EF4-FFF2-40B4-BE49-F238E27FC236}">
                <a16:creationId xmlns:a16="http://schemas.microsoft.com/office/drawing/2014/main" id="{B46ECB84-B61A-8340-B7E3-FDD2403CEE57}"/>
              </a:ext>
            </a:extLst>
          </p:cNvPr>
          <p:cNvSpPr>
            <a:spLocks noGrp="1"/>
          </p:cNvSpPr>
          <p:nvPr>
            <p:ph type="body" sz="quarter" idx="21"/>
          </p:nvPr>
        </p:nvSpPr>
        <p:spPr/>
        <p:txBody>
          <a:bodyPr rtlCol="0"/>
          <a:lstStyle>
            <a:defPPr>
              <a:defRPr lang="uk-UA"/>
            </a:defPPr>
          </a:lstStyle>
          <a:p>
            <a:pPr rtl="0"/>
            <a:r>
              <a:rPr lang="uk-UA" dirty="0" smtClean="0"/>
              <a:t>Що таке висновок ІРЦ?</a:t>
            </a:r>
            <a:endParaRPr lang="uk-UA" dirty="0"/>
          </a:p>
        </p:txBody>
      </p:sp>
      <p:sp>
        <p:nvSpPr>
          <p:cNvPr id="6" name="Прямоугольник 5"/>
          <p:cNvSpPr/>
          <p:nvPr/>
        </p:nvSpPr>
        <p:spPr>
          <a:xfrm>
            <a:off x="569495" y="1962561"/>
            <a:ext cx="2967789" cy="4154984"/>
          </a:xfrm>
          <a:prstGeom prst="rect">
            <a:avLst/>
          </a:prstGeom>
        </p:spPr>
        <p:txBody>
          <a:bodyPr wrap="square">
            <a:spAutoFit/>
          </a:bodyPr>
          <a:lstStyle/>
          <a:p>
            <a:r>
              <a:rPr lang="ru-RU" sz="2400" b="1" dirty="0" err="1">
                <a:solidFill>
                  <a:srgbClr val="393939"/>
                </a:solidFill>
                <a:latin typeface="Inter"/>
              </a:rPr>
              <a:t>Висновок</a:t>
            </a:r>
            <a:r>
              <a:rPr lang="ru-RU" sz="2400" b="1" dirty="0">
                <a:solidFill>
                  <a:srgbClr val="393939"/>
                </a:solidFill>
                <a:latin typeface="Inter"/>
              </a:rPr>
              <a:t> ІРЦ</a:t>
            </a:r>
            <a:r>
              <a:rPr lang="ru-RU" sz="2400" dirty="0">
                <a:solidFill>
                  <a:srgbClr val="393939"/>
                </a:solidFill>
                <a:latin typeface="Inter"/>
              </a:rPr>
              <a:t> - </a:t>
            </a:r>
            <a:r>
              <a:rPr lang="ru-RU" sz="2400" dirty="0" err="1">
                <a:solidFill>
                  <a:srgbClr val="393939"/>
                </a:solidFill>
                <a:latin typeface="Inter"/>
              </a:rPr>
              <a:t>це</a:t>
            </a:r>
            <a:r>
              <a:rPr lang="ru-RU" sz="2400" dirty="0">
                <a:solidFill>
                  <a:srgbClr val="393939"/>
                </a:solidFill>
                <a:latin typeface="Inter"/>
              </a:rPr>
              <a:t> перший і </a:t>
            </a:r>
            <a:r>
              <a:rPr lang="ru-RU" sz="2400" dirty="0" err="1">
                <a:solidFill>
                  <a:srgbClr val="393939"/>
                </a:solidFill>
                <a:latin typeface="Inter"/>
              </a:rPr>
              <a:t>основний</a:t>
            </a:r>
            <a:r>
              <a:rPr lang="ru-RU" sz="2400" dirty="0">
                <a:solidFill>
                  <a:srgbClr val="393939"/>
                </a:solidFill>
                <a:latin typeface="Inter"/>
              </a:rPr>
              <a:t> документ, з </a:t>
            </a:r>
            <a:r>
              <a:rPr lang="ru-RU" sz="2400" dirty="0" err="1">
                <a:solidFill>
                  <a:srgbClr val="393939"/>
                </a:solidFill>
                <a:latin typeface="Inter"/>
              </a:rPr>
              <a:t>якого</a:t>
            </a:r>
            <a:r>
              <a:rPr lang="ru-RU" sz="2400" dirty="0">
                <a:solidFill>
                  <a:srgbClr val="393939"/>
                </a:solidFill>
                <a:latin typeface="Inter"/>
              </a:rPr>
              <a:t> </a:t>
            </a:r>
            <a:r>
              <a:rPr lang="ru-RU" sz="2400" dirty="0" err="1">
                <a:solidFill>
                  <a:srgbClr val="393939"/>
                </a:solidFill>
                <a:latin typeface="Inter"/>
              </a:rPr>
              <a:t>адміністрація</a:t>
            </a:r>
            <a:r>
              <a:rPr lang="ru-RU" sz="2400" dirty="0">
                <a:solidFill>
                  <a:srgbClr val="393939"/>
                </a:solidFill>
                <a:latin typeface="Inter"/>
              </a:rPr>
              <a:t> </a:t>
            </a:r>
            <a:r>
              <a:rPr lang="ru-RU" sz="2400" dirty="0" err="1">
                <a:solidFill>
                  <a:srgbClr val="393939"/>
                </a:solidFill>
                <a:latin typeface="Inter"/>
              </a:rPr>
              <a:t>школи</a:t>
            </a:r>
            <a:r>
              <a:rPr lang="ru-RU" sz="2400" dirty="0">
                <a:solidFill>
                  <a:srgbClr val="393939"/>
                </a:solidFill>
                <a:latin typeface="Inter"/>
              </a:rPr>
              <a:t> </a:t>
            </a:r>
            <a:r>
              <a:rPr lang="ru-RU" sz="2400" dirty="0" err="1">
                <a:solidFill>
                  <a:srgbClr val="393939"/>
                </a:solidFill>
                <a:latin typeface="Inter"/>
              </a:rPr>
              <a:t>отримує</a:t>
            </a:r>
            <a:r>
              <a:rPr lang="ru-RU" sz="2400" dirty="0">
                <a:solidFill>
                  <a:srgbClr val="393939"/>
                </a:solidFill>
                <a:latin typeface="Inter"/>
              </a:rPr>
              <a:t> </a:t>
            </a:r>
            <a:r>
              <a:rPr lang="ru-RU" sz="2400" dirty="0" err="1">
                <a:solidFill>
                  <a:srgbClr val="393939"/>
                </a:solidFill>
                <a:latin typeface="Inter"/>
              </a:rPr>
              <a:t>інформацію</a:t>
            </a:r>
            <a:r>
              <a:rPr lang="ru-RU" sz="2400" dirty="0">
                <a:solidFill>
                  <a:srgbClr val="393939"/>
                </a:solidFill>
                <a:latin typeface="Inter"/>
              </a:rPr>
              <a:t> про стан </a:t>
            </a:r>
            <a:r>
              <a:rPr lang="ru-RU" sz="2400" dirty="0" err="1">
                <a:solidFill>
                  <a:srgbClr val="393939"/>
                </a:solidFill>
                <a:latin typeface="Inter"/>
              </a:rPr>
              <a:t>дитини</a:t>
            </a:r>
            <a:r>
              <a:rPr lang="ru-RU" sz="2400" dirty="0">
                <a:solidFill>
                  <a:srgbClr val="393939"/>
                </a:solidFill>
                <a:latin typeface="Inter"/>
              </a:rPr>
              <a:t> та </a:t>
            </a:r>
            <a:r>
              <a:rPr lang="ru-RU" sz="2400" dirty="0" err="1">
                <a:solidFill>
                  <a:srgbClr val="393939"/>
                </a:solidFill>
                <a:latin typeface="Inter"/>
              </a:rPr>
              <a:t>корекційно-розвиткові</a:t>
            </a:r>
            <a:r>
              <a:rPr lang="ru-RU" sz="2400" dirty="0">
                <a:solidFill>
                  <a:srgbClr val="393939"/>
                </a:solidFill>
                <a:latin typeface="Inter"/>
              </a:rPr>
              <a:t> </a:t>
            </a:r>
            <a:r>
              <a:rPr lang="ru-RU" sz="2400" dirty="0" err="1">
                <a:solidFill>
                  <a:srgbClr val="393939"/>
                </a:solidFill>
                <a:latin typeface="Inter"/>
              </a:rPr>
              <a:t>послуги</a:t>
            </a:r>
            <a:r>
              <a:rPr lang="ru-RU" sz="2400" dirty="0">
                <a:solidFill>
                  <a:srgbClr val="393939"/>
                </a:solidFill>
                <a:latin typeface="Inter"/>
              </a:rPr>
              <a:t>, </a:t>
            </a:r>
            <a:r>
              <a:rPr lang="ru-RU" sz="2400" dirty="0" err="1">
                <a:solidFill>
                  <a:srgbClr val="393939"/>
                </a:solidFill>
                <a:latin typeface="Inter"/>
              </a:rPr>
              <a:t>які</a:t>
            </a:r>
            <a:r>
              <a:rPr lang="ru-RU" sz="2400" dirty="0">
                <a:solidFill>
                  <a:srgbClr val="393939"/>
                </a:solidFill>
                <a:latin typeface="Inter"/>
              </a:rPr>
              <a:t> вони </a:t>
            </a:r>
            <a:r>
              <a:rPr lang="ru-RU" sz="2400" dirty="0" err="1">
                <a:solidFill>
                  <a:srgbClr val="393939"/>
                </a:solidFill>
                <a:latin typeface="Inter"/>
              </a:rPr>
              <a:t>мають</a:t>
            </a:r>
            <a:r>
              <a:rPr lang="ru-RU" sz="2400" dirty="0">
                <a:solidFill>
                  <a:srgbClr val="393939"/>
                </a:solidFill>
                <a:latin typeface="Inter"/>
              </a:rPr>
              <a:t> </a:t>
            </a:r>
            <a:r>
              <a:rPr lang="ru-RU" sz="2400" dirty="0" err="1">
                <a:solidFill>
                  <a:srgbClr val="393939"/>
                </a:solidFill>
                <a:latin typeface="Inter"/>
              </a:rPr>
              <a:t>надати</a:t>
            </a:r>
            <a:r>
              <a:rPr lang="ru-RU" sz="2400" dirty="0">
                <a:solidFill>
                  <a:srgbClr val="393939"/>
                </a:solidFill>
                <a:latin typeface="Inter"/>
              </a:rPr>
              <a:t>.</a:t>
            </a:r>
            <a:endParaRPr lang="uk-UA" sz="2400" dirty="0"/>
          </a:p>
        </p:txBody>
      </p:sp>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3753853" y="1509271"/>
            <a:ext cx="7908485" cy="4839493"/>
          </a:xfrm>
          <a:prstGeom prst="rect">
            <a:avLst/>
          </a:prstGeom>
          <a:ln>
            <a:solidFill>
              <a:schemeClr val="tx1"/>
            </a:solidFill>
          </a:ln>
        </p:spPr>
      </p:pic>
    </p:spTree>
    <p:extLst>
      <p:ext uri="{BB962C8B-B14F-4D97-AF65-F5344CB8AC3E}">
        <p14:creationId xmlns:p14="http://schemas.microsoft.com/office/powerpoint/2010/main" val="211243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C7977C4-F464-D449-B7C1-AE7D4292B8E4}"/>
              </a:ext>
            </a:extLst>
          </p:cNvPr>
          <p:cNvSpPr>
            <a:spLocks noGrp="1"/>
          </p:cNvSpPr>
          <p:nvPr>
            <p:ph type="title"/>
          </p:nvPr>
        </p:nvSpPr>
        <p:spPr>
          <a:xfrm>
            <a:off x="833175" y="528628"/>
            <a:ext cx="10540405" cy="1011413"/>
          </a:xfrm>
        </p:spPr>
        <p:txBody>
          <a:bodyPr rtlCol="0"/>
          <a:lstStyle>
            <a:defPPr>
              <a:defRPr lang="uk-UA"/>
            </a:defPPr>
          </a:lstStyle>
          <a:p>
            <a:pPr rtl="0"/>
            <a:r>
              <a:rPr lang="uk-UA" sz="3200" dirty="0" smtClean="0"/>
              <a:t>7. ІНДИВІДУАЛЬНА ПРОГРАМА РОЗВИТКУ ДИТИНИ:</a:t>
            </a:r>
            <a:br>
              <a:rPr lang="uk-UA" sz="3200" dirty="0" smtClean="0"/>
            </a:br>
            <a:r>
              <a:rPr lang="uk-UA" sz="3200" dirty="0" smtClean="0"/>
              <a:t> </a:t>
            </a:r>
            <a:r>
              <a:rPr lang="uk-UA" sz="3200" dirty="0" smtClean="0">
                <a:solidFill>
                  <a:srgbClr val="0070C0"/>
                </a:solidFill>
              </a:rPr>
              <a:t>сутність та вплив на навчальний процес</a:t>
            </a:r>
            <a:endParaRPr lang="uk-UA" sz="3200" dirty="0">
              <a:solidFill>
                <a:srgbClr val="0070C0"/>
              </a:solidFill>
            </a:endParaRPr>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379207" y="1540042"/>
            <a:ext cx="10762035" cy="4809934"/>
          </a:xfrm>
          <a:prstGeom prst="rect">
            <a:avLst/>
          </a:prstGeom>
        </p:spPr>
      </p:pic>
    </p:spTree>
    <p:extLst>
      <p:ext uri="{BB962C8B-B14F-4D97-AF65-F5344CB8AC3E}">
        <p14:creationId xmlns:p14="http://schemas.microsoft.com/office/powerpoint/2010/main" val="103430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C7977C4-F464-D449-B7C1-AE7D4292B8E4}"/>
              </a:ext>
            </a:extLst>
          </p:cNvPr>
          <p:cNvSpPr>
            <a:spLocks noGrp="1"/>
          </p:cNvSpPr>
          <p:nvPr>
            <p:ph type="title"/>
          </p:nvPr>
        </p:nvSpPr>
        <p:spPr>
          <a:xfrm>
            <a:off x="501423" y="444228"/>
            <a:ext cx="10872157" cy="927372"/>
          </a:xfrm>
        </p:spPr>
        <p:txBody>
          <a:bodyPr rtlCol="0"/>
          <a:lstStyle>
            <a:defPPr>
              <a:defRPr lang="uk-UA"/>
            </a:defPPr>
          </a:lstStyle>
          <a:p>
            <a:pPr algn="ctr" rtl="0"/>
            <a:r>
              <a:rPr lang="uk-UA" sz="3200" dirty="0"/>
              <a:t>8</a:t>
            </a:r>
            <a:r>
              <a:rPr lang="uk-UA" sz="3200" dirty="0" smtClean="0"/>
              <a:t>. ІНДИВІДУАЛЬНА ПРОГРАМА РОЗВИТКУ ДИТИНИ:</a:t>
            </a:r>
            <a:br>
              <a:rPr lang="uk-UA" sz="3200" dirty="0" smtClean="0"/>
            </a:br>
            <a:r>
              <a:rPr lang="uk-UA" sz="3200" dirty="0" smtClean="0">
                <a:solidFill>
                  <a:srgbClr val="0070C0"/>
                </a:solidFill>
              </a:rPr>
              <a:t>структура</a:t>
            </a:r>
            <a:r>
              <a:rPr lang="uk-UA" sz="3200" dirty="0" smtClean="0"/>
              <a:t> </a:t>
            </a:r>
            <a:endParaRPr lang="uk-UA" sz="3200" dirty="0"/>
          </a:p>
        </p:txBody>
      </p:sp>
      <p:pic>
        <p:nvPicPr>
          <p:cNvPr id="2" name="Рисунок 1"/>
          <p:cNvPicPr>
            <a:picLocks noChangeAspect="1"/>
          </p:cNvPicPr>
          <p:nvPr/>
        </p:nvPicPr>
        <p:blipFill>
          <a:blip r:embed="rId2"/>
          <a:stretch>
            <a:fillRect/>
          </a:stretch>
        </p:blipFill>
        <p:spPr>
          <a:xfrm>
            <a:off x="501423" y="1371600"/>
            <a:ext cx="5586556" cy="4969719"/>
          </a:xfrm>
          <a:prstGeom prst="rect">
            <a:avLst/>
          </a:prstGeom>
        </p:spPr>
      </p:pic>
      <p:pic>
        <p:nvPicPr>
          <p:cNvPr id="8" name="Рисунок 7"/>
          <p:cNvPicPr>
            <a:picLocks noChangeAspect="1"/>
          </p:cNvPicPr>
          <p:nvPr/>
        </p:nvPicPr>
        <p:blipFill>
          <a:blip r:embed="rId3"/>
          <a:stretch>
            <a:fillRect/>
          </a:stretch>
        </p:blipFill>
        <p:spPr>
          <a:xfrm>
            <a:off x="6416570" y="1371599"/>
            <a:ext cx="4957010" cy="4667589"/>
          </a:xfrm>
          <a:prstGeom prst="rect">
            <a:avLst/>
          </a:prstGeom>
        </p:spPr>
      </p:pic>
      <p:pic>
        <p:nvPicPr>
          <p:cNvPr id="9" name="Рисунок 8"/>
          <p:cNvPicPr>
            <a:picLocks noChangeAspect="1"/>
          </p:cNvPicPr>
          <p:nvPr/>
        </p:nvPicPr>
        <p:blipFill>
          <a:blip r:embed="rId4"/>
          <a:stretch>
            <a:fillRect/>
          </a:stretch>
        </p:blipFill>
        <p:spPr>
          <a:xfrm>
            <a:off x="6923400" y="6039189"/>
            <a:ext cx="3943350" cy="495300"/>
          </a:xfrm>
          <a:prstGeom prst="rect">
            <a:avLst/>
          </a:prstGeom>
        </p:spPr>
      </p:pic>
    </p:spTree>
    <p:extLst>
      <p:ext uri="{BB962C8B-B14F-4D97-AF65-F5344CB8AC3E}">
        <p14:creationId xmlns:p14="http://schemas.microsoft.com/office/powerpoint/2010/main" val="3681926503"/>
      </p:ext>
    </p:extLst>
  </p:cSld>
  <p:clrMapOvr>
    <a:masterClrMapping/>
  </p:clrMapOvr>
</p:sld>
</file>

<file path=ppt/theme/theme1.xml><?xml version="1.0" encoding="utf-8"?>
<a:theme xmlns:a="http://schemas.openxmlformats.org/drawingml/2006/main" name="Тема Office">
  <a:themeElements>
    <a:clrScheme name="Custom 16">
      <a:dk1>
        <a:srgbClr val="000000"/>
      </a:dk1>
      <a:lt1>
        <a:srgbClr val="FFFFFF"/>
      </a:lt1>
      <a:dk2>
        <a:srgbClr val="574512"/>
      </a:dk2>
      <a:lt2>
        <a:srgbClr val="6C3C0D"/>
      </a:lt2>
      <a:accent1>
        <a:srgbClr val="DDDDDD"/>
      </a:accent1>
      <a:accent2>
        <a:srgbClr val="616A78"/>
      </a:accent2>
      <a:accent3>
        <a:srgbClr val="B18A2C"/>
      </a:accent3>
      <a:accent4>
        <a:srgbClr val="D87C1B"/>
      </a:accent4>
      <a:accent5>
        <a:srgbClr val="2E515E"/>
      </a:accent5>
      <a:accent6>
        <a:srgbClr val="1D7CB8"/>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5244647_TF33940113_Win32" id="{2B4118AE-4E7A-4CB4-B6D1-C8F03C948EBF}" vid="{7C105237-59C7-468E-B74D-A8057AB3D2FD}"/>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tf33940113_win32</Template>
  <TotalTime>0</TotalTime>
  <Words>195</Words>
  <Application>Microsoft Office PowerPoint</Application>
  <PresentationFormat>Широкоэкранный</PresentationFormat>
  <Paragraphs>30</Paragraphs>
  <Slides>11</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Book Antiqua</vt:lpstr>
      <vt:lpstr>Calibri</vt:lpstr>
      <vt:lpstr>Inter</vt:lpstr>
      <vt:lpstr>Тема Office</vt:lpstr>
      <vt:lpstr>Лекція 8. Збір інформації. Індивідуальна програма. Навчальні труднощі.</vt:lpstr>
      <vt:lpstr>1. КОМАНДА ПСИХОЛОГО-ПЕДАГОГІЧНОГО СУПРОВОДУ</vt:lpstr>
      <vt:lpstr>2. КОМАНДА ПСИХОЛОГО-ПЕДАГОГІЧНОГО СУПРОВОДУ: принципи</vt:lpstr>
      <vt:lpstr>3. КОМАНДА ПСИХОЛОГО-ПЕДАГОГІЧНОГО СУПРОВОДУ: завдання</vt:lpstr>
      <vt:lpstr>4. ЧИМ ВІДРІЗНЯЮТЬСЯ АСИСТЕНТ ВЧИТЕЛЯ ТА АСИСТЕНТ ДИТИН</vt:lpstr>
      <vt:lpstr>5. ІНКЛЮЗИВНО-РЕСУРСНІ ЦЕНТРИ (ІРЦ) </vt:lpstr>
      <vt:lpstr>6. ІНКЛЮЗИВНО-РЕСУРСНІ ЦЕНТРИ (ІРЦ) </vt:lpstr>
      <vt:lpstr>7. ІНДИВІДУАЛЬНА ПРОГРАМА РОЗВИТКУ ДИТИНИ:  сутність та вплив на навчальний процес</vt:lpstr>
      <vt:lpstr>8. ІНДИВІДУАЛЬНА ПРОГРАМА РОЗВИТКУ ДИТИНИ: структура </vt:lpstr>
      <vt:lpstr>9. ПОНЯТТЯ «НАВЧАЛЬНІ ТРУДНОЩІ», «НАВЧАЛЬНІ НЕЗДАТНОСТІ» ТА «ІНВАЛІДНІСТЬ»</vt:lpstr>
      <vt:lpstr>10. ПОНЯТТЯ «НАВЧАЛЬНІ ТРУДНОЩІ», «НАВЧАЛЬНІ НЕЗДАТНОСТІ» ТА «ІНВАЛІДНІСТЬ»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2023-09-17T07:51:55Z</dcterms:created>
  <dcterms:modified xsi:type="dcterms:W3CDTF">2023-09-17T08:35:00Z</dcterms:modified>
</cp:coreProperties>
</file>