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82" r:id="rId4"/>
    <p:sldId id="260" r:id="rId5"/>
    <p:sldId id="262" r:id="rId6"/>
    <p:sldId id="263" r:id="rId7"/>
    <p:sldId id="264" r:id="rId8"/>
    <p:sldId id="265" r:id="rId9"/>
    <p:sldId id="281" r:id="rId10"/>
    <p:sldId id="271" r:id="rId11"/>
    <p:sldId id="275" r:id="rId12"/>
    <p:sldId id="276"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78" y="-7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720E4-95C5-4C0C-A285-FD707907CBFA}" type="datetimeFigureOut">
              <a:rPr lang="en-US" smtClean="0"/>
              <a:t>2/26/2019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C1186-BACA-496D-A90E-08CAC84D1E2F}" type="slidenum">
              <a:rPr lang="en-US" smtClean="0"/>
              <a:t>‹#›</a:t>
            </a:fld>
            <a:endParaRPr lang="en-US"/>
          </a:p>
        </p:txBody>
      </p:sp>
    </p:spTree>
    <p:extLst>
      <p:ext uri="{BB962C8B-B14F-4D97-AF65-F5344CB8AC3E}">
        <p14:creationId xmlns:p14="http://schemas.microsoft.com/office/powerpoint/2010/main" val="428525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DC57A8-AE18-4654-B6AF-04B3577165BE}" type="slidenum">
              <a:rPr lang="en-US" smtClean="0">
                <a:solidFill>
                  <a:srgbClr val="9A5315"/>
                </a:solidFill>
                <a:latin typeface="Segoe Print"/>
              </a:rPr>
              <a:pPr/>
              <a:t>2</a:t>
            </a:fld>
            <a:endParaRPr lang="en-US">
              <a:solidFill>
                <a:srgbClr val="9A5315"/>
              </a:solidFill>
              <a:latin typeface="Segoe Print"/>
            </a:endParaRPr>
          </a:p>
        </p:txBody>
      </p:sp>
    </p:spTree>
    <p:extLst>
      <p:ext uri="{BB962C8B-B14F-4D97-AF65-F5344CB8AC3E}">
        <p14:creationId xmlns:p14="http://schemas.microsoft.com/office/powerpoint/2010/main" val="2041678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55542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F15E2CF-B2F2-417B-8FBA-52B904FBCD99}"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206073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a:xfrm>
            <a:off x="8075611" y="6019801"/>
            <a:ext cx="1396260" cy="228600"/>
          </a:xfrm>
        </p:spPr>
        <p:txBody>
          <a:bodyPr/>
          <a:lstStyle/>
          <a:p>
            <a:fld id="{62A1FE1E-703C-491C-9BC2-4270B2CEE9D3}"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357879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4DC24A8B-D9D3-4B26-B4DD-CAF6B007DC39}"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292254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23A6A367-1168-45DB-A433-794EC2409696}"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405482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xmlns="">
        <p15:guide id="4294967295"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73E2213E-DAB5-4340-A6D8-FBFB3E3DC7DA}"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183419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solidFill>
                  <a:srgbClr val="9A5315"/>
                </a:solidFill>
              </a:rPr>
              <a:pPr/>
              <a:t>‹#›</a:t>
            </a:fld>
            <a:endParaRPr dirty="0">
              <a:solidFill>
                <a:srgbClr val="9A5315"/>
              </a:solidFill>
            </a:endParaRPr>
          </a:p>
        </p:txBody>
      </p:sp>
      <p:sp>
        <p:nvSpPr>
          <p:cNvPr id="5" name="Footer Placeholder 4"/>
          <p:cNvSpPr>
            <a:spLocks noGrp="1"/>
          </p:cNvSpPr>
          <p:nvPr>
            <p:ph type="ftr" sz="quarter" idx="11"/>
          </p:nvPr>
        </p:nvSpPr>
        <p:spPr/>
        <p:txBody>
          <a:bodyPr/>
          <a:lstStyle/>
          <a:p>
            <a:endParaRPr>
              <a:solidFill>
                <a:srgbClr val="9A5315"/>
              </a:solidFill>
            </a:endParaRPr>
          </a:p>
        </p:txBody>
      </p:sp>
      <p:sp>
        <p:nvSpPr>
          <p:cNvPr id="4" name="Date Placeholder 3"/>
          <p:cNvSpPr>
            <a:spLocks noGrp="1"/>
          </p:cNvSpPr>
          <p:nvPr>
            <p:ph type="dt" sz="half" idx="10"/>
          </p:nvPr>
        </p:nvSpPr>
        <p:spPr/>
        <p:txBody>
          <a:bodyPr/>
          <a:lstStyle/>
          <a:p>
            <a:fld id="{FB3F6CC0-4D79-4233-95FB-FC81ABE28B0A}"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41828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6451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6" name="Footer Placeholder 5"/>
          <p:cNvSpPr>
            <a:spLocks noGrp="1"/>
          </p:cNvSpPr>
          <p:nvPr>
            <p:ph type="ftr" sz="quarter" idx="11"/>
          </p:nvPr>
        </p:nvSpPr>
        <p:spPr/>
        <p:txBody>
          <a:bodyPr/>
          <a:lstStyle/>
          <a:p>
            <a:endParaRPr>
              <a:solidFill>
                <a:srgbClr val="9A5315"/>
              </a:solidFill>
            </a:endParaRPr>
          </a:p>
        </p:txBody>
      </p:sp>
      <p:sp>
        <p:nvSpPr>
          <p:cNvPr id="5" name="Date Placeholder 4"/>
          <p:cNvSpPr>
            <a:spLocks noGrp="1"/>
          </p:cNvSpPr>
          <p:nvPr>
            <p:ph type="dt" sz="half" idx="10"/>
          </p:nvPr>
        </p:nvSpPr>
        <p:spPr/>
        <p:txBody>
          <a:bodyPr/>
          <a:lstStyle/>
          <a:p>
            <a:fld id="{0DD2E062-B59B-4E2B-B6F3-91715FC28431}"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3576532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8" name="Footer Placeholder 7"/>
          <p:cNvSpPr>
            <a:spLocks noGrp="1"/>
          </p:cNvSpPr>
          <p:nvPr>
            <p:ph type="ftr" sz="quarter" idx="11"/>
          </p:nvPr>
        </p:nvSpPr>
        <p:spPr/>
        <p:txBody>
          <a:bodyPr/>
          <a:lstStyle/>
          <a:p>
            <a:endParaRPr>
              <a:solidFill>
                <a:srgbClr val="9A5315"/>
              </a:solidFill>
            </a:endParaRPr>
          </a:p>
        </p:txBody>
      </p:sp>
      <p:sp>
        <p:nvSpPr>
          <p:cNvPr id="7" name="Date Placeholder 6"/>
          <p:cNvSpPr>
            <a:spLocks noGrp="1"/>
          </p:cNvSpPr>
          <p:nvPr>
            <p:ph type="dt" sz="half" idx="10"/>
          </p:nvPr>
        </p:nvSpPr>
        <p:spPr/>
        <p:txBody>
          <a:bodyPr/>
          <a:lstStyle/>
          <a:p>
            <a:fld id="{A1137738-D0F1-41F9-8F08-19846681558D}"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27789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4" name="Footer Placeholder 3"/>
          <p:cNvSpPr>
            <a:spLocks noGrp="1"/>
          </p:cNvSpPr>
          <p:nvPr>
            <p:ph type="ftr" sz="quarter" idx="11"/>
          </p:nvPr>
        </p:nvSpPr>
        <p:spPr/>
        <p:txBody>
          <a:bodyPr/>
          <a:lstStyle/>
          <a:p>
            <a:endParaRPr>
              <a:solidFill>
                <a:srgbClr val="9A5315"/>
              </a:solidFill>
            </a:endParaRPr>
          </a:p>
        </p:txBody>
      </p:sp>
      <p:sp>
        <p:nvSpPr>
          <p:cNvPr id="3" name="Date Placeholder 2"/>
          <p:cNvSpPr>
            <a:spLocks noGrp="1"/>
          </p:cNvSpPr>
          <p:nvPr>
            <p:ph type="dt" sz="half" idx="10"/>
          </p:nvPr>
        </p:nvSpPr>
        <p:spPr/>
        <p:txBody>
          <a:bodyPr/>
          <a:lstStyle/>
          <a:p>
            <a:fld id="{09EA32BF-E33A-4504-A1E2-66901856602A}"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69360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3" name="Footer Placeholder 2"/>
          <p:cNvSpPr>
            <a:spLocks noGrp="1"/>
          </p:cNvSpPr>
          <p:nvPr>
            <p:ph type="ftr" sz="quarter" idx="11"/>
          </p:nvPr>
        </p:nvSpPr>
        <p:spPr/>
        <p:txBody>
          <a:bodyPr/>
          <a:lstStyle/>
          <a:p>
            <a:endParaRPr>
              <a:solidFill>
                <a:srgbClr val="9A5315"/>
              </a:solidFill>
            </a:endParaRPr>
          </a:p>
        </p:txBody>
      </p:sp>
      <p:sp>
        <p:nvSpPr>
          <p:cNvPr id="2" name="Date Placeholder 1"/>
          <p:cNvSpPr>
            <a:spLocks noGrp="1"/>
          </p:cNvSpPr>
          <p:nvPr>
            <p:ph type="dt" sz="half" idx="10"/>
          </p:nvPr>
        </p:nvSpPr>
        <p:spPr/>
        <p:txBody>
          <a:bodyPr/>
          <a:lstStyle/>
          <a:p>
            <a:fld id="{11CAB615-A504-4C04-9B4A-A8397DBA38EB}"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380644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4F323F53-0EBB-4583-AB71-AD423091A34F}"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307613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solidFill>
                  <a:srgbClr val="9A5315"/>
                </a:solidFill>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solidFill>
                  <a:srgbClr val="9A5315"/>
                </a:solidFill>
              </a:rPr>
              <a:pPr/>
              <a:t>‹#›</a:t>
            </a:fld>
            <a:endParaRPr>
              <a:solidFill>
                <a:srgbClr val="9A5315"/>
              </a:solidFill>
            </a:endParaRPr>
          </a:p>
        </p:txBody>
      </p:sp>
      <p:sp>
        <p:nvSpPr>
          <p:cNvPr id="7" name="Footer Placeholder 6"/>
          <p:cNvSpPr>
            <a:spLocks noGrp="1"/>
          </p:cNvSpPr>
          <p:nvPr>
            <p:ph type="ftr" sz="quarter" idx="11"/>
          </p:nvPr>
        </p:nvSpPr>
        <p:spPr/>
        <p:txBody>
          <a:bodyPr/>
          <a:lstStyle/>
          <a:p>
            <a:endParaRPr>
              <a:solidFill>
                <a:srgbClr val="9A5315"/>
              </a:solidFill>
            </a:endParaRPr>
          </a:p>
        </p:txBody>
      </p:sp>
      <p:sp>
        <p:nvSpPr>
          <p:cNvPr id="6" name="Date Placeholder 5"/>
          <p:cNvSpPr>
            <a:spLocks noGrp="1"/>
          </p:cNvSpPr>
          <p:nvPr>
            <p:ph type="dt" sz="half" idx="10"/>
          </p:nvPr>
        </p:nvSpPr>
        <p:spPr/>
        <p:txBody>
          <a:bodyPr/>
          <a:lstStyle/>
          <a:p>
            <a:fld id="{2BA5616C-6A35-4E2C-8A8A-976EDBF40FEB}" type="datetime1">
              <a:rPr lang="en-US" smtClean="0">
                <a:solidFill>
                  <a:srgbClr val="9A5315"/>
                </a:solidFill>
              </a:rPr>
              <a:pPr/>
              <a:t>2/26/2019</a:t>
            </a:fld>
            <a:endParaRPr>
              <a:solidFill>
                <a:srgbClr val="9A5315"/>
              </a:solidFill>
            </a:endParaRPr>
          </a:p>
        </p:txBody>
      </p:sp>
    </p:spTree>
    <p:extLst>
      <p:ext uri="{BB962C8B-B14F-4D97-AF65-F5344CB8AC3E}">
        <p14:creationId xmlns:p14="http://schemas.microsoft.com/office/powerpoint/2010/main" val="195120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solidFill>
                  <a:srgbClr val="9A5315"/>
                </a:solidFill>
              </a:rPr>
              <a:pPr/>
              <a:t>‹#›</a:t>
            </a:fld>
            <a:endParaRPr lang="en-US">
              <a:solidFill>
                <a:srgbClr val="9A5315"/>
              </a:solidFill>
            </a:endParaRPr>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solidFill>
                <a:srgbClr val="9A5315"/>
              </a:solidFill>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F818256E-D3EA-4161-BFDE-3654D8DF569F}" type="datetime1">
              <a:rPr lang="en-US" smtClean="0">
                <a:solidFill>
                  <a:srgbClr val="9A5315"/>
                </a:solidFill>
              </a:rPr>
              <a:pPr/>
              <a:t>2/26/2019</a:t>
            </a:fld>
            <a:endParaRPr lang="en-US">
              <a:solidFill>
                <a:srgbClr val="9A5315"/>
              </a:solidFill>
            </a:endParaRPr>
          </a:p>
        </p:txBody>
      </p:sp>
    </p:spTree>
    <p:extLst>
      <p:ext uri="{BB962C8B-B14F-4D97-AF65-F5344CB8AC3E}">
        <p14:creationId xmlns:p14="http://schemas.microsoft.com/office/powerpoint/2010/main" val="2950971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ft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4294967295" pos="3840">
          <p15:clr>
            <a:srgbClr val="F26B43"/>
          </p15:clr>
        </p15:guide>
        <p15:guide id="4294967295"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ojUrs28LeG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Learning to build Resilience</a:t>
            </a:r>
          </a:p>
        </p:txBody>
      </p:sp>
      <p:sp>
        <p:nvSpPr>
          <p:cNvPr id="3" name="Subtitle 2"/>
          <p:cNvSpPr>
            <a:spLocks noGrp="1"/>
          </p:cNvSpPr>
          <p:nvPr>
            <p:ph type="subTitle" idx="1"/>
          </p:nvPr>
        </p:nvSpPr>
        <p:spPr/>
        <p:txBody>
          <a:bodyPr>
            <a:normAutofit/>
          </a:bodyPr>
          <a:lstStyle/>
          <a:p>
            <a:pPr algn="ctr"/>
            <a:r>
              <a:rPr lang="en-US" sz="2800" dirty="0" smtClean="0"/>
              <a:t>Creating change from the inside out</a:t>
            </a:r>
            <a:endParaRPr lang="en-US" sz="2800" dirty="0"/>
          </a:p>
        </p:txBody>
      </p:sp>
    </p:spTree>
    <p:extLst>
      <p:ext uri="{BB962C8B-B14F-4D97-AF65-F5344CB8AC3E}">
        <p14:creationId xmlns:p14="http://schemas.microsoft.com/office/powerpoint/2010/main" val="29845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distorted though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89" y="684705"/>
            <a:ext cx="6849666" cy="479476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r>
              <a:rPr lang="en-US" dirty="0" smtClean="0">
                <a:solidFill>
                  <a:srgbClr val="9A5315"/>
                </a:solidFill>
              </a:rPr>
              <a:t>14</a:t>
            </a:r>
            <a:endParaRPr lang="en-US" dirty="0">
              <a:solidFill>
                <a:srgbClr val="9A5315"/>
              </a:solidFill>
            </a:endParaRPr>
          </a:p>
        </p:txBody>
      </p:sp>
      <p:sp>
        <p:nvSpPr>
          <p:cNvPr id="2" name="TextBox 1"/>
          <p:cNvSpPr txBox="1"/>
          <p:nvPr/>
        </p:nvSpPr>
        <p:spPr>
          <a:xfrm>
            <a:off x="8132617" y="1593273"/>
            <a:ext cx="3934691" cy="369331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0000"/>
                </a:solidFill>
              </a:rPr>
              <a:t>I am a terrible parent.  I messed up again.  My kids are anxious because of me!</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Guilty, sad, overwhelmed, hopeless.</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Tense, heart racing, crying, heavy</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Lose my temper, withdraw</a:t>
            </a: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39939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261" y="2090172"/>
            <a:ext cx="5159307" cy="3416320"/>
          </a:xfrm>
          <a:prstGeom prst="rect">
            <a:avLst/>
          </a:prstGeom>
          <a:noFill/>
        </p:spPr>
        <p:txBody>
          <a:bodyPr wrap="square" rtlCol="0">
            <a:spAutoFit/>
          </a:bodyPr>
          <a:lstStyle/>
          <a:p>
            <a:pPr algn="ctr"/>
            <a:r>
              <a:rPr lang="en-US" dirty="0">
                <a:solidFill>
                  <a:srgbClr val="000000"/>
                </a:solidFill>
              </a:rPr>
              <a:t>Pirate thoughts steal our confidence, self-esteem, and ambition. And leave us with overwhelming feelings of doubt, hopelessness, and shame</a:t>
            </a:r>
            <a:r>
              <a:rPr lang="en-US" dirty="0" smtClean="0">
                <a:solidFill>
                  <a:srgbClr val="000000"/>
                </a:solidFill>
              </a:rPr>
              <a:t>.</a:t>
            </a:r>
          </a:p>
          <a:p>
            <a:pPr algn="ctr"/>
            <a:endParaRPr lang="en-US" dirty="0">
              <a:solidFill>
                <a:srgbClr val="000000"/>
              </a:solidFill>
            </a:endParaRPr>
          </a:p>
          <a:p>
            <a:pPr algn="ctr"/>
            <a:r>
              <a:rPr lang="en-US" dirty="0" smtClean="0">
                <a:solidFill>
                  <a:srgbClr val="000000"/>
                </a:solidFill>
              </a:rPr>
              <a:t>Thought testing: Take your negative thought and write down the evidence that proves the thought to be right.  Then, write down any evidence that proves it to be false.  Then you be the judge.  </a:t>
            </a:r>
          </a:p>
          <a:p>
            <a:pPr algn="ctr"/>
            <a:endParaRPr lang="en-US" dirty="0">
              <a:solidFill>
                <a:srgbClr val="000000"/>
              </a:solidFill>
            </a:endParaRPr>
          </a:p>
          <a:p>
            <a:pPr algn="ctr"/>
            <a:r>
              <a:rPr lang="en-US" dirty="0" smtClean="0">
                <a:solidFill>
                  <a:srgbClr val="000000"/>
                </a:solidFill>
              </a:rPr>
              <a:t>Is the thought true or false?</a:t>
            </a:r>
            <a:endParaRPr lang="en-US" dirty="0">
              <a:solidFill>
                <a:srgbClr val="000000"/>
              </a:solidFill>
            </a:endParaRPr>
          </a:p>
        </p:txBody>
      </p:sp>
      <p:pic>
        <p:nvPicPr>
          <p:cNvPr id="205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83" y="206659"/>
            <a:ext cx="4936292" cy="609670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 name="Slide Number Placeholder 2"/>
          <p:cNvSpPr>
            <a:spLocks noGrp="1"/>
          </p:cNvSpPr>
          <p:nvPr>
            <p:ph type="sldNum" sz="quarter" idx="12"/>
          </p:nvPr>
        </p:nvSpPr>
        <p:spPr/>
        <p:txBody>
          <a:bodyPr/>
          <a:lstStyle/>
          <a:p>
            <a:r>
              <a:rPr lang="en-US" dirty="0" smtClean="0">
                <a:solidFill>
                  <a:srgbClr val="9A5315"/>
                </a:solidFill>
              </a:rPr>
              <a:t>18</a:t>
            </a:r>
            <a:endParaRPr lang="en-US" dirty="0">
              <a:solidFill>
                <a:srgbClr val="9A5315"/>
              </a:solidFill>
            </a:endParaRPr>
          </a:p>
        </p:txBody>
      </p:sp>
    </p:spTree>
    <p:extLst>
      <p:ext uri="{BB962C8B-B14F-4D97-AF65-F5344CB8AC3E}">
        <p14:creationId xmlns:p14="http://schemas.microsoft.com/office/powerpoint/2010/main" val="148473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0923" y="876529"/>
            <a:ext cx="5876144" cy="707886"/>
          </a:xfrm>
          <a:prstGeom prst="rect">
            <a:avLst/>
          </a:prstGeom>
          <a:noFill/>
        </p:spPr>
        <p:txBody>
          <a:bodyPr wrap="square" rtlCol="0">
            <a:spAutoFit/>
          </a:bodyPr>
          <a:lstStyle/>
          <a:p>
            <a:pPr algn="ctr"/>
            <a:r>
              <a:rPr lang="en-US" sz="4000" dirty="0">
                <a:solidFill>
                  <a:srgbClr val="000000"/>
                </a:solidFill>
              </a:rPr>
              <a:t>Mindfulness</a:t>
            </a:r>
          </a:p>
        </p:txBody>
      </p:sp>
      <p:sp>
        <p:nvSpPr>
          <p:cNvPr id="4" name="TextBox 3"/>
          <p:cNvSpPr txBox="1"/>
          <p:nvPr/>
        </p:nvSpPr>
        <p:spPr>
          <a:xfrm>
            <a:off x="2893555" y="2374041"/>
            <a:ext cx="7555042" cy="1200329"/>
          </a:xfrm>
          <a:prstGeom prst="rect">
            <a:avLst/>
          </a:prstGeom>
          <a:noFill/>
        </p:spPr>
        <p:txBody>
          <a:bodyPr wrap="square" rtlCol="0">
            <a:spAutoFit/>
          </a:bodyPr>
          <a:lstStyle/>
          <a:p>
            <a:pPr algn="ctr"/>
            <a:r>
              <a:rPr lang="en-US" dirty="0">
                <a:solidFill>
                  <a:srgbClr val="000000"/>
                </a:solidFill>
              </a:rPr>
              <a:t>Learning how to be present with our emotions, not judge or criticize, just notice and be aware</a:t>
            </a:r>
            <a:r>
              <a:rPr lang="en-US" dirty="0" smtClean="0">
                <a:solidFill>
                  <a:srgbClr val="000000"/>
                </a:solidFill>
              </a:rPr>
              <a:t>.</a:t>
            </a:r>
          </a:p>
          <a:p>
            <a:pPr algn="ctr"/>
            <a:endParaRPr lang="en-US" dirty="0">
              <a:solidFill>
                <a:srgbClr val="000000"/>
              </a:solidFill>
            </a:endParaRPr>
          </a:p>
          <a:p>
            <a:pPr algn="ctr"/>
            <a:r>
              <a:rPr lang="en-US" dirty="0" smtClean="0">
                <a:solidFill>
                  <a:srgbClr val="000000"/>
                </a:solidFill>
              </a:rPr>
              <a:t>Who’s in control exercise?</a:t>
            </a:r>
            <a:endParaRPr lang="en-US" dirty="0">
              <a:solidFill>
                <a:srgbClr val="000000"/>
              </a:solidFill>
            </a:endParaRPr>
          </a:p>
        </p:txBody>
      </p:sp>
      <p:sp>
        <p:nvSpPr>
          <p:cNvPr id="5" name="Slide Number Placeholder 4"/>
          <p:cNvSpPr>
            <a:spLocks noGrp="1"/>
          </p:cNvSpPr>
          <p:nvPr>
            <p:ph type="sldNum" sz="quarter" idx="12"/>
          </p:nvPr>
        </p:nvSpPr>
        <p:spPr/>
        <p:txBody>
          <a:bodyPr/>
          <a:lstStyle/>
          <a:p>
            <a:r>
              <a:rPr lang="en-US" dirty="0" smtClean="0">
                <a:solidFill>
                  <a:srgbClr val="9A5315"/>
                </a:solidFill>
              </a:rPr>
              <a:t>19</a:t>
            </a:r>
            <a:endParaRPr lang="en-US" dirty="0">
              <a:solidFill>
                <a:srgbClr val="9A5315"/>
              </a:solidFill>
            </a:endParaRPr>
          </a:p>
        </p:txBody>
      </p:sp>
    </p:spTree>
    <p:extLst>
      <p:ext uri="{BB962C8B-B14F-4D97-AF65-F5344CB8AC3E}">
        <p14:creationId xmlns:p14="http://schemas.microsoft.com/office/powerpoint/2010/main" val="46754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1891" y="1572872"/>
            <a:ext cx="11610109" cy="1908215"/>
          </a:xfrm>
          <a:prstGeom prst="rect">
            <a:avLst/>
          </a:prstGeom>
        </p:spPr>
        <p:txBody>
          <a:bodyPr wrap="square">
            <a:spAutoFit/>
          </a:bodyPr>
          <a:lstStyle/>
          <a:p>
            <a:endParaRPr lang="en-US" sz="2000" dirty="0">
              <a:solidFill>
                <a:srgbClr val="000000"/>
              </a:solidFill>
            </a:endParaRPr>
          </a:p>
          <a:p>
            <a:endParaRPr lang="en-US" sz="4000" dirty="0">
              <a:solidFill>
                <a:srgbClr val="000000"/>
              </a:solidFill>
            </a:endParaRPr>
          </a:p>
          <a:p>
            <a:pPr algn="ctr"/>
            <a:r>
              <a:rPr lang="nb-NO" sz="4000" dirty="0" smtClean="0">
                <a:solidFill>
                  <a:srgbClr val="000000"/>
                </a:solidFill>
                <a:hlinkClick r:id="rId2"/>
              </a:rPr>
              <a:t>Soul Pancake Love Letter video</a:t>
            </a:r>
            <a:r>
              <a:rPr lang="en-US" sz="4000" dirty="0" smtClean="0">
                <a:solidFill>
                  <a:srgbClr val="000000"/>
                </a:solidFill>
              </a:rPr>
              <a:t> </a:t>
            </a:r>
            <a:endParaRPr lang="en-US" sz="4000" dirty="0">
              <a:solidFill>
                <a:srgbClr val="000000"/>
              </a:solidFill>
            </a:endParaRPr>
          </a:p>
          <a:p>
            <a:endParaRPr lang="en-US" dirty="0">
              <a:solidFill>
                <a:srgbClr val="9A5315"/>
              </a:solidFill>
            </a:endParaRPr>
          </a:p>
        </p:txBody>
      </p:sp>
      <p:sp>
        <p:nvSpPr>
          <p:cNvPr id="2" name="Slide Number Placeholder 1"/>
          <p:cNvSpPr>
            <a:spLocks noGrp="1"/>
          </p:cNvSpPr>
          <p:nvPr>
            <p:ph type="sldNum" sz="quarter" idx="12"/>
          </p:nvPr>
        </p:nvSpPr>
        <p:spPr/>
        <p:txBody>
          <a:bodyPr/>
          <a:lstStyle/>
          <a:p>
            <a:r>
              <a:rPr lang="en-US" dirty="0" smtClean="0">
                <a:solidFill>
                  <a:srgbClr val="9A5315"/>
                </a:solidFill>
              </a:rPr>
              <a:t>21</a:t>
            </a:r>
            <a:endParaRPr lang="en-US" dirty="0">
              <a:solidFill>
                <a:srgbClr val="9A5315"/>
              </a:solidFill>
            </a:endParaRPr>
          </a:p>
        </p:txBody>
      </p:sp>
    </p:spTree>
    <p:extLst>
      <p:ext uri="{BB962C8B-B14F-4D97-AF65-F5344CB8AC3E}">
        <p14:creationId xmlns:p14="http://schemas.microsoft.com/office/powerpoint/2010/main" val="315782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553459"/>
            <a:ext cx="10058402" cy="1219200"/>
          </a:xfrm>
        </p:spPr>
        <p:txBody>
          <a:bodyPr/>
          <a:lstStyle/>
          <a:p>
            <a:pPr algn="ctr"/>
            <a:r>
              <a:rPr lang="en-US" sz="5400" dirty="0" smtClean="0">
                <a:solidFill>
                  <a:schemeClr val="tx2"/>
                </a:solidFill>
              </a:rPr>
              <a:t>Resilience</a:t>
            </a:r>
            <a:endParaRPr lang="en-US" sz="5400" dirty="0">
              <a:solidFill>
                <a:schemeClr val="tx2"/>
              </a:solidFill>
            </a:endParaRPr>
          </a:p>
        </p:txBody>
      </p:sp>
      <p:sp>
        <p:nvSpPr>
          <p:cNvPr id="3" name="Content Placeholder 2"/>
          <p:cNvSpPr>
            <a:spLocks noGrp="1"/>
          </p:cNvSpPr>
          <p:nvPr>
            <p:ph type="body" idx="4294967295"/>
          </p:nvPr>
        </p:nvSpPr>
        <p:spPr>
          <a:xfrm>
            <a:off x="1065213" y="2216005"/>
            <a:ext cx="9434947" cy="4309486"/>
          </a:xfrm>
        </p:spPr>
        <p:txBody>
          <a:bodyPr>
            <a:normAutofit/>
          </a:bodyPr>
          <a:lstStyle/>
          <a:p>
            <a:pPr lvl="1"/>
            <a:r>
              <a:rPr lang="en-US" dirty="0" smtClean="0">
                <a:solidFill>
                  <a:schemeClr val="tx2"/>
                </a:solidFill>
              </a:rPr>
              <a:t>Define Resilience</a:t>
            </a:r>
          </a:p>
          <a:p>
            <a:pPr lvl="1"/>
            <a:r>
              <a:rPr lang="en-US" dirty="0" smtClean="0">
                <a:solidFill>
                  <a:schemeClr val="tx2"/>
                </a:solidFill>
              </a:rPr>
              <a:t>Resilience </a:t>
            </a:r>
            <a:r>
              <a:rPr lang="en-US" dirty="0">
                <a:solidFill>
                  <a:schemeClr val="tx2"/>
                </a:solidFill>
              </a:rPr>
              <a:t>is a layered topic and there are many factors that determine a person’s </a:t>
            </a:r>
            <a:r>
              <a:rPr lang="en-US" dirty="0" smtClean="0">
                <a:solidFill>
                  <a:schemeClr val="tx2"/>
                </a:solidFill>
              </a:rPr>
              <a:t>resilience: Relationships, family systems, trauma, poverty, even biology</a:t>
            </a:r>
            <a:endParaRPr lang="en-US" dirty="0">
              <a:solidFill>
                <a:schemeClr val="tx2"/>
              </a:solidFill>
            </a:endParaRPr>
          </a:p>
          <a:p>
            <a:pPr lvl="1"/>
            <a:r>
              <a:rPr lang="en-US" dirty="0" smtClean="0">
                <a:solidFill>
                  <a:srgbClr val="000000"/>
                </a:solidFill>
              </a:rPr>
              <a:t>The </a:t>
            </a:r>
            <a:r>
              <a:rPr lang="en-US" dirty="0">
                <a:solidFill>
                  <a:srgbClr val="000000"/>
                </a:solidFill>
              </a:rPr>
              <a:t>one we are going to focus </a:t>
            </a:r>
            <a:r>
              <a:rPr lang="en-US" dirty="0" smtClean="0">
                <a:solidFill>
                  <a:srgbClr val="000000"/>
                </a:solidFill>
              </a:rPr>
              <a:t>on, </a:t>
            </a:r>
            <a:r>
              <a:rPr lang="en-US" dirty="0">
                <a:solidFill>
                  <a:srgbClr val="000000"/>
                </a:solidFill>
              </a:rPr>
              <a:t>is the topic of our thoughts, our self-talk and the role it plays in our over all </a:t>
            </a:r>
            <a:r>
              <a:rPr lang="en-US" dirty="0" smtClean="0">
                <a:solidFill>
                  <a:srgbClr val="000000"/>
                </a:solidFill>
              </a:rPr>
              <a:t>well-being</a:t>
            </a:r>
          </a:p>
          <a:p>
            <a:pPr lvl="2"/>
            <a:r>
              <a:rPr lang="en-US" dirty="0" smtClean="0">
                <a:solidFill>
                  <a:srgbClr val="000000"/>
                </a:solidFill>
              </a:rPr>
              <a:t>Give examples of 2 different students</a:t>
            </a:r>
            <a:endParaRPr lang="en-US" dirty="0" smtClean="0">
              <a:solidFill>
                <a:schemeClr val="tx2"/>
              </a:solidFill>
            </a:endParaRPr>
          </a:p>
        </p:txBody>
      </p:sp>
      <p:sp>
        <p:nvSpPr>
          <p:cNvPr id="4" name="Slide Number Placeholder 3"/>
          <p:cNvSpPr>
            <a:spLocks noGrp="1"/>
          </p:cNvSpPr>
          <p:nvPr>
            <p:ph type="sldNum" sz="quarter" idx="12"/>
          </p:nvPr>
        </p:nvSpPr>
        <p:spPr/>
        <p:txBody>
          <a:bodyPr/>
          <a:lstStyle/>
          <a:p>
            <a:r>
              <a:rPr lang="en-US" dirty="0">
                <a:solidFill>
                  <a:srgbClr val="9A5315"/>
                </a:solidFill>
              </a:rPr>
              <a:t>1</a:t>
            </a:r>
          </a:p>
        </p:txBody>
      </p:sp>
    </p:spTree>
    <p:extLst>
      <p:ext uri="{BB962C8B-B14F-4D97-AF65-F5344CB8AC3E}">
        <p14:creationId xmlns:p14="http://schemas.microsoft.com/office/powerpoint/2010/main" val="82393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2B156B-59AE-415F-B24B-8756D48BB977}" type="slidenum">
              <a:rPr lang="en-US" smtClean="0">
                <a:solidFill>
                  <a:srgbClr val="9A5315"/>
                </a:solidFill>
              </a:rPr>
              <a:pPr/>
              <a:t>3</a:t>
            </a:fld>
            <a:endParaRPr lang="en-US">
              <a:solidFill>
                <a:srgbClr val="9A5315"/>
              </a:solidFill>
            </a:endParaRPr>
          </a:p>
        </p:txBody>
      </p:sp>
      <p:sp>
        <p:nvSpPr>
          <p:cNvPr id="3" name="TextBox 2"/>
          <p:cNvSpPr txBox="1"/>
          <p:nvPr/>
        </p:nvSpPr>
        <p:spPr>
          <a:xfrm>
            <a:off x="2836985" y="2074985"/>
            <a:ext cx="5884984" cy="2246769"/>
          </a:xfrm>
          <a:prstGeom prst="rect">
            <a:avLst/>
          </a:prstGeom>
          <a:noFill/>
        </p:spPr>
        <p:txBody>
          <a:bodyPr wrap="square" rtlCol="0">
            <a:spAutoFit/>
          </a:bodyPr>
          <a:lstStyle/>
          <a:p>
            <a:pPr algn="ctr"/>
            <a:r>
              <a:rPr lang="en-US" sz="2800" b="1" u="sng" dirty="0" smtClean="0">
                <a:solidFill>
                  <a:schemeClr val="tx2"/>
                </a:solidFill>
              </a:rPr>
              <a:t>Adversity</a:t>
            </a:r>
          </a:p>
          <a:p>
            <a:pPr algn="ctr"/>
            <a:endParaRPr lang="en-US" sz="2800" dirty="0">
              <a:solidFill>
                <a:schemeClr val="tx2"/>
              </a:solidFill>
            </a:endParaRPr>
          </a:p>
          <a:p>
            <a:pPr marL="285750" indent="-285750">
              <a:buFont typeface="Arial" panose="020B0604020202020204" pitchFamily="34" charset="0"/>
              <a:buChar char="•"/>
            </a:pPr>
            <a:r>
              <a:rPr lang="en-US" sz="2800" dirty="0" smtClean="0">
                <a:solidFill>
                  <a:schemeClr val="tx2"/>
                </a:solidFill>
              </a:rPr>
              <a:t>Personal example</a:t>
            </a:r>
          </a:p>
          <a:p>
            <a:endParaRPr lang="en-US" sz="2800" dirty="0" smtClean="0">
              <a:solidFill>
                <a:schemeClr val="tx2"/>
              </a:solidFill>
            </a:endParaRPr>
          </a:p>
          <a:p>
            <a:pPr marL="285750" indent="-285750">
              <a:buFont typeface="Arial" panose="020B0604020202020204" pitchFamily="34" charset="0"/>
              <a:buChar char="•"/>
            </a:pPr>
            <a:r>
              <a:rPr lang="en-US" sz="2800" dirty="0" smtClean="0">
                <a:solidFill>
                  <a:schemeClr val="tx2"/>
                </a:solidFill>
              </a:rPr>
              <a:t>Write your own example</a:t>
            </a:r>
            <a:endParaRPr lang="en-US" sz="2800" dirty="0">
              <a:solidFill>
                <a:schemeClr val="tx2"/>
              </a:solidFill>
            </a:endParaRPr>
          </a:p>
        </p:txBody>
      </p:sp>
    </p:spTree>
    <p:extLst>
      <p:ext uri="{BB962C8B-B14F-4D97-AF65-F5344CB8AC3E}">
        <p14:creationId xmlns:p14="http://schemas.microsoft.com/office/powerpoint/2010/main" val="296187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7213" y="-1228739"/>
            <a:ext cx="8309396" cy="4251134"/>
          </a:xfrm>
        </p:spPr>
        <p:txBody>
          <a:bodyPr>
            <a:normAutofit/>
          </a:bodyPr>
          <a:lstStyle/>
          <a:p>
            <a:pPr algn="ctr"/>
            <a:r>
              <a:rPr lang="en-US" sz="2800" dirty="0" smtClean="0">
                <a:solidFill>
                  <a:schemeClr val="tx2"/>
                </a:solidFill>
              </a:rPr>
              <a:t/>
            </a:r>
            <a:br>
              <a:rPr lang="en-US" sz="2800" dirty="0" smtClean="0">
                <a:solidFill>
                  <a:schemeClr val="tx2"/>
                </a:solidFill>
              </a:rPr>
            </a:br>
            <a:r>
              <a:rPr lang="en-US" sz="3200" dirty="0">
                <a:solidFill>
                  <a:schemeClr val="tx2"/>
                </a:solidFill>
              </a:rPr>
              <a:t/>
            </a:r>
            <a:br>
              <a:rPr lang="en-US" sz="3200" dirty="0">
                <a:solidFill>
                  <a:schemeClr val="tx2"/>
                </a:solidFill>
              </a:rPr>
            </a:br>
            <a:r>
              <a:rPr lang="en-US" sz="4000" dirty="0">
                <a:solidFill>
                  <a:schemeClr val="tx2"/>
                </a:solidFill>
              </a:rPr>
              <a:t>“Please write down </a:t>
            </a:r>
            <a:r>
              <a:rPr lang="en-US" sz="4000" dirty="0" smtClean="0">
                <a:solidFill>
                  <a:schemeClr val="tx2"/>
                </a:solidFill>
              </a:rPr>
              <a:t>a negative </a:t>
            </a:r>
            <a:r>
              <a:rPr lang="en-US" sz="4000" dirty="0">
                <a:solidFill>
                  <a:schemeClr val="tx2"/>
                </a:solidFill>
              </a:rPr>
              <a:t>statement that you say to yourself on a daily basis.”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4825" y="3708744"/>
            <a:ext cx="2354172" cy="2103239"/>
          </a:xfrm>
          <a:prstGeom prst="rect">
            <a:avLst/>
          </a:prstGeom>
        </p:spPr>
      </p:pic>
      <p:sp>
        <p:nvSpPr>
          <p:cNvPr id="3" name="Slide Number Placeholder 2"/>
          <p:cNvSpPr>
            <a:spLocks noGrp="1"/>
          </p:cNvSpPr>
          <p:nvPr>
            <p:ph type="sldNum" sz="quarter" idx="12"/>
          </p:nvPr>
        </p:nvSpPr>
        <p:spPr/>
        <p:txBody>
          <a:bodyPr/>
          <a:lstStyle/>
          <a:p>
            <a:r>
              <a:rPr lang="en-US" dirty="0">
                <a:solidFill>
                  <a:srgbClr val="9A5315"/>
                </a:solidFill>
              </a:rPr>
              <a:t>3</a:t>
            </a:r>
          </a:p>
        </p:txBody>
      </p:sp>
    </p:spTree>
    <p:extLst>
      <p:ext uri="{BB962C8B-B14F-4D97-AF65-F5344CB8AC3E}">
        <p14:creationId xmlns:p14="http://schemas.microsoft.com/office/powerpoint/2010/main" val="255802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664823" y="2075551"/>
            <a:ext cx="8706091" cy="2268638"/>
          </a:xfrm>
        </p:spPr>
        <p:txBody>
          <a:bodyPr>
            <a:normAutofit fontScale="90000"/>
          </a:bodyPr>
          <a:lstStyle/>
          <a:p>
            <a:pPr algn="ctr"/>
            <a:r>
              <a:rPr lang="en-US" sz="5400" dirty="0" smtClean="0">
                <a:solidFill>
                  <a:schemeClr val="tx2"/>
                </a:solidFill>
              </a:rPr>
              <a:t>“I’m such a loser. No wonder no one likes me.”</a:t>
            </a:r>
            <a:br>
              <a:rPr lang="en-US" sz="5400" dirty="0" smtClean="0">
                <a:solidFill>
                  <a:schemeClr val="tx2"/>
                </a:solidFill>
              </a:rPr>
            </a:br>
            <a:r>
              <a:rPr lang="en-US" sz="2200" dirty="0" smtClean="0">
                <a:solidFill>
                  <a:schemeClr val="tx2"/>
                </a:solidFill>
              </a:rPr>
              <a:t>4</a:t>
            </a:r>
            <a:r>
              <a:rPr lang="en-US" sz="2200" baseline="30000" dirty="0" smtClean="0">
                <a:solidFill>
                  <a:schemeClr val="tx2"/>
                </a:solidFill>
              </a:rPr>
              <a:t>th</a:t>
            </a:r>
            <a:r>
              <a:rPr lang="en-US" sz="2200" dirty="0" smtClean="0">
                <a:solidFill>
                  <a:schemeClr val="tx2"/>
                </a:solidFill>
              </a:rPr>
              <a:t> grade girl</a:t>
            </a:r>
            <a:br>
              <a:rPr lang="en-US" sz="2200" dirty="0" smtClean="0">
                <a:solidFill>
                  <a:schemeClr val="tx2"/>
                </a:solidFill>
              </a:rPr>
            </a:br>
            <a:endParaRPr lang="en-US" sz="2200" dirty="0">
              <a:solidFill>
                <a:schemeClr val="tx2"/>
              </a:solidFill>
            </a:endParaRPr>
          </a:p>
        </p:txBody>
      </p:sp>
      <p:sp>
        <p:nvSpPr>
          <p:cNvPr id="2" name="Slide Number Placeholder 1"/>
          <p:cNvSpPr>
            <a:spLocks noGrp="1"/>
          </p:cNvSpPr>
          <p:nvPr>
            <p:ph type="sldNum" sz="quarter" idx="12"/>
          </p:nvPr>
        </p:nvSpPr>
        <p:spPr/>
        <p:txBody>
          <a:bodyPr/>
          <a:lstStyle/>
          <a:p>
            <a:r>
              <a:rPr lang="en-US" dirty="0">
                <a:solidFill>
                  <a:srgbClr val="9A5315"/>
                </a:solidFill>
              </a:rPr>
              <a:t>5</a:t>
            </a:r>
          </a:p>
        </p:txBody>
      </p:sp>
    </p:spTree>
    <p:extLst>
      <p:ext uri="{BB962C8B-B14F-4D97-AF65-F5344CB8AC3E}">
        <p14:creationId xmlns:p14="http://schemas.microsoft.com/office/powerpoint/2010/main" val="321491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68995" y="2361235"/>
            <a:ext cx="8706091" cy="2268638"/>
          </a:xfrm>
        </p:spPr>
        <p:txBody>
          <a:bodyPr>
            <a:normAutofit/>
          </a:bodyPr>
          <a:lstStyle/>
          <a:p>
            <a:pPr algn="ctr"/>
            <a:r>
              <a:rPr lang="en-US" sz="5400" dirty="0" smtClean="0">
                <a:solidFill>
                  <a:schemeClr val="tx2"/>
                </a:solidFill>
              </a:rPr>
              <a:t>“I am the worst person on earth.”</a:t>
            </a:r>
            <a:br>
              <a:rPr lang="en-US" sz="5400" dirty="0" smtClean="0">
                <a:solidFill>
                  <a:schemeClr val="tx2"/>
                </a:solidFill>
              </a:rPr>
            </a:br>
            <a:r>
              <a:rPr lang="en-US" sz="2400" dirty="0" smtClean="0">
                <a:solidFill>
                  <a:schemeClr val="tx2"/>
                </a:solidFill>
              </a:rPr>
              <a:t>2</a:t>
            </a:r>
            <a:r>
              <a:rPr lang="en-US" sz="2400" baseline="30000" dirty="0" smtClean="0">
                <a:solidFill>
                  <a:schemeClr val="tx2"/>
                </a:solidFill>
              </a:rPr>
              <a:t>nd</a:t>
            </a:r>
            <a:r>
              <a:rPr lang="en-US" sz="2400" dirty="0" smtClean="0">
                <a:solidFill>
                  <a:schemeClr val="tx2"/>
                </a:solidFill>
              </a:rPr>
              <a:t> grade boy</a:t>
            </a:r>
            <a:endParaRPr lang="en-US" sz="2400" dirty="0">
              <a:solidFill>
                <a:schemeClr val="tx2"/>
              </a:solidFill>
            </a:endParaRPr>
          </a:p>
        </p:txBody>
      </p:sp>
      <p:sp>
        <p:nvSpPr>
          <p:cNvPr id="2" name="Slide Number Placeholder 1"/>
          <p:cNvSpPr>
            <a:spLocks noGrp="1"/>
          </p:cNvSpPr>
          <p:nvPr>
            <p:ph type="sldNum" sz="quarter" idx="12"/>
          </p:nvPr>
        </p:nvSpPr>
        <p:spPr/>
        <p:txBody>
          <a:bodyPr/>
          <a:lstStyle/>
          <a:p>
            <a:r>
              <a:rPr lang="en-US" dirty="0">
                <a:solidFill>
                  <a:srgbClr val="9A5315"/>
                </a:solidFill>
              </a:rPr>
              <a:t>6</a:t>
            </a:r>
          </a:p>
        </p:txBody>
      </p:sp>
    </p:spTree>
    <p:extLst>
      <p:ext uri="{BB962C8B-B14F-4D97-AF65-F5344CB8AC3E}">
        <p14:creationId xmlns:p14="http://schemas.microsoft.com/office/powerpoint/2010/main" val="80372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711123" y="2192169"/>
            <a:ext cx="8706091" cy="2268638"/>
          </a:xfrm>
        </p:spPr>
        <p:txBody>
          <a:bodyPr>
            <a:normAutofit/>
          </a:bodyPr>
          <a:lstStyle/>
          <a:p>
            <a:pPr algn="ctr"/>
            <a:r>
              <a:rPr lang="en-US" sz="5400" dirty="0" smtClean="0">
                <a:solidFill>
                  <a:schemeClr val="tx2"/>
                </a:solidFill>
              </a:rPr>
              <a:t>“I am the center of nothing.”</a:t>
            </a:r>
            <a:br>
              <a:rPr lang="en-US" sz="5400" dirty="0" smtClean="0">
                <a:solidFill>
                  <a:schemeClr val="tx2"/>
                </a:solidFill>
              </a:rPr>
            </a:br>
            <a:r>
              <a:rPr lang="en-US" sz="2200" dirty="0" smtClean="0">
                <a:solidFill>
                  <a:schemeClr val="tx2"/>
                </a:solidFill>
              </a:rPr>
              <a:t>4</a:t>
            </a:r>
            <a:r>
              <a:rPr lang="en-US" sz="2200" baseline="30000" dirty="0" smtClean="0">
                <a:solidFill>
                  <a:schemeClr val="tx2"/>
                </a:solidFill>
              </a:rPr>
              <a:t>th</a:t>
            </a:r>
            <a:r>
              <a:rPr lang="en-US" sz="2200" dirty="0" smtClean="0">
                <a:solidFill>
                  <a:schemeClr val="tx2"/>
                </a:solidFill>
              </a:rPr>
              <a:t> grade boy</a:t>
            </a:r>
            <a:endParaRPr lang="en-US" sz="2200" dirty="0">
              <a:solidFill>
                <a:schemeClr val="tx2"/>
              </a:solidFill>
            </a:endParaRPr>
          </a:p>
        </p:txBody>
      </p:sp>
      <p:sp>
        <p:nvSpPr>
          <p:cNvPr id="2" name="Slide Number Placeholder 1"/>
          <p:cNvSpPr>
            <a:spLocks noGrp="1"/>
          </p:cNvSpPr>
          <p:nvPr>
            <p:ph type="sldNum" sz="quarter" idx="12"/>
          </p:nvPr>
        </p:nvSpPr>
        <p:spPr/>
        <p:txBody>
          <a:bodyPr/>
          <a:lstStyle/>
          <a:p>
            <a:r>
              <a:rPr lang="en-US" dirty="0">
                <a:solidFill>
                  <a:srgbClr val="9A5315"/>
                </a:solidFill>
              </a:rPr>
              <a:t>7</a:t>
            </a:r>
          </a:p>
        </p:txBody>
      </p:sp>
    </p:spTree>
    <p:extLst>
      <p:ext uri="{BB962C8B-B14F-4D97-AF65-F5344CB8AC3E}">
        <p14:creationId xmlns:p14="http://schemas.microsoft.com/office/powerpoint/2010/main" val="160689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2343" y="2653917"/>
            <a:ext cx="10214656" cy="2123658"/>
          </a:xfrm>
          <a:prstGeom prst="rect">
            <a:avLst/>
          </a:prstGeom>
        </p:spPr>
        <p:txBody>
          <a:bodyPr wrap="none">
            <a:spAutoFit/>
          </a:bodyPr>
          <a:lstStyle/>
          <a:p>
            <a:r>
              <a:rPr lang="en-US" sz="5400" dirty="0">
                <a:solidFill>
                  <a:srgbClr val="000000"/>
                </a:solidFill>
              </a:rPr>
              <a:t>“I </a:t>
            </a:r>
            <a:r>
              <a:rPr lang="en-US" sz="5400" dirty="0" smtClean="0">
                <a:solidFill>
                  <a:srgbClr val="000000"/>
                </a:solidFill>
              </a:rPr>
              <a:t>feel so fake.  No one even </a:t>
            </a:r>
          </a:p>
          <a:p>
            <a:pPr algn="ctr"/>
            <a:r>
              <a:rPr lang="en-US" sz="5400" dirty="0" smtClean="0">
                <a:solidFill>
                  <a:srgbClr val="000000"/>
                </a:solidFill>
              </a:rPr>
              <a:t>Knows the real me.</a:t>
            </a:r>
            <a:r>
              <a:rPr lang="en-US" sz="5400" dirty="0" smtClean="0">
                <a:solidFill>
                  <a:srgbClr val="000000"/>
                </a:solidFill>
              </a:rPr>
              <a:t>”</a:t>
            </a:r>
            <a:endParaRPr lang="en-US" sz="5400" dirty="0">
              <a:solidFill>
                <a:srgbClr val="000000"/>
              </a:solidFill>
            </a:endParaRPr>
          </a:p>
          <a:p>
            <a:pPr algn="ctr"/>
            <a:r>
              <a:rPr lang="en-US" sz="2400" dirty="0">
                <a:solidFill>
                  <a:srgbClr val="000000"/>
                </a:solidFill>
              </a:rPr>
              <a:t>6</a:t>
            </a:r>
            <a:r>
              <a:rPr lang="en-US" sz="2400" baseline="30000" dirty="0" smtClean="0">
                <a:solidFill>
                  <a:srgbClr val="000000"/>
                </a:solidFill>
              </a:rPr>
              <a:t>th</a:t>
            </a:r>
            <a:r>
              <a:rPr lang="en-US" sz="2400" dirty="0" smtClean="0">
                <a:solidFill>
                  <a:srgbClr val="000000"/>
                </a:solidFill>
              </a:rPr>
              <a:t> </a:t>
            </a:r>
            <a:r>
              <a:rPr lang="en-US" sz="2400" dirty="0">
                <a:solidFill>
                  <a:srgbClr val="000000"/>
                </a:solidFill>
              </a:rPr>
              <a:t>grade girl</a:t>
            </a:r>
          </a:p>
        </p:txBody>
      </p:sp>
      <p:sp>
        <p:nvSpPr>
          <p:cNvPr id="2" name="Slide Number Placeholder 1"/>
          <p:cNvSpPr>
            <a:spLocks noGrp="1"/>
          </p:cNvSpPr>
          <p:nvPr>
            <p:ph type="sldNum" sz="quarter" idx="12"/>
          </p:nvPr>
        </p:nvSpPr>
        <p:spPr/>
        <p:txBody>
          <a:bodyPr/>
          <a:lstStyle/>
          <a:p>
            <a:r>
              <a:rPr lang="en-US" dirty="0">
                <a:solidFill>
                  <a:srgbClr val="9A5315"/>
                </a:solidFill>
              </a:rPr>
              <a:t>8</a:t>
            </a:r>
          </a:p>
        </p:txBody>
      </p:sp>
    </p:spTree>
    <p:extLst>
      <p:ext uri="{BB962C8B-B14F-4D97-AF65-F5344CB8AC3E}">
        <p14:creationId xmlns:p14="http://schemas.microsoft.com/office/powerpoint/2010/main" val="104623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22B156B-59AE-415F-B24B-8756D48BB977}" type="slidenum">
              <a:rPr lang="en-US" smtClean="0">
                <a:solidFill>
                  <a:srgbClr val="9A5315"/>
                </a:solidFill>
              </a:rPr>
              <a:pPr/>
              <a:t>9</a:t>
            </a:fld>
            <a:endParaRPr lang="en-US">
              <a:solidFill>
                <a:srgbClr val="9A5315"/>
              </a:solidFill>
            </a:endParaRPr>
          </a:p>
        </p:txBody>
      </p:sp>
      <p:sp>
        <p:nvSpPr>
          <p:cNvPr id="3" name="Rectangle 2"/>
          <p:cNvSpPr/>
          <p:nvPr/>
        </p:nvSpPr>
        <p:spPr>
          <a:xfrm>
            <a:off x="3048000" y="2551837"/>
            <a:ext cx="6096000" cy="1938992"/>
          </a:xfrm>
          <a:prstGeom prst="rect">
            <a:avLst/>
          </a:prstGeom>
        </p:spPr>
        <p:txBody>
          <a:bodyPr>
            <a:spAutoFit/>
          </a:bodyPr>
          <a:lstStyle/>
          <a:p>
            <a:endParaRPr lang="en-US" sz="2400" dirty="0">
              <a:solidFill>
                <a:srgbClr val="000000"/>
              </a:solidFill>
            </a:endParaRPr>
          </a:p>
          <a:p>
            <a:pPr marL="457200" indent="-457200">
              <a:buFont typeface="Arial" panose="020B0604020202020204" pitchFamily="34" charset="0"/>
              <a:buChar char="•"/>
            </a:pPr>
            <a:r>
              <a:rPr lang="en-US" sz="2400" dirty="0">
                <a:solidFill>
                  <a:srgbClr val="000000"/>
                </a:solidFill>
              </a:rPr>
              <a:t>Define </a:t>
            </a:r>
            <a:r>
              <a:rPr lang="en-US" sz="2400" dirty="0" smtClean="0">
                <a:solidFill>
                  <a:srgbClr val="000000"/>
                </a:solidFill>
              </a:rPr>
              <a:t>bullying</a:t>
            </a:r>
            <a:endParaRPr lang="en-US" sz="2400" dirty="0">
              <a:solidFill>
                <a:srgbClr val="000000"/>
              </a:solidFill>
            </a:endParaRPr>
          </a:p>
          <a:p>
            <a:pPr marL="457200" indent="-457200">
              <a:buFont typeface="Arial" panose="020B0604020202020204" pitchFamily="34" charset="0"/>
              <a:buChar char="•"/>
            </a:pPr>
            <a:endParaRPr lang="en-US" sz="2400" dirty="0">
              <a:solidFill>
                <a:srgbClr val="000000"/>
              </a:solidFill>
            </a:endParaRPr>
          </a:p>
          <a:p>
            <a:endParaRPr lang="en-US" sz="2400" dirty="0">
              <a:solidFill>
                <a:srgbClr val="000000"/>
              </a:solidFill>
            </a:endParaRPr>
          </a:p>
          <a:p>
            <a:pPr marL="285750" indent="-285750">
              <a:buFont typeface="Arial" panose="020B0604020202020204" pitchFamily="34" charset="0"/>
              <a:buChar char="•"/>
            </a:pPr>
            <a:r>
              <a:rPr lang="en-US" sz="2400" dirty="0">
                <a:solidFill>
                  <a:srgbClr val="000000"/>
                </a:solidFill>
              </a:rPr>
              <a:t>How does bullying stand apart?</a:t>
            </a:r>
            <a:endParaRPr lang="en-US" sz="2400" dirty="0">
              <a:solidFill>
                <a:srgbClr val="000000"/>
              </a:solidFill>
            </a:endParaRPr>
          </a:p>
        </p:txBody>
      </p:sp>
    </p:spTree>
    <p:extLst>
      <p:ext uri="{BB962C8B-B14F-4D97-AF65-F5344CB8AC3E}">
        <p14:creationId xmlns:p14="http://schemas.microsoft.com/office/powerpoint/2010/main" val="356028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431377.potx" id="{56A48130-F36A-41C3-8C0C-0EF853C6708B}" vid="{0432F83B-7085-406B-BFE7-677E72A6CA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291</Words>
  <Application>Microsoft Office PowerPoint</Application>
  <PresentationFormat>Custom</PresentationFormat>
  <Paragraphs>56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Nature Illustration 16x9</vt:lpstr>
      <vt:lpstr>Learning to build Resilience</vt:lpstr>
      <vt:lpstr>Resilience</vt:lpstr>
      <vt:lpstr>PowerPoint Presentation</vt:lpstr>
      <vt:lpstr>  “Please write down a negative statement that you say to yourself on a daily basis.”</vt:lpstr>
      <vt:lpstr>“I’m such a loser. No wonder no one likes me.” 4th grade girl </vt:lpstr>
      <vt:lpstr>“I am the worst person on earth.” 2nd grade boy</vt:lpstr>
      <vt:lpstr>“I am the center of nothing.” 4th grade boy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build Resilience</dc:title>
  <dc:creator>Alana and Jeremy</dc:creator>
  <cp:lastModifiedBy>Alana Cummings</cp:lastModifiedBy>
  <cp:revision>7</cp:revision>
  <dcterms:created xsi:type="dcterms:W3CDTF">2019-02-04T04:28:40Z</dcterms:created>
  <dcterms:modified xsi:type="dcterms:W3CDTF">2019-02-26T18:23:17Z</dcterms:modified>
</cp:coreProperties>
</file>