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23"/>
  </p:normalViewPr>
  <p:slideViewPr>
    <p:cSldViewPr snapToGrid="0" snapToObjects="1">
      <p:cViewPr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23F0-CDC0-564F-B3CD-78EF61CB378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9ED7-14F4-8541-961D-508A5628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"/>
            <a:ext cx="12192000" cy="68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4 Ways to be an </a:t>
            </a:r>
            <a:r>
              <a:rPr lang="en-US" sz="5400" b="1" dirty="0" err="1" smtClean="0"/>
              <a:t>Upstander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8151" y="2030681"/>
            <a:ext cx="10415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 Be a Buddy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 smtClean="0"/>
              <a:t>2.  Interrupt</a:t>
            </a:r>
          </a:p>
          <a:p>
            <a:endParaRPr lang="en-US" sz="3200" dirty="0"/>
          </a:p>
          <a:p>
            <a:r>
              <a:rPr lang="en-US" sz="3200" dirty="0" smtClean="0"/>
              <a:t>3.  Speak Out</a:t>
            </a:r>
          </a:p>
          <a:p>
            <a:endParaRPr lang="en-US" sz="3200" dirty="0"/>
          </a:p>
          <a:p>
            <a:r>
              <a:rPr lang="en-US" sz="3200" dirty="0" smtClean="0"/>
              <a:t>4.  Seek help from an adult</a:t>
            </a:r>
          </a:p>
        </p:txBody>
      </p:sp>
    </p:spTree>
    <p:extLst>
      <p:ext uri="{BB962C8B-B14F-4D97-AF65-F5344CB8AC3E}">
        <p14:creationId xmlns:p14="http://schemas.microsoft.com/office/powerpoint/2010/main" val="146344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191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527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309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296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181155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66152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25380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578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108487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15056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1083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46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125391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2"/>
            <a:ext cx="12192000" cy="7528956"/>
          </a:xfrm>
        </p:spPr>
      </p:pic>
    </p:spTree>
    <p:extLst>
      <p:ext uri="{BB962C8B-B14F-4D97-AF65-F5344CB8AC3E}">
        <p14:creationId xmlns:p14="http://schemas.microsoft.com/office/powerpoint/2010/main" val="13616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20153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68242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2"/>
          </a:xfrm>
        </p:spPr>
      </p:pic>
    </p:spTree>
    <p:extLst>
      <p:ext uri="{BB962C8B-B14F-4D97-AF65-F5344CB8AC3E}">
        <p14:creationId xmlns:p14="http://schemas.microsoft.com/office/powerpoint/2010/main" val="201551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</Words>
  <Application>Microsoft Office PowerPoint</Application>
  <PresentationFormat>Custom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Ways to be an Upstander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Kangas</dc:creator>
  <cp:lastModifiedBy>Alana Cummings</cp:lastModifiedBy>
  <cp:revision>4</cp:revision>
  <dcterms:created xsi:type="dcterms:W3CDTF">2016-09-25T20:55:27Z</dcterms:created>
  <dcterms:modified xsi:type="dcterms:W3CDTF">2017-11-30T23:35:45Z</dcterms:modified>
</cp:coreProperties>
</file>