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72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45" autoAdjust="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CC3621-2599-4A4E-B1F3-0C2AA89C33AF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00B4E1-F476-4B8E-9DFB-C5E80FA5C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0144"/>
            <a:ext cx="3657600" cy="46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086600" cy="4572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Kelso’s Choices</a:t>
            </a:r>
            <a:br>
              <a:rPr lang="en-US" sz="7200" b="1" dirty="0" smtClean="0">
                <a:solidFill>
                  <a:schemeClr val="tx1"/>
                </a:solidFill>
              </a:rPr>
            </a:br>
            <a:r>
              <a:rPr lang="en-US" sz="7200" b="1" dirty="0" smtClean="0">
                <a:solidFill>
                  <a:schemeClr val="tx1"/>
                </a:solidFill>
              </a:rPr>
              <a:t>Conflict Resolution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791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Cummings</a:t>
            </a:r>
          </a:p>
          <a:p>
            <a:r>
              <a:rPr lang="en-US" dirty="0" smtClean="0"/>
              <a:t>Counselor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Tattling or Telling?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3992563"/>
          </a:xfrm>
        </p:spPr>
        <p:txBody>
          <a:bodyPr/>
          <a:lstStyle/>
          <a:p>
            <a:r>
              <a:rPr lang="en-US" dirty="0" smtClean="0"/>
              <a:t>“Tattling” is:</a:t>
            </a:r>
          </a:p>
          <a:p>
            <a:pPr>
              <a:buNone/>
            </a:pPr>
            <a:r>
              <a:rPr lang="en-US" dirty="0" smtClean="0"/>
              <a:t>	when a student tries to get someone in trouble and doesn’t really want to solve the problem.</a:t>
            </a:r>
          </a:p>
          <a:p>
            <a:endParaRPr lang="en-US" dirty="0" smtClean="0"/>
          </a:p>
          <a:p>
            <a:r>
              <a:rPr lang="en-US" dirty="0" smtClean="0"/>
              <a:t>“Telling” is:</a:t>
            </a:r>
          </a:p>
          <a:p>
            <a:pPr>
              <a:buNone/>
            </a:pPr>
            <a:r>
              <a:rPr lang="en-US" dirty="0" smtClean="0"/>
              <a:t>	when a student asks an adult to help resolve a BIG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BIG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adults can you tell?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Bus driver</a:t>
            </a:r>
          </a:p>
          <a:p>
            <a:pPr lvl="1"/>
            <a:r>
              <a:rPr lang="en-US" dirty="0" smtClean="0"/>
              <a:t>Relative</a:t>
            </a:r>
          </a:p>
          <a:p>
            <a:pPr lvl="1"/>
            <a:r>
              <a:rPr lang="en-US" dirty="0" smtClean="0"/>
              <a:t>Principal</a:t>
            </a:r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Counselor</a:t>
            </a:r>
          </a:p>
          <a:p>
            <a:pPr lvl="1"/>
            <a:r>
              <a:rPr lang="en-US" dirty="0" smtClean="0"/>
              <a:t>Friend’s parent</a:t>
            </a:r>
          </a:p>
          <a:p>
            <a:pPr lvl="1"/>
            <a:r>
              <a:rPr lang="en-US" dirty="0" smtClean="0"/>
              <a:t>Coach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85" t="28622" r="4067" b="14135"/>
          <a:stretch>
            <a:fillRect/>
          </a:stretch>
        </p:blipFill>
        <p:spPr>
          <a:xfrm>
            <a:off x="2209800" y="1143000"/>
            <a:ext cx="5562600" cy="51115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487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Small Problems:</a:t>
            </a:r>
            <a:br>
              <a:rPr lang="en-US" b="1" dirty="0" smtClean="0"/>
            </a:br>
            <a:r>
              <a:rPr lang="en-US" b="1" dirty="0" smtClean="0"/>
              <a:t>Try Two </a:t>
            </a:r>
            <a:br>
              <a:rPr lang="en-US" b="1" dirty="0" smtClean="0"/>
            </a:br>
            <a:r>
              <a:rPr lang="en-US" b="1" dirty="0" smtClean="0"/>
              <a:t>of Kelso’s</a:t>
            </a:r>
            <a:br>
              <a:rPr lang="en-US" b="1" dirty="0" smtClean="0"/>
            </a:br>
            <a:r>
              <a:rPr lang="en-US" b="1" dirty="0" smtClean="0"/>
              <a:t>Choices</a:t>
            </a:r>
            <a:br>
              <a:rPr lang="en-US" b="1" dirty="0" smtClean="0"/>
            </a:br>
            <a:r>
              <a:rPr lang="en-US" b="1" dirty="0" smtClean="0"/>
              <a:t>Before </a:t>
            </a:r>
            <a:br>
              <a:rPr lang="en-US" b="1" dirty="0" smtClean="0"/>
            </a:br>
            <a:r>
              <a:rPr lang="en-US" b="1" dirty="0" smtClean="0"/>
              <a:t>Telling</a:t>
            </a:r>
            <a:br>
              <a:rPr lang="en-US" b="1" dirty="0" smtClean="0"/>
            </a:br>
            <a:r>
              <a:rPr lang="en-US" b="1" dirty="0" smtClean="0"/>
              <a:t>an</a:t>
            </a:r>
            <a:br>
              <a:rPr lang="en-US" b="1" dirty="0" smtClean="0"/>
            </a:br>
            <a:r>
              <a:rPr lang="en-US" b="1" dirty="0" smtClean="0"/>
              <a:t>Adult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and Small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Sometimes YOU can handle a problem or conflict.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Other times you need an adult’s help.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How can you tell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These are problems that you are strong enough and smart enough to handle on your own.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These conflicts you can solve without an adult’s help.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Small problems often happen when an adult is not around (bus stop, bathroom, at home).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Problems or situations that are dangerous or scary need adult help to solve.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Big problems can result in someone being hurt.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or Small Problem?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Small: hold your fingers one or two inches apart</a:t>
            </a:r>
          </a:p>
          <a:p>
            <a:r>
              <a:rPr lang="en-US" dirty="0" smtClean="0"/>
              <a:t>Big: hold your hands far apart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38225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99064"/>
          </a:xfrm>
        </p:spPr>
        <p:txBody>
          <a:bodyPr/>
          <a:lstStyle/>
          <a:p>
            <a:r>
              <a:rPr lang="en-US" b="1" dirty="0" smtClean="0"/>
              <a:t>A student is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1171"/>
            <a:ext cx="6777317" cy="40800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Whispering during a movie</a:t>
            </a:r>
          </a:p>
          <a:p>
            <a:pPr lvl="1"/>
            <a:r>
              <a:rPr lang="en-US" dirty="0" smtClean="0"/>
              <a:t>Small</a:t>
            </a:r>
          </a:p>
          <a:p>
            <a:r>
              <a:rPr lang="en-US" dirty="0" smtClean="0"/>
              <a:t>Not sharing a toy</a:t>
            </a:r>
          </a:p>
          <a:p>
            <a:pPr lvl="1"/>
            <a:r>
              <a:rPr lang="en-US" dirty="0" smtClean="0"/>
              <a:t>Small</a:t>
            </a:r>
          </a:p>
          <a:p>
            <a:r>
              <a:rPr lang="en-US" dirty="0"/>
              <a:t>Writing on the walls</a:t>
            </a:r>
          </a:p>
          <a:p>
            <a:pPr lvl="1"/>
            <a:r>
              <a:rPr lang="en-US" dirty="0"/>
              <a:t>Big</a:t>
            </a:r>
          </a:p>
          <a:p>
            <a:r>
              <a:rPr lang="en-US" dirty="0" smtClean="0"/>
              <a:t>Being hit or kicked at recess</a:t>
            </a:r>
          </a:p>
          <a:p>
            <a:pPr lvl="1"/>
            <a:r>
              <a:rPr lang="en-US" dirty="0" smtClean="0"/>
              <a:t>Big</a:t>
            </a:r>
          </a:p>
          <a:p>
            <a:r>
              <a:rPr lang="en-US" dirty="0" smtClean="0"/>
              <a:t>Calling you silly names</a:t>
            </a:r>
            <a:endParaRPr lang="en-US" dirty="0"/>
          </a:p>
          <a:p>
            <a:pPr lvl="1"/>
            <a:r>
              <a:rPr lang="en-US" dirty="0" smtClean="0"/>
              <a:t>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22864"/>
          </a:xfrm>
        </p:spPr>
        <p:txBody>
          <a:bodyPr/>
          <a:lstStyle/>
          <a:p>
            <a:r>
              <a:rPr lang="en-US" b="1" dirty="0" smtClean="0"/>
              <a:t>A student is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Taking your pencil without asking</a:t>
            </a:r>
          </a:p>
          <a:p>
            <a:pPr lvl="1"/>
            <a:r>
              <a:rPr lang="en-US" dirty="0" smtClean="0"/>
              <a:t>Small</a:t>
            </a:r>
          </a:p>
          <a:p>
            <a:r>
              <a:rPr lang="en-US" dirty="0" smtClean="0"/>
              <a:t>Stealing from a teacher’s desk</a:t>
            </a:r>
          </a:p>
          <a:p>
            <a:pPr lvl="1"/>
            <a:r>
              <a:rPr lang="en-US" dirty="0" smtClean="0"/>
              <a:t>Big</a:t>
            </a:r>
          </a:p>
          <a:p>
            <a:r>
              <a:rPr lang="en-US" dirty="0" smtClean="0"/>
              <a:t>Using bad words (cursing)</a:t>
            </a:r>
          </a:p>
          <a:p>
            <a:pPr lvl="1"/>
            <a:r>
              <a:rPr lang="en-US" dirty="0" smtClean="0"/>
              <a:t>Big</a:t>
            </a:r>
          </a:p>
          <a:p>
            <a:r>
              <a:rPr lang="en-US" dirty="0" smtClean="0"/>
              <a:t>Spreading a rumor</a:t>
            </a:r>
          </a:p>
          <a:p>
            <a:pPr lvl="1"/>
            <a:r>
              <a:rPr lang="en-US" dirty="0" smtClean="0"/>
              <a:t>Small</a:t>
            </a:r>
          </a:p>
          <a:p>
            <a:r>
              <a:rPr lang="en-US" dirty="0" smtClean="0"/>
              <a:t>Taking too long at the water fountain</a:t>
            </a:r>
          </a:p>
          <a:p>
            <a:pPr lvl="1"/>
            <a:r>
              <a:rPr lang="en-US" dirty="0" smtClean="0"/>
              <a:t>Small</a:t>
            </a:r>
          </a:p>
          <a:p>
            <a:r>
              <a:rPr lang="en-US" dirty="0" smtClean="0"/>
              <a:t>Throwing rocks</a:t>
            </a:r>
          </a:p>
          <a:p>
            <a:pPr lvl="1"/>
            <a:r>
              <a:rPr lang="en-US" dirty="0" smtClean="0"/>
              <a:t>Big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799064"/>
          </a:xfrm>
        </p:spPr>
        <p:txBody>
          <a:bodyPr/>
          <a:lstStyle/>
          <a:p>
            <a:r>
              <a:rPr lang="en-US" b="1" dirty="0" smtClean="0"/>
              <a:t>Feelings give clues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152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How do Small Problems Feel?</a:t>
            </a:r>
          </a:p>
          <a:p>
            <a:r>
              <a:rPr lang="en-US" sz="2800" dirty="0" smtClean="0"/>
              <a:t>Distracting noises</a:t>
            </a:r>
          </a:p>
          <a:p>
            <a:r>
              <a:rPr lang="en-US" sz="2800" dirty="0" smtClean="0"/>
              <a:t>Cutting in line</a:t>
            </a:r>
          </a:p>
          <a:p>
            <a:r>
              <a:rPr lang="en-US" sz="2800" dirty="0" smtClean="0"/>
              <a:t>Whispering during class</a:t>
            </a:r>
          </a:p>
          <a:p>
            <a:r>
              <a:rPr lang="en-US" sz="2800" dirty="0" smtClean="0"/>
              <a:t>Calling you silly names</a:t>
            </a:r>
          </a:p>
          <a:p>
            <a:r>
              <a:rPr lang="en-US" sz="2800" dirty="0" smtClean="0"/>
              <a:t>Not sharing a toy</a:t>
            </a:r>
          </a:p>
          <a:p>
            <a:r>
              <a:rPr lang="en-US" sz="2800" dirty="0" smtClean="0"/>
              <a:t>Taking your pencil without permission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4933" y="2297467"/>
            <a:ext cx="238513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22864"/>
          </a:xfrm>
        </p:spPr>
        <p:txBody>
          <a:bodyPr/>
          <a:lstStyle/>
          <a:p>
            <a:r>
              <a:rPr lang="en-US" b="1" dirty="0" smtClean="0"/>
              <a:t>Feelings give clues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How do Big Problems feel?</a:t>
            </a:r>
          </a:p>
          <a:p>
            <a:r>
              <a:rPr lang="en-US" sz="3200" dirty="0" smtClean="0"/>
              <a:t>Playing with matches</a:t>
            </a:r>
          </a:p>
          <a:p>
            <a:r>
              <a:rPr lang="en-US" sz="3200" dirty="0" smtClean="0"/>
              <a:t>Writing on the wall</a:t>
            </a:r>
          </a:p>
          <a:p>
            <a:r>
              <a:rPr lang="en-US" sz="3200" dirty="0" smtClean="0"/>
              <a:t>Hitting or kicking </a:t>
            </a:r>
          </a:p>
          <a:p>
            <a:r>
              <a:rPr lang="en-US" sz="3200" dirty="0" smtClean="0"/>
              <a:t>Stealing from teacher’s desk</a:t>
            </a:r>
          </a:p>
          <a:p>
            <a:r>
              <a:rPr lang="en-US" sz="3200" dirty="0" smtClean="0"/>
              <a:t>Using curse words or bad language</a:t>
            </a:r>
          </a:p>
          <a:p>
            <a:r>
              <a:rPr lang="en-US" sz="3200" dirty="0" smtClean="0"/>
              <a:t>Throwing rocks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28215" y="2205567"/>
            <a:ext cx="1828800" cy="18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785</TotalTime>
  <Words>289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Kelso’s Choices Conflict Resolution</vt:lpstr>
      <vt:lpstr>Big and Small Problems</vt:lpstr>
      <vt:lpstr>Small Problems</vt:lpstr>
      <vt:lpstr>Big Problems</vt:lpstr>
      <vt:lpstr>Big or Small Problem?</vt:lpstr>
      <vt:lpstr>A student is …</vt:lpstr>
      <vt:lpstr>A student is …</vt:lpstr>
      <vt:lpstr>Feelings give clues</vt:lpstr>
      <vt:lpstr>Feelings give clues</vt:lpstr>
      <vt:lpstr>Tattling or Telling?</vt:lpstr>
      <vt:lpstr>BIG Problems</vt:lpstr>
      <vt:lpstr>Small Problems: Try Two  of Kelso’s Choices Before  Telling an Adult </vt:lpstr>
    </vt:vector>
  </TitlesOfParts>
  <Company>Forsyth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</dc:creator>
  <cp:lastModifiedBy>Alana Cummings</cp:lastModifiedBy>
  <cp:revision>49</cp:revision>
  <dcterms:created xsi:type="dcterms:W3CDTF">2011-10-12T13:22:13Z</dcterms:created>
  <dcterms:modified xsi:type="dcterms:W3CDTF">2016-11-01T16:17:15Z</dcterms:modified>
</cp:coreProperties>
</file>