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E50F18-D44D-4463-BCCF-71C462A9650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F3881C-3FBA-4E80-8CE6-2A3D0CED11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50292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Her friends are excluding her and talking </a:t>
            </a:r>
          </a:p>
          <a:p>
            <a:pPr algn="ctr"/>
            <a:r>
              <a:rPr lang="en-US" dirty="0" smtClean="0"/>
              <a:t>about her behind her back.</a:t>
            </a:r>
            <a:endParaRPr lang="en-US" dirty="0"/>
          </a:p>
        </p:txBody>
      </p:sp>
      <p:sp>
        <p:nvSpPr>
          <p:cNvPr id="2" name="AutoShape 2" descr="Image result for student with disability feeling left o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1905000"/>
            <a:ext cx="54197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778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274564"/>
            <a:ext cx="77724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Empathetic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am sad that your baby is sick.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You look scared.  I get scared when my mom gets sick.</a:t>
            </a:r>
          </a:p>
          <a:p>
            <a:endParaRPr lang="en-US" dirty="0" smtClean="0">
              <a:latin typeface="Californian FB" panose="0207040306080B030204" pitchFamily="18" charset="0"/>
            </a:endParaRPr>
          </a:p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Non-Empathetic Responses</a:t>
            </a:r>
          </a:p>
          <a:p>
            <a:pPr algn="ctr"/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That baby is crying so loud.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“Roll eyes”.  Why doesn’t she do something to help that baby.</a:t>
            </a:r>
            <a:endParaRPr lang="en-US" dirty="0">
              <a:latin typeface="Californian FB" panose="0207040306080B030204" pitchFamily="18" charset="0"/>
            </a:endParaRPr>
          </a:p>
        </p:txBody>
      </p:sp>
      <p:pic>
        <p:nvPicPr>
          <p:cNvPr id="8194" name="Picture 2" descr="Image result for mom holding sick ba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95146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87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90600"/>
            <a:ext cx="8077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Empathetic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noticed that you are sitting over here alone, would you like to talk?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see that you have tears in your eyes.  Are you feeling sad?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fornian FB" panose="0207040306080B030204" pitchFamily="18" charset="0"/>
            </a:endParaRPr>
          </a:p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Non-Empathetic Responses</a:t>
            </a:r>
          </a:p>
          <a:p>
            <a:pPr algn="ctr"/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Why are you sitting over here all alone?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What are those girls saying about you?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Saying to another friend “I feel so bad for her, sitting all alone.”</a:t>
            </a:r>
            <a:endParaRPr lang="en-US" dirty="0">
              <a:latin typeface="Californian FB" panose="0207040306080B0302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335418"/>
            <a:ext cx="3365897" cy="189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23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5105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Does not understand anything </a:t>
            </a:r>
          </a:p>
          <a:p>
            <a:pPr algn="ctr"/>
            <a:r>
              <a:rPr lang="en-US" dirty="0" smtClean="0"/>
              <a:t>that the teacher is saying.</a:t>
            </a:r>
            <a:endParaRPr lang="en-US" dirty="0"/>
          </a:p>
        </p:txBody>
      </p:sp>
      <p:pic>
        <p:nvPicPr>
          <p:cNvPr id="1026" name="Picture 2" descr="Image result for student with disabilit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599"/>
            <a:ext cx="5155692" cy="339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47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762001"/>
            <a:ext cx="8305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Empathetic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can tell that you are frustrated.  Would you like some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had a hard time understanding this at first too.  I felt like I was the only one who </a:t>
            </a:r>
            <a:r>
              <a:rPr lang="en-US" sz="1600" dirty="0" smtClean="0">
                <a:latin typeface="Californian FB" panose="0207040306080B030204" pitchFamily="18" charset="0"/>
              </a:rPr>
              <a:t>didn’t </a:t>
            </a:r>
            <a:r>
              <a:rPr lang="en-US" dirty="0" smtClean="0">
                <a:latin typeface="Californian FB" panose="0207040306080B030204" pitchFamily="18" charset="0"/>
              </a:rPr>
              <a:t>get it.  I asked the teacher for help at recess.  Would you like me to talk to the teacher with you?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Non-Empathetic Responses</a:t>
            </a:r>
          </a:p>
          <a:p>
            <a:pPr algn="ctr"/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don’t know why we have to learn this stuff.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You should have studied harder, then you would understand.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Sorry, I can’t help you right now.</a:t>
            </a:r>
            <a:endParaRPr lang="en-US" dirty="0">
              <a:latin typeface="Californian FB" panose="0207040306080B030204" pitchFamily="18" charset="0"/>
            </a:endParaRPr>
          </a:p>
        </p:txBody>
      </p:sp>
      <p:pic>
        <p:nvPicPr>
          <p:cNvPr id="2050" name="Picture 2" descr="Image result for student with disabilit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4630228"/>
            <a:ext cx="2781300" cy="182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32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4800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fornian FB" panose="0207040306080B030204" pitchFamily="18" charset="0"/>
              </a:rPr>
              <a:t>A </a:t>
            </a:r>
            <a:r>
              <a:rPr lang="en-US" dirty="0" smtClean="0">
                <a:latin typeface="Californian FB" panose="0207040306080B030204" pitchFamily="18" charset="0"/>
              </a:rPr>
              <a:t>young girl with a disability feels left out and that </a:t>
            </a:r>
          </a:p>
          <a:p>
            <a:pPr algn="ctr"/>
            <a:r>
              <a:rPr lang="en-US" dirty="0" smtClean="0">
                <a:latin typeface="Californian FB" panose="0207040306080B030204" pitchFamily="18" charset="0"/>
              </a:rPr>
              <a:t>life isn’t fair.</a:t>
            </a:r>
            <a:endParaRPr lang="en-US" dirty="0">
              <a:latin typeface="Californian FB" panose="0207040306080B030204" pitchFamily="18" charset="0"/>
            </a:endParaRPr>
          </a:p>
        </p:txBody>
      </p:sp>
      <p:pic>
        <p:nvPicPr>
          <p:cNvPr id="5122" name="Picture 2" descr="Image result for student with disability feeling left 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582" y="15240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75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838200"/>
            <a:ext cx="731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Empathetic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You look </a:t>
            </a:r>
            <a:r>
              <a:rPr lang="en-US" dirty="0" smtClean="0">
                <a:latin typeface="Californian FB" panose="0207040306080B030204" pitchFamily="18" charset="0"/>
              </a:rPr>
              <a:t>lonely?  How can we help include you?</a:t>
            </a: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see that sometimes you look frustrated, how can I help?  </a:t>
            </a: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Non-Empathetic Responses</a:t>
            </a:r>
          </a:p>
          <a:p>
            <a:pPr algn="ctr"/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At least you get to ride around in that cool chair.</a:t>
            </a: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Sorry you can’t play with us, I don’t think you would be able to play the game.</a:t>
            </a:r>
            <a:endParaRPr lang="en-US" dirty="0" smtClean="0">
              <a:latin typeface="Californian FB" panose="0207040306080B030204" pitchFamily="18" charset="0"/>
            </a:endParaRPr>
          </a:p>
        </p:txBody>
      </p:sp>
      <p:pic>
        <p:nvPicPr>
          <p:cNvPr id="5" name="Picture 2" descr="Image result for student with disability feeling left 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038600"/>
            <a:ext cx="28956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84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p.yimg.com/xj/th?id=OIP.M834361875218eb1246180faf1e1fab4co2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32489"/>
            <a:ext cx="48006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257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fornian FB" panose="0207040306080B030204" pitchFamily="18" charset="0"/>
              </a:rPr>
              <a:t>Just found out that his parents are getting divorced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2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274564"/>
            <a:ext cx="8001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Empathetic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You look angry.  Would you like to talk about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felt so many different things when my parents divorced.  I am sorry that you are feeling this way right 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fornian FB" panose="0207040306080B030204" pitchFamily="18" charset="0"/>
            </a:endParaRPr>
          </a:p>
          <a:p>
            <a:pPr algn="ctr"/>
            <a:r>
              <a:rPr lang="en-US" sz="2000" b="1" dirty="0" smtClean="0">
                <a:latin typeface="Californian FB" panose="0207040306080B030204" pitchFamily="18" charset="0"/>
              </a:rPr>
              <a:t>Non-Empathetic Responses</a:t>
            </a:r>
          </a:p>
          <a:p>
            <a:pPr algn="ctr"/>
            <a:endParaRPr lang="en-US" dirty="0" smtClean="0">
              <a:latin typeface="Californian FB" panose="0207040306080B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I don’t know what it’s like and I can’t help you.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Don’t worry, now you will get two birthday parties.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fornian FB" panose="0207040306080B030204" pitchFamily="18" charset="0"/>
              </a:rPr>
              <a:t>He just told you to “GO AWAY”.  You say to a friend, “Geez, he is so mean.  Let’s not play with him anymore.”</a:t>
            </a:r>
            <a:endParaRPr lang="en-US" dirty="0">
              <a:latin typeface="Californian FB" panose="0207040306080B030204" pitchFamily="18" charset="0"/>
            </a:endParaRPr>
          </a:p>
        </p:txBody>
      </p:sp>
      <p:pic>
        <p:nvPicPr>
          <p:cNvPr id="4" name="Picture 2" descr="https://sp.yimg.com/xj/th?id=OIP.M834361875218eb1246180faf1e1fab4co2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527" y="46482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13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49530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At the doctor’s office with her sick baby.</a:t>
            </a:r>
            <a:endParaRPr lang="en-US" dirty="0"/>
          </a:p>
        </p:txBody>
      </p:sp>
      <p:pic>
        <p:nvPicPr>
          <p:cNvPr id="6146" name="Picture 2" descr="Image result for mom holding sick ba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29908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38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246</TotalTime>
  <Words>417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Alana Cummings</dc:creator>
  <cp:lastModifiedBy>Alana Cummings</cp:lastModifiedBy>
  <cp:revision>12</cp:revision>
  <dcterms:created xsi:type="dcterms:W3CDTF">2015-10-20T17:18:26Z</dcterms:created>
  <dcterms:modified xsi:type="dcterms:W3CDTF">2018-10-30T21:21:22Z</dcterms:modified>
</cp:coreProperties>
</file>