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01" autoAdjust="0"/>
    <p:restoredTop sz="96408" autoAdjust="0"/>
  </p:normalViewPr>
  <p:slideViewPr>
    <p:cSldViewPr snapToGrid="0">
      <p:cViewPr varScale="1">
        <p:scale>
          <a:sx n="115" d="100"/>
          <a:sy n="115" d="100"/>
        </p:scale>
        <p:origin x="4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22641" units="1/cm"/>
          <inkml:channelProperty channel="Y" name="resolution" value="38.57143" units="1/cm"/>
          <inkml:channelProperty channel="T" name="resolution" value="1" units="1/dev"/>
        </inkml:channelProperties>
      </inkml:inkSource>
      <inkml:timestamp xml:id="ts0" timeString="2022-11-24T12:56:57.29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79B05F7B-9055-4EDA-8C6E-0E62930CD91A}" emma:medium="tactile" emma:mode="ink">
          <msink:context xmlns:msink="http://schemas.microsoft.com/ink/2010/main" type="writingRegion" rotatedBoundingBox="7400,971 8072,1014 8051,1341 7379,1299"/>
        </emma:interpretation>
      </emma:emma>
    </inkml:annotationXML>
    <inkml:traceGroup>
      <inkml:annotationXML>
        <emma:emma xmlns:emma="http://www.w3.org/2003/04/emma" version="1.0">
          <emma:interpretation id="{06842833-695F-40FA-B6CC-597DF3F7F0F2}" emma:medium="tactile" emma:mode="ink">
            <msink:context xmlns:msink="http://schemas.microsoft.com/ink/2010/main" type="paragraph" rotatedBoundingBox="7400,971 8072,1014 8051,1341 7379,12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BBF672-626D-40A8-8D71-F5C98D0A809B}" emma:medium="tactile" emma:mode="ink">
              <msink:context xmlns:msink="http://schemas.microsoft.com/ink/2010/main" type="line" rotatedBoundingBox="7400,971 8072,1014 8051,1341 7379,1299"/>
            </emma:interpretation>
          </emma:emma>
        </inkml:annotationXML>
        <inkml:traceGroup>
          <inkml:annotationXML>
            <emma:emma xmlns:emma="http://www.w3.org/2003/04/emma" version="1.0">
              <emma:interpretation id="{6344C9AE-E58E-44A6-994A-89F4708691E9}" emma:medium="tactile" emma:mode="ink">
                <msink:context xmlns:msink="http://schemas.microsoft.com/ink/2010/main" type="inkWord" rotatedBoundingBox="7400,971 8072,1014 8051,1341 7379,1299"/>
              </emma:interpretation>
            </emma:emma>
          </inkml:annotationXML>
          <inkml:trace contextRef="#ctx0" brushRef="#br0">92 161 0,'0'23'31,"-23"-23"266,23-23-250,0 0 0,23 0-32,0 23 17,0 0 15,-23 23 31,0 0-63,0 0 1,0 0 0,0 1-16,0-1 31,-23-23 47,0 0-78,0 0 16,0 0-1,0 0 1,23-23-1,-23-1 1,23 1 15,0 0 32,23 23-48,0 0 1,-23-23-16,23 23 16,0 0-16,0 0 31,0 0 0,0 0 16,0 0-31,0 0 31,0 23-16,-23 0-16,0 0 17,0-46 108,-23 23-140,23-23 16,-23 23 0,23-23-16,-23 0 15,23 0 16,0 0-15,23 0 0,0 0-1,0 23-15,1-23 16,-1 23 15,0 0 0,0 0 1,0 0 15,0 23-1,-23 23 1,0-23-31,0 0-16,0 0 16,0 0-1,0 0 1,0 0-1,-23-23 17,23 24-17,-23-24 1,0 0 0,0 0 15,0 0 0,-1 0-15,24-24-1,-23 24-15,23-23 16,-23 23 0,23-23-1,0 0 16,0 0-15,0 0 0,23 23 15,0 0-15,1 0-16,-1 0 15,0 0 1,0 0-16,0 0 15,0 0 1,0 0 0,0 0 15,-23 23-15,23 0-1,-23 0 1,0 0 15,0 0-31,23-23 16,-23 24-1,0-1 17,-23-23-17,-23 0 16,23 0-15,23-23-16,-23 23 16,23-24-16,-23 1 15,0 23-15,23-23 16,0 0 0,0 0-1,0 0 16,23 23 16,0 0-31,0 0 0,0 0-16,0 0 15,0 23 1,-23 0-1,23-23 1,-23 23-16,23-23 16,-23 23 15,24-23-15,-24 23 30,0 1-30,-24-24 47,1 0-48,0 0 16,0 0 1,23-24-1,-23 24-15,23-23-1,0 0 1,0 0 46,23 23-46,0 0 0,0 0-16,0 0 15,24 0-15,-24 0 16,0 0-16,0 0 15,0 0 17,0 0 15,0 0-1,-23 23-30,0 0 0,0 0-1,0 1 1,0-1 0,-23 0 15,0-23 16,0 0-32,23-46 1,-23 22-16,0 1 16,23 0-1,-23 46 282,0-23-297,-1 0 16,1 0-1,0 0 1,0 0 0,0 0 30,0 0-14,0 0-17,0 0-15,0 0 32,23-23-32,-23 23 31,23-23 0,0 0 16,0 46 15,0 0-46,0 0 0,0 0-1,0 1 1,0-1 0,-23-23 46,-1 0-46,1 0-16,23-23 15,-23 23-15,23-24 16,-23 1 0,23 0-1,-23 0-15,46 23 141,0 0-110,0 0 16,0 0-31,1 0-1,-1 0 1,-23 23-16,23-23 15,0 0 17,-23 23-17,23-23 1,-23 23 15,0 1 0,0-1 48,-23-23-64,23 23-15,-23-23 16,23 23-16,-23 0 15,0-23 48,23-23-32,0 0-15,0 0-1,0 0-15,0-1 32,23 24-32,-23-23 15,23 23-15,0 0 16,0 0 62,0 0-15,0 0-32,0 0-31,-23 23 15,23-23-15,-23 24 16,0-1-16,23-23 16,0 23 62,-46-23 141,0-23-141,23 0-16,0-1-31,0 1-15,0 0 15,0 0-15,23 23 46,-23 23-30,23-23-17,-23 23-15,0 0 16,0 1 15,0-1-15,-23-23 124,23-23-124,0-1 0,-23 1 46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22641" units="1/cm"/>
          <inkml:channelProperty channel="Y" name="resolution" value="38.57143" units="1/cm"/>
          <inkml:channelProperty channel="T" name="resolution" value="1" units="1/dev"/>
        </inkml:channelProperties>
      </inkml:inkSource>
      <inkml:timestamp xml:id="ts0" timeString="2022-11-24T13:18:05.495"/>
    </inkml:context>
    <inkml:brush xml:id="br0">
      <inkml:brushProperty name="width" value="0.26667" units="cm"/>
      <inkml:brushProperty name="height" value="0.53333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-1 0 0,'23'23'0,"0"-23"15,-23 23-15,23-23 16,46 23-16,-46 0 16,23 0-1,24 0-15,-1 0 0,69 0 16,-45-23-16,22 0 0,24 0 15,46 0 1,-1 0-16,-45 0 16,-24 0-16,24 0 15,-47 0-15,-46 0 16,-23 0-16,1 0 16,-1 0-1,0 0 1,23-23-16,-23 0 15,23 0-15,23 0 16,-22 23-16,137-46 31,-137 46-15,-24 0-16,23-23 0,-23 23 16,0 0-1,0 0-15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22641" units="1/cm"/>
          <inkml:channelProperty channel="Y" name="resolution" value="38.57143" units="1/cm"/>
          <inkml:channelProperty channel="T" name="resolution" value="1" units="1/dev"/>
        </inkml:channelProperties>
      </inkml:inkSource>
      <inkml:timestamp xml:id="ts0" timeString="2022-11-24T13:18:47.871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E59C5B5-EB5B-4FE7-8225-5E50A460015F}" emma:medium="tactile" emma:mode="ink">
          <msink:context xmlns:msink="http://schemas.microsoft.com/ink/2010/main" type="inkDrawing" rotatedBoundingBox="24272,14851 27899,14787 27929,16493 24302,16556" shapeName="Other"/>
        </emma:interpretation>
      </emma:emma>
    </inkml:annotationXML>
    <inkml:trace contextRef="#ctx0" brushRef="#br0">0 1108 0,'46'-23'110,"24"23"-95,-47 0-15,0 0 16,23 0-16,0-23 15,0 23-15,0 0 16,24 0-16,-24-23 16,23 0-16,-23 23 15,-23-23 1,24 23-16,-1-23 16,0 0-16,0 0 15,-23 23 1,23-23-16,-22-1 15,-24 1 1,23 23-16,-23-23 16,0 0-1,-23 23 1,-1-23 0,1 0-16,0 23 15,-23 0-15,-23-46 16,46 23-16,-47-23 15,24 22 1,0-45-16,0 46 16,23-23-16,0 0 15,23 23-15,-23 0 16,23-24 0,-23 24-16,23 0 15,0 0 1,0 69 46,0 24-46,0 68-16,0-46 16,0-22-16,0-1 0,0 0 15,0-23-15,0-22 16,0-1-16,0 0 15,0 0-15,0 0 16,0 0 15,0 0-15,0 0 0,0 0-1,0 0 1,0 0 15,0 1-31,0-48 109,46-68-93,0 23-16,-23-24 16,46 1-16,-23 0 15,-22-1-15,-1 24 16,23-23-16,-23 22 16,-23 47-16,23-23 15,-23 23-15,0 0 16,-23 115 109,0-22-110,-70 45-15,93-69 16,-23 0-16,0 24 16,0-24-16,23-23 15,0 23-15,0 0 16,0-23 0,0 1 30,-23-24 64,23-70-110,-23 24 15,23-23 1,0 0-16,0 22 16,0 1-16,0 23 15,0-23-15,0 23 16,0 0 0,0 0-16,0 0 31,23 23-16,0-24-15,0 1 32,-23 0-32,23 23 15,0-23 1,1 23 0,-1 0-1,0 46 63,0-23-62,-23 24-16,23 22 0,-23-46 16,23 23-16,-23 0 15,0 1 1,23-1-16,-23-23 15,0 0 1,23 23-16,-23-23 16,46 0-16,-23 23 0,-23-22 15,24 22-15,-1-23 16,-23 23 0,23-46-16,0 46 15,0 0-15,-23-23 16,46 1-16,-23 22 15,-23-23 1,46 23-16,-23-23 16,-23 0 15,0-46 47,0-23-62,-23 0-16,23 0 15,-23-1-15,0-22 16,23 23-16,-23 0 16,23 0-1,-23-24-15,0 1 16,0 23-16,23 0 15,-23 23-15,0-47 16,0 1-16,23 23 16,0 0-1,-24 23-15,1-24 16,23 24-16,0 0 0,0-23 16,23 46 93,1 23-93,-1 0-16,0 0 15,0 23-15,46 24 16,-69-47-16,46 46 15,-23-46-15,0 46 16,24-22-16,-47-24 16,23 23-16,0-23 15,-23 0-15,0 23 16,0-23-16,0 0 16,23 1-16,-23-1 15,0 23-15,0-23 16,0 23-16,0-23 0,0 0 15,0 0 1,0 0 0,-23-23-1,0 0 48,0 0-32,0 0-15,-1-23-1,24 0 1,0 0-16,0-46 16,-23 0-16,23-1 15,0 24-15,0-23 16,0 23-16,0 0 15,0-24-15,0 47 16,0-23-16,0 23 31,0 0-31,0 0 16,0 0 0,0 0-16,0-1 15,23 1 32,1 23 0,22 0-31,-23 23-1,23 1-15,-23-1 16,23 0-16,-46 46 15,23-23-15,0 0 16,1 24-16,-24-1 16,0-23-16,0 0 15,0 24-15,0-1 16,0-46-16,0 23 16,0-23-1,0 0-15,0 0 16,0 0-16,-24 1 15,24-1 17,-23 0-1,23 0-15,-23-23 109,0-46-110,23-24-15,0-22 16,0 23-16,0 46 15,0-24-15,0-22 16,0 46-16,0 0 16,-23 0-1,23-23-15,0 23 0,-23 23 16,23-23 0,-23 23-16,23-24 31,-23 24-16,0 0 64,0 0-79,23 24 15,-23-1-15,23 23 16,0 0-16,-24 0 31,24-23-31,0 0 16,0 0-1,0 1 48,24-24-63,-1 0 15,-23 23 1,0 0-16,23-23 16,0 23-16,0-23 15,0 23 1,0-23 0,0 0-16,0 0 15,0-23 1,0 0-16,-23-23 15,47-70-15,-47 93 16,23-46-16,0 23 16,-23-1-16,0 1 31,0 23-15,-23 23 62,0-23-78,0 23 15,-1 0 1,1 0 0,-92 23-16,92 0 15,-23 0-15,-1-23 16,24 23-16,0-23 31,0 0-15,0 0-1,0 0 17,0 0-1,0 0-31,23-23 15,-23 23-15,0 0 16,0-23 0,-1 23-16,1 0 15,0 0-15,0 0 16,23-23-16,-23 23 16,0 0-16,0 0 31,23-23-31,-23 23 15,23-23 48,0 0-47,0 0-1,69 0 1,23-24-16,-68 47 0,22-23 15,46-23 1,0 0-16,1 46 16,-1-46-16,-46 46 0,-23-23 15,1 23 1,-24 46 109,0-23-125,0 23 16,0 0-16,-24 1 15,1 22-15,23-23 16,-69 23-16,46 1 15,0 22-15,-23-23 16,23-23-16,23 1 16,0-1-16,0 0 15,0-23-15,0 0 16,0 23-16,0 0 16,0 1-16,0-1 15,0-23-15,0 0 16,-23 0-16,23 0 0,0 0 15,23-46 110,-23-23-125,46 0 16,-46 23-16,69-47 16,-46 1-16,23 0 15,24-70-15,-24 70 16,-46-23-16,23 46 0,-23-1 16,0 1-16,0 23 15,0 0 1,0 46 140,0 0-156,23 0 0,-23 0 16,23 47-16,-23-24 15,0-23-15,23 23 16,-23 0-16,0 0 16,0 1-16,0-1 15,0 0-15,0 0 16,0 0-1,0 24-15,0-47 16,0 0 0,0 0-16,0 0 15,0 0-15,-23 23 16,23 0-16,0-22 16,0-1-16,-23 46 15,23-46-15,0 0 0,0 0 16,0 0-16,0 0 15,-23-46 32,0 0-31,23 0-16,0 0 0,0-23 16,0 0-16,0-24 15,0 24-15,0 0 16,0 0-1,0-23-15,0-1 16,0 1-16,0 0 16,0 46-1,0-24-15,0 1 16,0 0-16,0 0 16,23-23-16,0 46 15,-23-47-15,23 24 16,0 0-16,0 0 15,0 0 1,-23-1-16,23 24 16,-23 0-1,24 23 1,-24-23-16,23 23 16,-23-23-1,0 69 79,0 23-94,0 1 16,0-1-16,0 0 15,0 1-15,0-24 0,0 0 16,0 23-16,-23 0 15,23 1-15,-24-1 16,1-23-16,23-23 16,0 23-16,0 1 15,0-24-15,0 23 16,0-23 0,0 0-1,0 0 1,-23-23-16,23 23 15,0 0 1,0-69 187,0 0-203,0-69 16,0 45-1,0 24-15,23-46 16,0-24-16,1 1 16,-1-1-16,0 24 15,-23 23-15,0 23 16,0 22-16,0-22 16,0 23-1,0 46 48,0 47-48,0-24-15,0 23 16,0 0 0,0-23-16,0 1 15,0-1-15,0 0 16,0 23-16,0-46 15,0 47-15,0-47 16,0 23-16,0 23 16,0-23-16,0 24 15,-23-24-15,23 0 16,0-23-16,-23 23 16,23 0-16,0 1 15,-24-1-15,24-23 16,0 0-16,0 0 15,0 0 1,-23-23-16,23-69 78,0 23-62,0 0-1,0-1-15,23-22 16,-23 0-16,24 0 16,22-1-1,-23 1-15,0-46 16,-23 22-16,23 1 16,-23 23-16,23-1 15,-23 24-15,0 0 0,0 0 16,23 23-16,-23-24 15,0 24 17,0 46 93,0 24-125,0-1 15,0 23-15,0 0 0,0 1 16,0-24-16,0 46 16,-23 1-16,23-47 15,-23 23-15,23-46 16,-23 46-16,23-46 15,0 1-15,0-1 16,0 0 15,-23-23 1,0 0 14,23 23-30,-23-23 15,23-23-15,0-23-16,0-1 16,0 24-16,0-46 15,23-70-15,0 70 0,23 0 16,-23 0-16,23-70 15,-46 93-15,46-23 16,-46 22-16,24 24 16,-24 0-16,0 46 109,0 24-109,0-1 16,0 0-16,0 0 15,0 23-15,0-22 0,0-1 16,0 0-16,0 0 16,0-23-1,0 46-15,-24-45 16,24-1-1,0 0-15,0 0 32,0 0-17,-23 0 1,23 0 15,-23-46 16,23 0-31,0-23-16,0 0 15,0 22-15,0-45 16,0 23-16,23 23 16,-23-23-16,23 0 15,-23 22-15,24 1 16,-24-23-16,0 23 15,46 0-15,-46 0 16,0 0 0,23 23 15,-23 46 31,0-23-46,0 0-16,0 0 16,-23 47-16,23-47 15,-23 23-15,0 0 16,23 0-16,-24 0 16,1-23-16,23 24 15,-23-24-15,23 0 16,-23 0-1,46-69 126,0 0-125,24-1-16,-24-22 15,0 46-15,-23-23 16,23 23-16,0-23 16,0 22-16,0-22 15,-23 0 1,0 23-16,0 0 15,0 0-15,0 46 79,0 23-79,0-23 15,-23 23-15,0 1 16,0-1-1,0 0-15,-23 23 16,-1-23-16,24 24 16,0-47-16,23 46 15,-23-23-15,0 0 0,23-23 16,-23 24 0,23-24-16,0 0 15,-23 23-15,46-46 110,0 0-95,23 0-15,-23-46 16,23 46-16,-22-46 15,22 23-15,-23-1 0,23-45 16,0 23-16,-46 0 16,46 0-16,-23-1 15,-23 24-15,24 0 16,-24 46 140,0 24-156,-24-24 16,-22 0-16,46 23 15,-23-23-15,0 23 16,-23 23-16,23-45 16,0-1-16,0 0 15,23 0-15,-23-23 0,-1 0 16,24-23 46,0-23-30,0-24-32,24 1 15,-1 0-15,46-70 16,-23 70-16,-23-70 16,0 70-16,23 0 15,-22 0-15,-1 22 16,-23 1-16,23 46 15,-23-23-15,0 69 79,0 24-79,-23-1 31,0 23-31,-1 24 15,1-47-15,0 0 16,0 24-16,0-24 16,23-23-16,0 0 15,-23-46-15,23 23 16,0-46 109,0-46-109,0 23-16,23-70 15,0 24-15,0 69 16,0-23-16,0-47 15,1 70-15,-1-23 16,-23 23-16,0-23 16,23 23-16,0 0 0,-23-1 15,23 24 48,0 0-48,0 24-15,-23 22 16,23 0 0,0 0-16,-23 0 15,0 24-15,0-1 16,0-46-16,0 46 16,0 0-16,0-22 15,0-24 1,0 23-16,0 0 15,0-23-15,0 0 16,0 0 0,0 0-1,0 1 1,-23-24 15,0 0 0,23-24-15,-23 1-16,23 0 16,-23-46-16,23 0 15,0 23 1,0 22-16,0-22 16,0-23-16,0 23 15,23-23-15,0 45 16,-23-22-16,0 23 15,0-23-15,23 23 16,-23 0-16,0 0 16,23 23-16,0 23 109,0 46-109,-23 23 16,0-22-16,24-1 15,-24-23-15,0 0 16,0 24-16,0-24 16,-24 23-16,-22 23 15,23-68 1,23-1-16,0 0 15,-23-23 32,23-46-31,-23-1 0,0 1-16,23 0 0,0-23 15,0 23-15,0-24 16,0 24-1,0-23-15,23 23 16,-23-1-16,0-22 16,23 23-16,0 0 15,0 0 1,-23 23-16,23-24 16,0 47 46,1 23-62,-24 1 16,0 22-16,0 0 15,0 0-15,0 0 16,0 0-16,0 1 16,0-24-16,0 23 15,0 0-15,0 0 16,0-23-16,0 0 31,0 1-31,0-1 16,0 23-1,0 0-15,0-23 16,0 23-16,0 0 16,0-22-16,0-1 15,0-70 95,0 24-95,0-46-15,0 23 16,-24-46-16,24 45 15,0 1-15,-23 0 16,23 23-16,0 0 16,0-23-16,0-1 15,0 1 17,23 0-32,-23 0 15,0 23-15,0 0 16,0-47-16,24 47 15,-1-23-15,-23 23 16,0 0-16,23 0 16,0 23-16,-23-23 0,23 23 31,0 0 0,23 0-15,-23 0-1,0 23 1,47 69-16,-47-46 16,-23 1-1,23 22-15,0 23 16,-23-22-16,0 22 16,0-46-16,0-23 15,0 23-15,0 1 16,0-24-16,0 0 0,0 0 15,0 0-15,0 0 16,0 0 0,0 0-1,-23-46 63,0-23-78,0 23 16,23-23 0,0 23-16,-23-1 15,-1-22 1,24 23-16,-23-23 16,23-23-16,0-1 15,0 24-15,0 0 16,0 0-16,23 0 15,1-24-15,-1-22 16,0 92-16,0-46 16,0 23-16,0 0 0,-23 0 15,0 46 79,0 23-78,0 0-16,0 0 15,0 0-15,0 24 16,0-24-16,0 0 16,0 23-16,0-22 15,0-24-15,0 0 16,0 0-16,0 0 0,0 0 15,0 0 1,0 0-16,0 0 16,-23 23-16,23-22 15,-23 22-15,0 0 16,23 0 0,0 23-1,-23-69-15,0 23 16,23 1-16,0-1 15,0-46 126,0-24-141,0-22 16,0-46-16,0 22 15,23 1-15,0 23 16,0-1-16,0 1 16,-23 0-16,46 0 15,-23 22-15,23-45 16,1 23-16,-24 23 15,0 22 1,0-22-16,0 0 16,0 46-1,-23-23 1,23 23 31,-23 23-47,0 23 15,0 0-15,0 1 16,0 22-16,0-23 16,-23 23-16,0 1 15,-23-1-15,23-23 16,0 23-16,-1-46 16,-22 24-1,46-24-15,-23-23 31,23 23-31,-23-23 47,23 23-31,-23 0 0,0 0-16,23 0 15,-23 0-15,0 0 16,0 0-16,0-23 47,-1 24-47,1-24 15,0 0-15,0 0 16,0 23-16,-23-23 16,23 0-1,23-23 126,-23-1-141,0-22 15,23-23-15,0 23 16,0-23-16,0 45 16,0-45-16,23 23 15,-23 0-15,23 0 16,0 23-16,-23-1 16,23-22-1,0 46-15,0-23 31,0 23 16,0 0-47,24 23 16,-24 0-16,23 0 16,-23 1-16,0-24 15,-23 23-15,23 23 16,0-46-16,-23 46 15,0-23-15,23 23 16,-23 0-16,0 1 16,0-1-1,0-23-15,0 23 16,0 0-16,0 0 16,0-22-16,0 22 15,0 0 1,-23-46 140,0-23-140,0 23-16,23-23 15,0 0-15,-23 0 16,23-1 15,-23 24-31,0-23 16,0 0-1,0 23 1,-1-23 0,1 23-16,23-23 15,-23 23-15,0-23 16,-23 23 0,46-23-16,-23 0 15,0 23-15,0 0 16,23-23-1,-23 23-15,0 0 47,23-23-31,0 0 0,0-1-1,0 1 1,46 23-1,0-23 1,-23 0-16,23 23 16,-23 0-16,0 0 15,0 0 1,24 0-16,-47 23 16,23-23-16,0 23 15,0-23-15,23 47 16,-23-1-1,0 0-15,-23 0 16,0 23 0,0-22-16,0-1 15,0-23-15,0 23 16,0-23-16,-23-23 16,23 46-1,-23-46-15,23 23 16,-23 0-16,23 1 15,0-1 1,-23-23 0,0 0-1,0 0 1,0 0-16,0-23 16,23-1-1,-24 24 1,24-23-1,0 0 17,0-23-17,0 0-15,0-46 16,0 22-16,47 24 16,-24-46-16,0 46 15,0 22-15,0 24 110,0 0-95,0 0-15,0 24 16,0-1-1,24 0-15,-24 0 16,0 0-16,23 0 16,-23-23-16,0 0 15,23 23-15,-23-23 16,0 0 0,1 0-16,-24 23 62,0 23-46,0-23-1,0 1 1,-24-1 46,24 0-62,-23-23 16,0 0 0,0 0-1,23 23 1,-23-23 0,0 0 46,-23 0-46,23 0-16,0 0 15,0 23-15,-1-23 16,1 23 0,0-23 93,23-23-93,0-46-1,0 22-15,0-45 0,0 0 16,0-47-16,23 24 15,-23-1-15,0 47 16,0 46 0,-46 46 62,23 69-78,-46 47 15,23-24-15,-24 1 16,70-70-16,-23 23 31,23 1-31,0 22 16,-23 0-16,23-22 16,-23-24-16,23-23 15,-23 0-15,23-46 78,0 0-62,0-47-16,0 1 16,0 0-16,0 23 15,0-47-15,0 1 31,0-23-31,0-24 16,0 70-16,0-1 16,0 24-16,0 0 15,0 0-15,23 0 16,0 0-16,70 22 16,-47-22-16,0 23 15,-23 23-15,46-23 0,-46 0 16,0 23-16,1 0 15,-24 23 1,23 0-16,0 0 16,-23 0-16,23 0 15,-23 1 48,0-1-48,0 23 1,0 23-16,0-23 16,0 0-16,0 24 15,-46-24-15,46 46 0,0 1 16,-23 22-16,-1-46 16,24 47-16,0-93 15,47-92 110,-1-1-109,23-45-1,0-24-15,-22 24 16,-1-1-16,-46 70 16,0-23-16,0 46 15,0 0 1,0 0 15,0 0 16,46 23-47,-23 0 16,0 0-16,0 0 15,23 0-15,1 0 32,-24 0-17,-23 23 1,0 0-16,0 23 15,0 0-15,0 0 16,0 24-16,0-1 16,0 0-16,0-46 15,0 0-15,0 24 0,0-24 16,23 0 0,-23 0-16,0 0 15,0 23 16,0-23-15,0 0-16,0 0 0,0 0 16,-23 1-16,0-24 15,-1 0 110,1 0-93,0 0 14,0 0-30,-23-24-16,23 1 16,0 0-16,-23 0 15,23 0-15,-1 0 16,1 0 15,0-23-15,23 23-16,0-47 15,23 24-15,0 0 16,24-46-16,-1 45 16,0 24-16,-46 0 15,46 0-15,0-23 16,-23 46 15,1 0-31,-1 23 16,0 23-16,-23 24 15,23-1-15,0 0 16,-23-23 0,0 24-16,0-24 15,0 23-15,0-46 16,0 23-16,0 0 16,-23 1-16,-46-1 15,45 23-15,-68 23 16,0 1-16,-24 45 15,24-22-15,-24-24 16,1-23-16,69-45 16,0 22-16,23-69 47,23-47-32,-24-45-15,24 23 0,-23 45 16,23 1-16,0 0 15,0 0-15,23 23 16,1-23-16,45-1 16,-23 1-16,0 23 15,23 0-15,47 0 32,-70 23-32,70 0 15,-93 0-15,0 0 16,0 0-1,-23 23 1,23 0 0,0 0-16,-23 23 15,0 1-15,0-1 0,0 0 16,-46 0-16,23 23 16,-47-22-16,-22 22 15,69-46-15,-46 23 16,-24-23-16,24 0 15,46-23-15,-23 0 16,0 0 0,23 0-1,-1 0 1,1 0 0,0-23-16,0-23 15,0 23-15,-23-23 16,23 0-16,23 22 15,0-22-15,0 0 0,0 23 16,0 0-16,0 0 16,23 0-1,0 23-15,23-23 16,-23 23-16,0-23 16,24 23-16,-1 0 15,-23 0-15,0 0 0,23 0 16,-23 0 31,-23 23-32,23 0 1,-23 0 0,0 0-1,0 0-15,0 0 16,0 0-16,-23-23 15,23 23 1,-23-23 0,0 0-1,23 23-15,-23-23 63,-23-23-48,46-23-15,-23 0 16,0-23 0,23-24-16,0-45 15,0 45-15,23 24 16,-23 0-16,46 23 16,-23 23-16,-23-24 15,23 24-15,-23 0 16,46 0-16,-23 0 15,0 0 1,0 23 62,1 0-62,-1 23-16,0 0 15,23 23-15,0 0 16,0 1-16,-23-24 16,47 23-16,-24 0 15,-23 0-15,23-46 16,-23 23-16,0 0 16,23-23-16,1 24 0,-24-24 15,46 23-15,-23-23 16,-23 0-16,0 0 15,-23 23 32,-23-23 63,-23 0-110,0 0 15,23 0-15,0 0 16,0-23-16,0 0 16,-1 23-16,1-24 15,0 24-15,-46-46 16,23 23-16,23 0 15,-23 0-15,22 0 16,24 0 0,-23 23-16,0 0 15,23-23 1,-23 0-16,23 0 16,0-1-1,46 24 79,1 24-94,-24-1 16,0 0-16,0 0 15,23 0-15,0 23 16,0 23-16,1-22 15,-47-24-15,23 46 16,23-46-16,-46 0 16,23 0-16,-23 0 15,0 0 1,0 0 46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22641" units="1/cm"/>
          <inkml:channelProperty channel="Y" name="resolution" value="38.57143" units="1/cm"/>
          <inkml:channelProperty channel="T" name="resolution" value="1" units="1/dev"/>
        </inkml:channelProperties>
      </inkml:inkSource>
      <inkml:timestamp xml:id="ts0" timeString="2022-11-24T13:33:14.898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0B1897E-FFB7-4277-A71C-D537FB856CA2}" emma:medium="tactile" emma:mode="ink">
          <msink:context xmlns:msink="http://schemas.microsoft.com/ink/2010/main" type="writingRegion" rotatedBoundingBox="27618,431 32584,438 32580,2913 27614,2905"/>
        </emma:interpretation>
      </emma:emma>
    </inkml:annotationXML>
    <inkml:traceGroup>
      <inkml:annotationXML>
        <emma:emma xmlns:emma="http://www.w3.org/2003/04/emma" version="1.0">
          <emma:interpretation id="{FFF7C0F2-2E0A-47F5-81CA-72C46EA21625}" emma:medium="tactile" emma:mode="ink">
            <msink:context xmlns:msink="http://schemas.microsoft.com/ink/2010/main" type="paragraph" rotatedBoundingBox="27618,431 32584,438 32580,2913 27614,29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B0857D-2F5F-4FA7-BB9D-7DCBD27229A3}" emma:medium="tactile" emma:mode="ink">
              <msink:context xmlns:msink="http://schemas.microsoft.com/ink/2010/main" type="line" rotatedBoundingBox="27618,431 32584,438 32580,2913 27614,2905"/>
            </emma:interpretation>
          </emma:emma>
        </inkml:annotationXML>
        <inkml:traceGroup>
          <inkml:annotationXML>
            <emma:emma xmlns:emma="http://www.w3.org/2003/04/emma" version="1.0">
              <emma:interpretation id="{052D96E8-84D1-4F1A-8A71-05449F0B7615}" emma:medium="tactile" emma:mode="ink">
                <msink:context xmlns:msink="http://schemas.microsoft.com/ink/2010/main" type="inkWord" rotatedBoundingBox="27617,1314 31035,1319 31032,2910 27614,2905"/>
              </emma:interpretation>
            </emma:emma>
          </inkml:annotationXML>
          <inkml:trace contextRef="#ctx0" brushRef="#br0">19892-573 0,'-47'23'94,"47"0"-94,-46 23 16,23 0-16,-23-23 15,-23 47-15,46-47 16,-24 0-16,24 0 16,0-23-16,0 0 15,0 0-15,0 0 16,0 0-1,0 0 1,-23-23-16,46 0 16,-47-23-16,47-1 15,0 1-15,0 23 16,0 0-16,0-69 16,0 45-1,116-91 16,-93 115-31,0 23 16,0-23 0,0 23-1,23 0 1,-22 0 0,-1 46-1,0-23-15,0 23 16,0 0-16,0 24 15,-23-24-15,23 0 16,-23 46-16,0-69 16,0 47-16,0-47 15,0 23 1,0-23 0,0 0-1,0 0-15,0 0 16,-46-23-16,23 0 31,0 0-31,0 0 0,-24 0 16,1-46-1,0 23-15,0 0 16,23 0 0,0 23-16,0-23 15,-24 0-15,1-23 0,0-1 16,0 24-1,0 0-15,23 23 16,23-23 0,0 0-1,-23 0-15,23 0 16,0-23-16,0-1 16,23 1-16,46 0 15,-23 0-15,0 23 16,47 0-16,-47 0 15,23 23-15,-23 0 16,0 0-16,-22 0 16,-1 0-1,46 0-15,-46 0 16,23 0-16,-23 23 16,0-23-1,-23 23 16,0 0-15,0 0 0,-23 23-16,-23 23 0,0-45 15,0 22 1,-47 23-16,47-23 0,23-23 16,-46 23-1,23-22-15,23-1 16,-24-23-16,24 0 15,0 0 1,0 0-16,0 0 16,0 0-1,0 0 1,0 0 0,0 0-1,-24-23-15,47-1 16,-23 24 15,23-23-31,0 0 16,-23-23-16,23 0 15,-23 23 1,23 0-16,0 0 0,0 0 31,0-1-15,0 1-1,0 0 1,0 0-16,0 0 16,0 0-16,0 0 15,0 0-15,23 23 0,-23-23 32,23 23-17,24 0 1,-24 0-1,-23 23-15,23 0 16,0-23-16,0 0 16,-23 23-16,23-23 0,0 23 15,0 0 1,23 0-16,-46 0 16,23-23-16,-23 23 31,0 1 0,0 22-31,-23-23 16,-23 23-16,0 0 15,0 0-15,-47 24 16,47-47-16,0 46 16,0-69-16,0 46 15,-24-23-15,-22 0 16,-23 24-1,22-47 1,24 0-16,0 23 16,23-23-16,22 0 15,1 0 1,0 0 15,23-23-31,0-1 16,0-22-16,0 23 15,23-46-15,0 23 16,1 0-16,-1 22 16,46-45-16,0 0 15,24 0-15,22-1 16,-46 47-16,24-46 16,-1 0-16,-46 46 15,0 0-15,-23-1 16,1 24-16,-1 0 31,0 0-15,0 24-1,0-24 1,-23 23-16,0 23 16,0 0-1,0-23-15,0 23 16,0 0-16,0 24 15,-46-1-15,0-23 16,-1 0-16,1-23 16,0 24-16,-23 22 15,-24-23-15,1 0 16,-47 0-16,70-46 0,-46 24 16,-1-24-16,24 0 15,0 0-15,68 0 16,1 0-16,23-24 62,0 1-46,0-46-16,0-23 16,0 46-16,23-24 15,24 1-15,-24-23 16,0 69-16,69-70 15,-69 24-15,23 23 16,24 23-16,-24-24 0,-23 24 16,23 23-16,0 0 15,-23 0-15,1 0 16,-1 0 15,0 0-15,0 23-16,23 47 15,-23-24-15,0-23 16,0 23-16,0-23 16,-23 0-1,23 0 1,1-23 46,-24 24-62,0-1 16,0 0 0,0 46-16,0-23 15,-70 47-15,47-24 16,-92 46-16,45-45 16,24-1-16,-69 46 15,69-92-15,-24 47 16,1-24-16,0 0 15,23 0-15,-1-23 16,24-23-16,0 0 16,0 0 31,23-23-32,23-23 1,0-23-16,24 23 15,-1-1-15,46 1 16,-23 0-16,1 23 16,68-23-16,-22 23 15,-1 0-15,1-1 16,45 24-16,47 0 16,23-23-16,-69 23 15,68-23-15,1 0 16,-69 23-16,-47 0 0,-91 0 15,-1 0-15,-23 23 94,-47 23-94,24 1 16,-69 45-1,-23-23-15,22 24 16,-45-1-16,-1 0 16,1-22-16,-1-1 15,93-46-15,-47 0 16,24 0-16,0-23 0,46 0 16,0-23-1,0 23 1,23-23-16,-47-46 15,47-1-15,-23 24 16,0 0-16,0-23 16,23 23-1,0-1-15,0 1 16,0-23-16,0 23 16,0 0-1,0-24-15,0 24 16,0 0-16,0 23 15,0 0-15,0 0 16,0 0 0,23 23-16,0 0 15,0 0 95,70 0-95,22-23-15,24 23 16,-24 0 0,-22 0-16,-47 0 15,-46 23 79,-23 0-78,-23 46-16,22-46 15,-45 23-15,23-23 16,-46 24-16,22-24 15,-45 23 1,-24-23-16,93-23 16,-46 23-1,-24-23-15,-22 0 16,22 0-16,1 0 16,-24 0-16,47 0 15,0 0-15,45-23 16,24 23-16,0-46 15,23 23-15,-23 0 16,0-93-16,-23 47 0,46-24 16,-23-45-1,0 46-15,0 22 16,23 24-16,0-46 16,0 22-16,0 47 15,0-46-15,0 23 31</inkml:trace>
          <inkml:trace contextRef="#ctx0" brushRef="#br0" timeOffset="-34104.7328">17144-643 0,'23'47'78,"-23"-24"-63,23 46-15,-23 0 16,23 1-16,-23-24 0,0 0 16,0 0-16,0-23 15,0 23-15,0-23 16,0 1-16,0-1 16,0 0 15,-23-23-16,23 23 1,-23-23 0,0 0 15,0 0-15,0-23-1,-24 0-15,47 0 0,0-47 16,0 47-16,0 0 15,0-23-15,0 0 16,0 0-16,24-24 16,22 24-16,-23 0 15,0 46-15,0-46 16,0 23 0,0 23-1,0 0 32,0 0-31,0 0-16,1 23 15,-1 0-15,23 0 0,-46 0 16,46-23-16,-23 23 16,0 0-16,0-23 15,-23 23-15,23-23 16,-23 23-1,0 0-15,0 1 16,0 22-16,0 23 0,0-46 16,-23 0-16,-23 23 15,23-23-15,-23 1 16,0-1-16,-1-23 16,24 0-1,0 0-15,0 0 16,0 0-1,0-47 1,0 1 0,23 23-1,-23 0-15,23 0 16,0-46-16,0 46 16,0 0-16,0-24 15,0 1-15,23 46 0,-23-46 16,46 0-16,0 0 15,-23 23-15,24 23 16,-1-24-16,0 24 16,-23 0-1,0 0 1,0 0 0,0 0-16,0 0 15,0 0-15,-23 24 16,24-24 15,-24 23-15,23 0-16,-23 0 15,0 0-15,0 0 0,-23 46 16,-24-23-16,1-22 16,0-1-16,23 0 15,-23-23-15,0 23 16,22 0-16,-22-23 15,0 0-15,46 23 16,-46 0-16,23-23 16,0 0-1,0 0 1,0 0-16,-1 0 31,24-23-15,0 0-1,0 0-15,0 0 16,-23 23-16,23-23 16,0 0-1,0-1-15,0 1 16,23-23 0,1 23-16,-1 0 15,0 23 1,0 0-1,0 0 17,0 0-17,0 0-15,-23 23 16,23 0 0,0-23-16,0 46 15,0 1-15,1-24 16,-24 23-16,23-46 15,-23 23-15,0 0 16,0 23 0,0-23-1,0 0 1,-23 0-16,23 1 16,-24-24-16,1 23 15,-23 0-15,23-23 16,-23 0-16,23 0 15,-23 0-15,23 0 16,-1 0 0,-22 0-16,46-23 15,-23 23 1,23-23 0,0-1-1,0-22-15,0 23 16,0-23-16,23-23 15,47-1-15,-24 24 0,23 0 16,23-23 0,24 0-16,-47 22 15,47 24-15,-70 23 16,23 0-16,0 0 16,-23 0-16,-22 0 15,45 0-15,-23 0 0,-46 23 16,23-23-16,23 47 15,-23-47-15,0 23 16,1 0-16,-1 0 16,0 0-16,0 0 15,-23 23-15,0-23 16,0 23 0,0 24-16,0-24 15,0 0-15,0-23 16,0 0-16,-46 23 15,23-22 1,-1-24 0,1 23-16,-23-23 15,0 0-15,-23 0 0,-1 0 16,1 0-16,-23 0 16,23-23-16,-1-24 15,-45 24-15,69-23 16,-1 23-16,1 0 15,0 0-15,23 0 16,0 0 0,23 0-1,0-1-15,0 1 16,0 0-16,0 0 16,23-23-16,0 23 15,23 0 1,0 0-16,1 23 15,-1-23-15,-23 23 0,46-23 16,47 23-16,-47 0 16,-46 0-16,23 0 15,0 0-15,1 23 16,-24-23-16,0 0 16,-23 23-16,23 0 15,-23 0 1,0 0-16,23 0 15,-23 0 1,0 23-16,0-23 16,0 1-16,-23 22 15,0-46-15,-23 46 32,-24-46-32,70 23 15,-115 0-15,46-23 16,-24 0-16,47 0 15,-23 0-15,-1 0 16,1 0-16,46 0 16,0 0-16,23-46 47,0 23-32,23-23-15,23-1 16,0 24-16,1-23 15,22 46-15,23-23 32,-69 0-32,47 23 15,-1 0-15,-23 0 16,-23 0-16,23 0 16,-23 0-16,1 23 15,-24 0 1,0 0-1,0 47-15,0-47 0,0 23 16,-24 23-16,1-23 16,-23 0-16,0 1 15,23-24-15,-23 0 16,-24-23-16,47 23 16,0-23 15,0 0-31,0 0 15,0-46 17,23 23-17,0-24-15,0 24 16,0-23-16,0 0 16,46 0-16,0 0 0,1 23 15,22-24-15,0 24 16,0 0-16,1 0 15,-1 0-15,46 23 16,-22 0-16,-24 0 16,-23 0-16,-23 0 15,0 0 1,-23 23 0,0 0-16,0 23 15,0 24-15,-23 22 16,0-23-16,0 1 15,-46-24-15,46 23 16,-23-69 0,22 46-16,-22-46 15,0 0-15,0 0 16,23 0-16,-23 0 16,23-23-16,-24-23 15,24 23 1,-23-23-16,0-1 15,23-22-15,-23 23 0,23 23 16,23-23 0,0 23-16,0 0 15,0-1 1,0 1 0,23-23-1,0 46 1,46-46-16,-23 46 15,47-23-15,-24 0 16,23 23-16,-46 0 16,1 0-16,22 0 15,-46 0-15,0 0 16,0 0-16,0 0 16,-23 23 15,0 23-31,0 0 31,-23 24-31,0-47 16,-46 23-16,23 0 15,-24-23-15,-45 46 0,22-22 16,24-47-16,-46 23 16,69-23-16,-24 0 15,-22 0-15,92-23 16,-46-24-16,46 24 15,-23 0-15,0-23 16,23 0 0,0 0-16,0-1 15,0 24-15,0-23 16,0 23-16,23 0 16,0-23-16,23 23 15,23 0 1,0-24-16,1 47 15,-24-23-15,23 0 0,24 23 16,-24 0-16,46 0 16,-22 0-16,-47 0 15,46 23-15,-46 0 16,-46 1-16,23-1 16,1 0-16,-24 0 15,0 0 1,0 23-16,23-23 15,-23 0-15,0 0 16,0 0-16,0 24 16,0-24-16,0 0 15,-23 0-15,-24 23 16,1-23 0,-69 23-16,-1-23 0,1 1 15,-24-24-15,70 0 16,-46 0-16,68 0 15,-22 0-15,23-24 16,23 24-16,23-23 16,0 0-1,0 0 1,0-23 0,0-46-16,0 45 15,23 1-15,0 23 16,0-23-16,23 23 15,0 0-15,24-23 16,-1 46-16,0-23 16,1-1-16,-1 24 15,46 0-15,-22 0 16,-47 0-16,0 0 16,0 0-16,-23 0 15,0 0-15,0 0 16,1 47-16,-1-47 15,-23 23 1,0 0 0,23-23-16,-23 23 15,0 0-15,0 0 16,0 23 0,0 0-16,0 1 31,-23-1-31,-24 0 15,47 0-15,-69 0 16,23-23-16,23 1 16,-46-1-16,46-23 15,-1 0 1,-22 0 0,46-23-16,-23-1 0,0-22 15,-23-23-15,23 23 16,23 0-16,-23-1 15,0-45-15,23 46 16,0-23-16,0-1 16,46 1-16,0 23 15,23-23 1,24 22 0,-24 24-16,-23 0 15,23-23-15,1 46 16,-47 0-16,23 0 15,-23 0 1,-23 23-16,23 0 16,0 0-16,-23 24 0,23 22 15,0 23-15,0-23 16,-23 24-16,0-47 16,0 0-16,0 0 15,0 1-15,-23-1 16,0-46-16,0 46 15,0-23-15,0-23 32,0 0-32,0 0 15,0 0-15,0 0 16,-24-46-16,-45 0 16,46-24-16,23 47 15,-46-23 1,22-46-16,1 46 15,23-1-15,23 24 16,-23 0-16,23-23 16,0 23 15,0 0-15,0 0-16,69 0 0,-23 0 15,24 23-15,-1 0 16,0 0-16,24 0 15,-1 0 1,-23 0-16,-46 0 16,47 0-16,-24 23 15,-46 0 1,46 0-16,-23-23 16,0 23-1,-23 0-15,23-23 31,-23 23-31,0 0 32,0 0-32,-23 0 0,23 24 15,0-24 1,0 0 125,0 23-141,0-23 31,0 0-31,0 0 0,0 23 15,0-23-15,0 1 0,0-1 16,23 0 0,-23 0-1,0 0-15,23-23 16,-23 23 0,0 0 15,-23-23 47,23-46-62,-23 0-16,23 0 15,0-24-15,0 47 16,0-46-16,23 46 15,0-23-15,0 23 16,1-1-16,22-22 16,0 0-16,-23 46 15,23 0-15,-23-23 16,0 23-16,0 0 16,1 0-1,-1 0 1,0 0 15,0 0-31,0 0 16,0 23-1,0-23-15,0 0 16,-23 23-16,0 0 16,23 0-16,-23 0 15,0 1-15,0-1 16,0 0-1,0 23-15,-23-23 16,0 46-16,-46 24 16,23-47-16,-24 46 15,47-92-15,-23 46 16,46-115 15,23-23-31,23 46 16,-46-24-16,70 1 15,-47 0-15,-23 23 16,23 22-16,0 24 16,-23-23-16,0 46 78,-23 1-63</inkml:trace>
        </inkml:traceGroup>
        <inkml:traceGroup>
          <inkml:annotationXML>
            <emma:emma xmlns:emma="http://www.w3.org/2003/04/emma" version="1.0">
              <emma:interpretation id="{57523094-F2AC-4290-B091-9137BD28D377}" emma:medium="tactile" emma:mode="ink">
                <msink:context xmlns:msink="http://schemas.microsoft.com/ink/2010/main" type="inkWord" rotatedBoundingBox="29879,1405 31865,1409 31864,2172 29878,2169"/>
              </emma:interpretation>
            </emma:emma>
          </inkml:annotationXML>
          <inkml:trace contextRef="#ctx0" brushRef="#br0" timeOffset="10706.1999">21231-550 0,'-23'23'93,"0"-23"-77,0 0-16,0 0 16,-24 23-16,24-23 15,23 23-15,-23-23 16,-23 0-16,23 0 16,0 0-1,0 0 1,0 0 46,0 0-46,-1 0 15,1 0-15,-23 0 15,23 0-31,0 0 16,-23 0-16,-23 23 15,45-23-15,1 23 16,0-23-16,0 0 31,0 0 16,0 0-16,23-23-31,-23 23 16,23-23-16,-23-46 0,23 23 16,0 23-16,0-24 15,0 1-15,0 0 16,0-23-16,0 46 15,23 0-15,-23-1 16,0 1 15,0 0-15,23 23 0,0 0 46,0 0-62,0 0 0,-23 23 16,23-23-16,-23 47 15,0-1 1,-23 0-16,0 0 16,0-23-16,-23 23 15,0 1-15,0-24 16,22 0-16,24 0 0,-46-23 15,23 0 1,-23 23-16,23-23 16,-23 0-16,-24 0 15,24 0-15,-23 0 16,46 0-16,0 0 31,0 23 0,0 0-15,0-23-16,-1 23 16,1-23-1,23 23-15,0 0 16,23-23 31,1 0-32,-1-23 1,0-23 62,0 0-62,23-23-16,-23 46 15,46-93-15,24 47 16,-70 46-16,23-23 0,0 22 16,0 1-16,-23 0 15,1 23-15,-48 0 32,-22 23-17,0 24-15,0 22 16,0 23-16,-24 24 0,1-70 15,0 23-15,23 0 16,23-46-16,0 24 16,23-24-16,0 0 15,0 0-15,0 0 16,0 0-16,0 23 16,46-69 93,-23 23-93,23-23-1,0 0-15,-23 23 16,23-23-16,1-23 15,-1 23-15,0-24 16,-23 47-16,23-69 16,-23 46-1,0 0-15,24 23 16,-47-23 0,23 23 15,-69 23 109,22 0-124,1-23-16,23 23 16,-23-23-16,-23 0 62,46 46-46,-23-46-16,0 23 15,0 1-15,23-1 16,-23-23 31,0 0-31,0 0-1,-1 0 16,24-23-31,-23-1 63,23 1-47,0-23-16,0-23 15,47 23-15,-24 0 16,0-1-16,23 1 15,-23 23-15,0 0 16,-23 0-16,23 0 0,0 0 16,0 23-16,0-23 15,1 0-15,-1 23 16,-23-24-16,23 24 16,0 0 46,-23-23-62,23 23 125,-23 70-125,0-47 16,-23 23-16,0 23 15,-47-23-15,24 24 16,0-24-16,46-23 0,-46 0 16,23 0-16,0 0 15,-23 0 1,22 0-16,-22 0 15,0 1-15,0 22 16,0-46-16,-24 46 16,-45-23-1,46 0-15,23-23 16,-1 0-16,-45 0 16,23 0-16,46 0 15,-24 0-15,1-46 16,23 46-1,23-23 17,-23 23-17,23-23-15,0-23 16,0-1 0,0 1-16,0 0 15,46 0-15,-23 0 16,24 23-1,-47-1-15,23 1 16,0 23 0,0-23-16,0 23 15,0 0 1,0 0 15,0 0-31,0 0 31,0 0-15,0 0 0,1 0 15,-24 23 78,0 0-109,-24 47 0,1-47 16,0 23-16,-23 0 16,23 23-16,0-45 15,23-1-15</inkml:trace>
        </inkml:traceGroup>
        <inkml:traceGroup>
          <inkml:annotationXML>
            <emma:emma xmlns:emma="http://www.w3.org/2003/04/emma" version="1.0">
              <emma:interpretation id="{A17F555A-B3F4-4C61-8DC5-5BF8B851CF5A}" emma:medium="tactile" emma:mode="ink">
                <msink:context xmlns:msink="http://schemas.microsoft.com/ink/2010/main" type="inkWord" rotatedBoundingBox="31013,436 32584,438 32580,2794 31009,2792"/>
              </emma:interpretation>
            </emma:emma>
          </inkml:annotationXML>
          <inkml:trace contextRef="#ctx0" brushRef="#br0" timeOffset="5313.9689">20400-527 0,'23'0'15,"0"0"1,0 0 0,0 0-16,0 0 15,0 0-15,0 0 16,0 23-16,24-23 15,-24 0-15,0 0 16,0 0-16,46 0 16,-46 0-1,46 23-15,-45 0 0,22-23 16,-23 0-16,0 0 16,23 23-16,-23-23 15,-23 23 1,23-23-16,0 23 31,-23 1-31,0-1 16,0 0-16,0 23 15,-23-23-15,-23 23 16,46-23-16,-23 0 16,0-23-16,0 0 15,0 0 16,0 0-15,-24 0 0,24 0-16,0-46 15,-23 46-15,23-46 16,-23 46-16,23-23 16,0 0-16,0 23 15,23-23-15,-24 0 16,24 0-1,0-1 1,0 1 0,0 0-16,24 23 15,-1 0-15,-23-23 32,23 23-32,0 0 15,-23-23 1,23 23-1,0 0 1,0 0-16,0 0 31,0 0-15,0 0 0,0 23-16,1-23 15,-24 23 1,23-23-1,-23 23 17,0 24-32,23-1 15,-23 23-15,0-23 16,-46 0-16,46 1 16,-47-47-16,47 23 15,0 0-15,-23-23 31,0 0-15,0-23 0,0 0-16,0 23 15,0-24-15,23 1 16,0-23-16,-23 0 16,23 23-16,0 0 15,0-23-15,0 23 0,0-1 16,23 1-1,-23 0-15,23 0 16,0 0-16,0 0 16,0 23-16,-23-46 15,23 46-15,0-23 16,0 23 31,1 0-16,-1 0-15,0 0-16,-23 23 15,23-23-15,-23 23 0,23-23 16,23 23 15,-46 23-31,0-23 16,0 0-16,0 24 15,0-24 1,-23 23 0,-23 0-16,0 0 15,23 23-15,-24-22 16,1-1-16,46-23 16,0 0-1,-23-23 32,0 0-47,0-23 16,0 0 15,23 0-31,-46 23 16,23-46-16,-24-1 15,1 24-15,46 0 0,-46 0 16,46 0-16,-23 23 15,23-23-15,-23 23 16,0-23 0,0 0-16,23 0 15,-23 0-15,23-1 16,0-45 0,0-23-16,23 46 15,0-1-15,23 1 16,23 0-16,-23 23 15,-23-23-15,24 46 16,-24 0 15,23 0-15,-46 23-16,23 0 16,0 0-16,-23 0 15,23 23-15,-23-23 16,0 24-1,0-24-15,0 23 16,0 23 0,0-23-16,0 24 15,0-24-15,-23-23 16,23 0-16,-23 23 16,0-46-16,0 0 109,0 0-93,0 0-16,-24-23 15,47 0 1,-46 23-16,23-23 15,0 0-15,0 23 16,23-23-16,-23 23 16,0-23-1,23 0-15,-23-1 16,23-22 0,0 23-1,0-23 1,0 23-1,46 0 1,-23 0-16,46 23 16,-23 0-16,1 0 15,-1 0-15,0 0 0,-23 0 16,23 0-16,-23 0 16,0 0-16,1 0 15,-1 23 1,0-23-16,0 0 15,-23 23-15,23-23 32,0 0-17,-23 23 1,23-23 0,-23 23-1,0 0 1,0 0-16,0 0 15,0 24-15,0-24 0,0 46 16,-23 0-16,0-46 16,0 23-16,0-22 31,0-24 16,0 0-32,-1 0 1,1 0 15,0 0-15,0 0 0,23-24-1,0 1-15,0 0 16,0-23-1,23 46 1,0-46-16,0 46 16,1-46-16,45 23 15,-46 0-15,23-1 0,23 24 16,-22-23 0,22 0-16,-23 0 15,-23 23-15,0 0 16,0 0 46,0 0-46,-23 23 0,0 0-1,0 0-15,0 1 16,0 22-16,0-23 15,0 0-15,-23 23 0,0 0 16,0-23 0,0-23-1,0 23 1,0-23 0,0 24-16,0-24 15,23 23 1,-47-23-16,24 0 15,-23 23 1,23-23-16,0 23 16,-23-23-16,23 23 15,0 0-15,-24 0 16,-22 23-16,23 0 16,-46 1-16,22-24 0,24 46 15,0-69-15,23 23 16,0 0-16,0-23 15,0 0 17,23-23 46,23 0-63,0-46-15,-23 23 16,46-47-16,23-22 16,-69 92-16,46-47 0,1 1 15,-1 0-15,0 23 16,0 23-16,23-47 16,1 24-16,-1 0 15,23 0-15,1 23 16,-47 0-16,0-24 15,0 47-15,0-23 16,1 23-16,-47-23 16,23 23-16,0 0 93,0 0-93,0 23 16,0-23 15,-23 23-31,23 0 16,23 24-16,47 22 16,-47-23-16,0 23 15,23 1-15,-46-47 16,-23 69-16,47-23 15,-24 24-15,-23-24 16,0 0-16,0 47 16,0-70-16,-23 0 15,-24 0 1,47-23-16,-46-23 16,46 23-16,-23-23 15,0 24-15,0-24 16,23 23-16,-23-23 15,0 0-15,0 23 16,0-23 0,0 0 46,-24 0-46,24-23-1,-46 0-15,46 23 0,0-24 16,0 24-16,0-23 16,-24 23-16,-45-46 15,23 23-15,-24 0 16,24 23-16,-46-46 16,45 23-16,1 0 15,0 0 1,23-1-1,0-22-15,22 46 16,24-23 0,-23-23-16,23 23 15,0 0-15,0-23 16,0 23-16,0-24 16,47 24-16,-47-46 0,46 0 15,-23-1-15,23-22 16,23-46-16,-23 22 15,1 47-15,22-70 16,0-22-16,24-1 16,-24-46-16,0 70 15,0-24 1,-22 23-16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22641" units="1/cm"/>
          <inkml:channelProperty channel="Y" name="resolution" value="38.57143" units="1/cm"/>
          <inkml:channelProperty channel="T" name="resolution" value="1" units="1/dev"/>
        </inkml:channelProperties>
      </inkml:inkSource>
      <inkml:timestamp xml:id="ts0" timeString="2022-11-24T13:30:27.067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CA9BAF8-58DB-47EE-BA3A-17DED6E1508E}" emma:medium="tactile" emma:mode="ink">
          <msink:context xmlns:msink="http://schemas.microsoft.com/ink/2010/main" type="inkDrawing" rotatedBoundingBox="12005,2524 31586,2454 31589,3332 12008,3401" semanticType="scratchOut" shapeName="Other">
            <msink:sourceLink direction="with" ref="{12FF7D5D-E6DB-4051-8DC7-DCD869D82712}"/>
          </msink:context>
        </emma:interpretation>
      </emma:emma>
    </inkml:annotationXML>
    <inkml:trace contextRef="#ctx0" brushRef="#br0">138 416 0,'-23'0'125,"0"0"-110,0 0 1,0 0-1,0-23 17,0 23-32,23-23 15,0 0 17,23 23-17,0 0 1,0 0-16,0-23 15,0 23 1,0 0 0,0 0-1,0 0 1,1 0 0,-1 0 15,-23 23-31,46-23 15,-46 46-15,23-23 16,-23 0 0,0 0-16,23-23 15,0 0 48,0 0 15,0 0-78,0-23 16,24 23-16,-1 0 15,0-23-15,46 23 16,-22 0-16,45 0 0,-46 0 15,-23 0-15,1 0 16,22 0-16,-23 0 16,-23 0 109,0 0-125,23 0 15,1 0 1,-1 0-16,23 0 16,0 0-16,1 0 15,-24 0-15,0 0 16,0 23-16,-23-23 15,23 0-15,-22 0 32,-1 0-32,0 0 0,0 0 15,0 0-15,0 0 16,46 23-16,-46-23 16,47 23-16,-47-23 15,23 0-15,0 0 16,-23 0-16,0 0 15,23 24 1,1-24-16,-24 0 16,0 0-16,23 0 15,-23 0-15,23 0 16,-23 0-16,24 0 16,22 0-16,0 0 15,-23 0-15,47 23 16,-47-23-1,-23 0-15,-23 23 16,23-23-16,0 0 16,0 0-1,0 0-15,23 0 16,24 0-16,-1 0 16,0 0-1,1 0-15,-1 0 16,0 0-16,0 0 15,24 23-15,-70-23 16,23 0-16,-23 0 16,0 0-1,23 0 1,1 0-16,-1 0 16,23 0-16,0 23 15,-23-23-15,1 23 16,45-23-16,-23 0 15,-46 0 1,24 0-16,-1 0 16,0 0-16,23 0 0,-23 0 15,1 0-15,22 23 16,-23-23-16,-23 0 16,23 0-16,24 0 15,-47 0-15,46 0 16,-46 0-16,0 0 31,46 0-31,-22 0 16,-1 0-16,0 0 15,0 0-15,23 0 16,1 0-16,45 0 16,-69 0-16,0 0 0,47 23 15,-24-23 1,0 0-16,24 0 15,-1 0-15,0 0 16,1 0-16,-1 0 0,1 23 16,-1-23-16,-23 0 15,24 0-15,-1 23 16,-23 0-16,-23-23 16,1 0-16,-1 0 15,0 0 1,0 24-1,23-24-15,1 23 16,-47-23-16,23 0 16,0 23-16,0-23 15,0 0-15,1 0 16,45 0-16,-46 23 16,23 0-16,-45-23 15,45 0-15,-23 23 0,0-23 16,0 0-16,47 0 15,-47 0-15,23 0 16,-23 0-16,24 0 16,-24 0-16,23 0 15,-23 0-15,0 0 16,-22 0-16,22 0 16,0 0-16,0 0 15,-23 0-15,0 0 16,0 0-16,0 0 31,-46 0 63,0 0-94,-23-23 15,23 23 1,-23 0-16,0 0 0,-47 0 16,47 0-1,-23 0-15,-47 0 16,1 0-16,-47 0 16,-22-23-16,22 0 15,-23 0-15,0 0 16,47-1-16,-24 1 15,70 0-15,-24 0 16,70 23-16,23 0 16,0 0-16,0 0 0,0 0 31,0 0-31,0 0 16,0 0-16,-24 0 15,1 0-15,-23-23 16,23 23-16,-23 0 15,22-23 1,-22 23-16,23 0 16,-23-23-1,22 23-15,1 0 16,0 0-16,0 0 16,23 0-16,0 0 15,-23 0-15,46-23 16,-24 23-16,-22 0 0,0-23 15,0 23 1,-23 0-16,22-23 16,-22 0-16,0-1 15,-23 24-15,-1-23 0,47-23 16,0 46-16,0-23 16,-47 23-1,70-23-15,0 23 16,0 0-16,23-23 15,-23 23 1,0 0 250,-23 0-266,-1 0 15,-45 0-15,23 0 16,0 0-16,-1 0 16,1 0-16,0 0 15,-1 0-15,24 0 16,0 0-16,0 0 15,-23 0-15,46 0 16,-24 0-16,-22 0 16,23 0-16,23 0 0,-23 0 15,-1-23-15,1 23 16,0-23-16,0 23 16,0-23-16,0 23 15,-1-23-15,1-1 16,0 24-16,0 0 15,0-23 1,-1 0-16,24 23 16,-23 0-1,0 0-15,0-23 16,-23 23-16,22 0 16,-22 0-16,23 0 15,-46 0-15,22 0 16,1 0-16,-23 0 0,-1 0 15,-68 0-15,22-23 16,24 23-16,-1 0 16,-45-23-16,22 23 15,93-23-15,-23 23 16,22 0-16,-45 0 16,69 0-1,-23 0-15,0 0 16,-1 0-1,24 0 126,0 0-125,0 23-1,0-23-15,23 23 16,0 0 0,-23-23-16,23 23 15,-23-23 16,23 23-15,-23-23 0,23 23-1,-23-23 1,0 24 0,23-1-1,-24-23 1,24 23-1,-23-23 1,23 23 78,-46-69 31,0 23-110,46-24-15,-23 47 16,23-46-16,0 23 31,0 0 1,0 0-1,23 23-16,0 0-15,0 0 16,0 0-16,23 0 16,-22 0-1,-1 23-15,0 0 16,0 0-16,0-23 16,-23 23-1,23 0-15,0 0 16,-23 1-1,0-1-15,0 0 16,23 0-16,-23 0 16,0 23-16,0-23 15,0 0-15,0 0 16,0 0-16,0 1 16,0-1-1,-23-23-15,0 23 16,23 0-16,-23-23 15,23 23-15,-23-23 16,-23 0 0,23 0 15,-1 0-15,1 0-1,0-23 1,23 0-1,-23 23-15,23-23 16,0 0 0,0-24-1,0 24 1,23-23 0,-23 23-16,46-23 15,24 0-15,-47 23 16,92-24-16,-45 24 15,45-23-15,-46 46 16,24 0-16,-47 0 16,0 0-16,-23 23 31,-23 0-15,0 0-16,23 47 15,-23-1-15,0-46 16,0 46-16,0-23 0,0-22 15,0 22-15,-23-23 16,0 0 0,23 0-16,-23-23 15,23 23-15,-23-23 16,0 0-16,0 23 31,-24 0-31,24-23 16,-23 0-16,23 0 15,-23 0 1,23 0 0,-23 0-1,23-23 1,-1 0-16,1 0 0,23 0 16,-23 0-16,0 0 15,23 0-15,0 0 16,0-1-1,0 1-15,0 0 16,23-23-16,0 23 16,24-23-1,-1 46-15,0-23 16,0 0-16,-23 23 16,23 0-16,1 0 15,-1 0 1,0 0-16,-23 0 15,0 0-15,0 0 16,-23 23-16,23 0 16,-23 0-1,23 0 1,-23 0-16,0 0 16,0 0-1,0 0 1,0 0 15,-23 1-15,0-24-16,0 0 15,0 0 1,0 0 0,0 0-1,-23 0-15,23 0 0,-1 0 31,24-24-15,-23 24 0,23-23-1,0 0 1,0 0-16,23 23 0,24-23 16,-24 0-16,46 0 15,46 0-15,-68 23 16,45-23-16,-23 23 15,1 0-15,-1 0 16,0 0-16,-46 0 31,23 23-31,-23-23 110,-23 23-95,24-23-15,-1 0 32,23 0-17,-23 0 16,0 0-15,0 0-16,23 0 16,-23 0-16,24 0 15,-1 0-15,23 0 16,0 0-16,-46 0 16,47 0-16,-24 0 15,0 0-15,23 0 0,-46 0 16,47 23-16,-24-23 15,-23 0-15,0 23 16,0-23-16,0 0 234,23 0-234,24 0 16,-24 0-16,23 23 0,-46-23 16,23 0-1,-23 0-15,1 0 16,-1 0-16,0 0 47,0 0 15,0 0-62,23 0 16,-23 0-16,0 0 16,0 0-16,24 0 15,-24 0-15,0 0 0,0 0 16,23 0-1,-23 0 1,23 0 0,-23 0-16,24 0 15,-24 0-15,23 0 16,0 0 0,0 0-1,-23 0-15,-23-23 16,23 23-16,0 0 15,1 0-15,-1 0 16,0 0-16,0 0 16,0 0 15,0 0-15,0 0-1,0 0 16,0 0-15,0 0-16,0 0 0,1 0 16,-1 0-1,0 0-15,0 0 16,23 0 0,-23 0-16,23 0 15,0 23 1,-22-23-1,22 0 1,-23 0-16,0 0 16,23 0-16,0 0 15,-23 0-15,24 0 16,-24 0-16,0 0 16,0 0-1,0 0-15,23 23 16,-23-23-1,23 0-15,-23 0 16,1 0-16,22 0 16,0 0-16,-23 0 15,0 0-15,0 0 16,23 0 0,-23 0-16,1 0 15,22 0-15,-23 0 16,23 0-16,0 0 15,0 0-15,47 0 16,-24 0-16,46 0 16,-45 0-16,-1 0 15,0 0-15,1-23 16,-47 23-16,23 0 16,-23 0-16,0 0 15,0 0-15,0 0 16,0 0-1,0 0-15,0 0 16,1 0 93,-1 0-93,0 0-16,23 0 16,0 0-16,0 23 15,0-23-15,1 0 16,-1 0-16,-23 0 16,23 0-16,0 0 15,0 0-15,-22 0 0,-1 0 16,0 0-1,0 0-15,23 0 16,0 0-16,0 0 16,24 0-1,22 0-15,0 0 32,1 0-32,-24 0 15,0 0-15,24 23 16,-1 0-16,-23-23 15,-46 0-15,24 24 16,-1-24-16,0 0 16,0 0-16,0 0 15,0 0-15,-22 0 0,-1 0 16,46 0-16,-23 23 16,0-23-16,0 0 15,1 23-15,-1-23 16,0 0-16,23 23 15,-23-23 1,-22 0 0,22 0-1,0 0 1,-23 0-16,0 0 16,0 0-16,23 0 15,1 0-15,-1 0 16,-23-23-16,46 23 15,0 0-15,24 0 0,-24 0 16,-46 0-16,23 0 16,70 0-16,-70 0 15,23 0-15,-23 0 16,24 0-16,-24 0 16,23 0-16,0 0 15,-46 0-15,24 0 0,-1 0 16,0 0-16,0-23 15,23 23 1,-22 0-16,22-23 16,23 23-16,47-24 15,-47 1-15,-23 23 16,70-23 0,46 0-16,-24 0 15,24 0-15,-23 23 16,-1 0-16,-114 0 15,-1 0-15,-23 23 16,0 0 0,-23 0-1,23-23 142,0 0-142,23 0-15,0 0 16,24 0-16,-1-23 15,0 23-15,47 0 0,-1 0 16,-22 0-16,-24 0 16,23 0-16,70 0 15,-1 0-15,-68 0 16,-1 0-16,24 0 16,-1 0-1,-69 0-15,-23 0 0,24 0 16,22 0-16,-23 0 15,23 0-15,-23 0 16,-22 0-16,22 0 16,0 0-16,0 0 15,0 0-15,0 0 16,-22 0 0,-1 0-16,0 0 15,0 0-15,0 0 16,0 0 15,0 0-15,23 0-1,0 0-15,1-23 16,-1 23-16,23 0 16,0 0-16,1 0 15,-1 0-15,0 0 16,24 0-16,-24 0 15,-23 0-15,46 0 16,-45 0 0,22 0-16,23 23 15,-46-23-15,24 0 16,-1 0-16,0 0 16,24 0-16,-24 0 15,0 0-15,-23 0 16,47 0-16,45 0 15,-45 0-15,45 0 16,1 0-16,-47 0 16,23 0-16,-45 0 15,45 0-15,-69 0 16,-23 0-16,24 0 16,-24 0-16,0 0 15,0 0 1,0 0-16,0 0 15,23 0-15,-23 0 16,24 0-16,-1 0 16,-23 0-16,23 0 15,0 0-15,23 0 16,1 0-16,-24 0 16,0 0-16,-23 0 15,93 23-15,-70-23 16,0 0-16,23 0 15,-46 0-15,0 0 16,1 0-16,-1 0 47,0 0-31,0 0-16,23 0 15,0 0-15,0 0 16,-23 0-16,47 0 15,-24 0-15,23 0 16,0 0 0,1 0-1,-1 0-15,-23 0 16,0 0-16,1 0 16,-24 0-16,23 0 15,-23 0 1,0 0 15,0 0-15,0-23-1,23 23-15,-23 0 16,1 0 0,-1-23-16,0 23 15,-23-23 1,23 23-1,0 0 1,0 0 0,0-23-1,23 23 1,0-23-16,-22 23 16,-1-23-16,46 23 0,-23 0 15,-23-23-15,0 23 16,0 0-16,0-23 15,24 23-15,22 0 16,-23 0-16,0 0 16,0 0-16,-22 0 15,-1 0-15,0 0 63,-23 23 77,23-23-124,-23 23-16,0 0 16,0 0-1,0 0 1,0 0 0,0 0-1,-23-23 1,23 46-16,-23-23 15,23 1 17,-23-24-32,-1 0 15,24 23 1,-23-23 0,23 23-16,-23-23 0,0 0 15,0 0 1,0 0-16,0 0 15,0 0-15,0 0 16,0 0 0,0-23 15,-1 23-15,1 0-1,23-23 1,-23 23-1,0 0 17,0 0-17,23-24 1,-23 24 0,0 0 15,0 0-31,0 0 15,0 0-15,-24 0 16,1 0-16,23 0 16,-23 0-16,0 0 15,23 0-15,0-23 16,-24 23-16,24 0 16,0 0-16,0 0 15,23-23 1,-46 23-16,23 0 15,0 0 17,0 0-17,0 0 1,0 0 0,23-23 15,46 0 125,-23 0-140,23 23-16,23-23 0,1 23 15,-24-23 1,23 23-16,-23 0 16,0-23-16,1 23 15,-1 0-15,0 0 16,-23 0-16,0 0 15,0-23-15,0 23 16,0 0 31,0 0-31,1 0-1,-1 0 1,0 23 15,0-23-15,0 23-1,0-23 1,-23 23-16,23-23 16,0 0-16,-23 23 125,0 0-125,-23-23 15,0 0-15,-23 23 16,23 0-16,0-23 15,0 0-15,-1 23 16,-22-23-16,23 0 16,0 23-16,-23-23 0,23 0 15,-23 24 1,-1-24 0,24 0-16,-46 0 15,46 0 1,-23 0-16,23-24 31,0 24-31,0-23 16,-1 23-1,1 0-15,0-23 16,0 23 0,0 0-1,0 0 1,23-23-16,-23 23 15,0 0-15,0 0 16,0 0-16,0-23 16,-1 23-16,1 0 15,0-23-15,0 23 16,0 0 0,0 0-1,0 0 1,23-23-16,-23 23 15,0 0-15,0 0 16,0-23 0,-1 23-16,1 0 31,23-23-15,-23 23-16,-46 0 15,46 0-15,0 0 16,-23 0-16,-1 0 15,24 0-15,0 0 16,0 0-16,-46 0 16,46 0-16,0 0 0,0 0 15,0 0 32,-1 0-47,1 23 16,0-23 15,0 0-15,0 0 15,0 0-31,0 0 31,0 0-31,-70 0 16,70 0-16,-46 0 0,23 0 15,-23 0-15,46 0 16,-24 0 0,24 0-16,0 0 15,0 0 1,0 0 15,-23 0-15,23 0-16,0 0 15,0 0-15,23-23 16,-47 23-16,24 0 16,-23 0-16,0 0 15,0-23-15,23 23 16,-24 0-16,-45-23 0,46 23 16,0 0-16,0 0 15,-24-24-15,24 24 16,0 0-16,-23 0 15,-1-23-15,24 23 16,-23 0-16,46 0 16,-23 0-16,-1 0 15,-22 0-15,0 0 16,23 0-16,0 0 16,-1 0-16,24 0 15,0 0-15,-23 0 16,23 0 31,-23 0-16,23 0-15,-24 0-16,-22 0 15,-23 0-15,46 0 16,-1 0-16,-45 0 0,-23 0 15,22-23 1,1 23-16,23 0 16,22-23-16,1 0 15,-23 0-15,46 23 16,0 0 0,0 0-1,0 0 63,0 0-78,-1 0 16,-22 0-16,0 0 16,-23 0-16,23 0 15,-24 0-15,1 0 16,23 0-16,0 0 15,-24-23-15,24 23 16,0 0-16,23 0 16,0 0-16,0 0 0,0 0 15,0 0 1,0 0 0,-1 0-16,1 0 15,-23 0-15,0 0 16,0 0-16,0 0 15,-24 0 1,24 0-16,0 23 16,23-23-16,-23 0 15,0 0-15,22 0 16,1 0 62,0 0-62,-23 0-16,0 0 15,0 0-15,-24 23 16,-22-23-16,23 0 16,0 0-1,-47 0-15,47-23 16,23 23-16,-1 0 15,24 0-15,-23 0 16,23-23 0,-23 23-16,23 0 15,0 0-15,-23 0 16,22 0-16,1 0 16,0 0-16,0 0 15,0 0 16,0 0-15,0 0 31,0 0-31,0 0-16,0 0 15,-47 0-15,-45 0 16,23 0-16,45 0 15,-45 0-15,-23 0 16,-47 0-16,0 0 16,24 0-16,-24 0 15,24 0-15,22 0 16,1 0-16,-1 0 16,93 0-16,-23 0 15,23 0-15,23-23 16,-23 23 15,-23 0-15,-1 0-1,-68 0 1,23 0-16,-1 0 31,24 0-31,-23 0 16,22 0-16,1 0 15,23 0-15,-47-23 16,24 0-16,-23 23 16,46 0-16,23 0 15,-24 0-15,1 0 16,0 0-16,0 0 0,23-23 16,0 23-16,-24 0 15,24 0 1,0 0-16,0 0 15,-23 0-15,23 0 16,-23 0 0,23 0-1,0 0 1,-1 0 0,1 0 77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22641" units="1/cm"/>
          <inkml:channelProperty channel="Y" name="resolution" value="38.57143" units="1/cm"/>
          <inkml:channelProperty channel="T" name="resolution" value="1" units="1/dev"/>
        </inkml:channelProperties>
      </inkml:inkSource>
      <inkml:timestamp xml:id="ts0" timeString="2022-11-24T13:30:10.928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C19AC4E-8198-4E5E-9174-20C5AF8CD9F5}" emma:medium="tactile" emma:mode="ink">
          <msink:context xmlns:msink="http://schemas.microsoft.com/ink/2010/main" type="writingRegion" rotatedBoundingBox="10640,1313 31790,1260 31798,4634 10648,4687"/>
        </emma:interpretation>
      </emma:emma>
    </inkml:annotationXML>
    <inkml:traceGroup>
      <inkml:annotationXML>
        <emma:emma xmlns:emma="http://www.w3.org/2003/04/emma" version="1.0">
          <emma:interpretation id="{AC9C7DA0-C684-4EC9-89E6-78CEF7611418}" emma:medium="tactile" emma:mode="ink">
            <msink:context xmlns:msink="http://schemas.microsoft.com/ink/2010/main" type="paragraph" rotatedBoundingBox="10640,1313 31790,1260 31798,4634 10648,46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FF7D5D-E6DB-4051-8DC7-DCD869D82712}" emma:medium="tactile" emma:mode="ink">
              <msink:context xmlns:msink="http://schemas.microsoft.com/ink/2010/main" type="line" rotatedBoundingBox="10640,1313 30845,1262 30852,4053 10646,4103">
                <msink:destinationLink direction="with" ref="{ACA9BAF8-58DB-47EE-BA3A-17DED6E1508E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9684CA5A-0DC9-4F3A-84C1-3F0CDE86BECF}" emma:medium="tactile" emma:mode="ink">
                <msink:context xmlns:msink="http://schemas.microsoft.com/ink/2010/main" type="inkWord" rotatedBoundingBox="10642,2356 12351,2352 12354,3254 10644,3258"/>
              </emma:interpretation>
            </emma:emma>
          </inkml:annotationXML>
          <inkml:trace contextRef="#ctx0" brushRef="#br0">149 281 0,'0'46'46,"0"-23"-30,0 24-16,0-1 16,0 0-16,0 0 15,0-23-15,0 0 16,0 23-16,-23-22 16,23-1-16,0 0 15,0 0-15,0 0 16,0 0 31,0 0-16,-23-23 16,0 0-32,23-46-15,-23 23 16,23 0 0,-24-23-16,24-24 15,-23 47-15,23-23 16,0 0-16,0 23 16,0 0-16,0-24 15,0 24-15,0-23 16,0 23-1,23 0 1,1 0 0,-1 23-16,0-23 15,0 23 1,0 0 0,0 0-1,0 0 1,0 23-1,0 0 17,0 0-32,-23 23 15,23-23 1,-23 0-16,0 24 16,0-24-16,0 0 0,0 0 15,0 0-15,0 0 16,0 0-16,0 23 15,0-23 1,0 1 0,0-1-16,0 0 15,-23-23 1,0 46-16,0-23 16,0 0 30,0-23-14,0 0-32,23-46 15,-23 23 1,23-23 0,0 23-16,0-1 15,0-22-15,23 46 16,-23-46-16,46 23 15,-46 0-15,46-23 0,-23 46 16,0-23-16,24 0 16,-24 23-16,46-24 15,-46 24-15,0 0 16,0 0-16,23 0 16,1 0-1,-24 0 1,0 0-16,0 0 15,0 0 1,0 24 0,0-24-1,-23 23 1,23-23-16,-23 23 16,23 0-1,-23 0-15,0 0 16,0 0-16,0 0 15,0 0-15,0 23 16,0-22-16,-23-1 16,0 0-16,0 23 31,0-46-15,23 23-16,-23-23 46,0 0-30,0-46 0,0 46-16,23-46 0,-23 23 15,-1-24-15,1 1 16,23 23-16,0 0 16,0 0-1,0 0-15,0 0 16,0 0-1,0 0 1,23 23 0,1 0-1,-1 0-15,0 0 16,23 46-16,23-46 16,-46 46-16,0-46 15,47 23 1,-47 0-16,0 0 15,-23 0-15,23-23 16,-23 23-16,0 0 16,0 1-1,0-1-15,0 0 16,0 0-16,-46 0 16,46 0-16,-23-23 15,-24 23-15,1 0 16,23 0-1,0-23 1,0 0-16,0 0 31,0 0-15,-23-23 0,46 0-1,-47 0-15,24-23 16,0 0-16,0 23 15,0-24-15,0 24 16,23-23 0,0 23-1,0-23 1,0 23 0,46 0-1,-23 0-15,23 23 16,24 0-16,-24 0 15,23 0 1,-23 0-16,24 0 16,-24 0-16,46 0 15,-23 0-15,-22 0 16,-24 0-16,0 0 16,0 0 30,-23 46-30,0 0-16,0 0 16,0-23-16,-46 23 15,23 1-15,0-24 16,-24 23-16,1-46 16,0 23-16,0 0 0,-23-23 15,45 0-15,-22 0 16,23 0-16,-23 0 15,23 0-15,0 0 32,0-23-32,23 0 15,0 0 1,0 0-16,0-24 16,0 24-16,0-23 15,0 0-15,46 0 31,0 46-31,0-23 16,-23 23-16,24 0 16,-1 0-16,0 0 0,0 0 15,0 0-15,0 46 16,1-23-16,-1 23 16,-23-23-16,23 23 15,-46 1-15,23-1 16,-23-23-16,0 23 15,0 0 1,-46-23 0,23 0-16,-23 1 15,-24-24-15,1 0 16,0 0-16,-23 0 16,-1 0-1,47 0-15,0 0 16,23-24-16,-23 1 0,46 0 15,-24 0 1,24 0-16,0 0 16,0-23-16,24 0 15,-24 23-15,46-24 16,0 24-16,23-46 16,0 46-16,70 0 0,-24 0 15,-45 0-15,22 23 16,70-23-16,-47-1 15,24 1-15,-93 23 16,-23 0-16,-23-23 16,0 46 46,0 0-46,0 1-16,0-1 15,0 0 1,23 0 15,-23 23-15,0-23 0,0 0-16,-23 0 15,-23 0-15,0 70 16,-24-70-16,-22 23 31,23-23-31,-1-23 16,-22 0-16,0 23 15,46-23-15,-24 0 16,1 0-16,23 0 16,0-23-16,-1 0 15,1 23-15,23-23 16,23 0-16,-23 23 15,23-23-15,-23 23 16,23-23-16,0-24 16,0 24-16,0-23 15,0 0-15,0 0 16,0 0-16,23-1 31,0 24-31,23 0 16,-46 0-16,23 23 15,1 0-15,-1 0 16,0 0-16,0 0 16,0 0-16,0 0 15,23 0 1,-23 23-16,0 0 16,0-23-16,1 47 15,-1-24 1,0 23-16,0 0 15,-23-23 1,0 0-16,23 23 16,-23-23-1,0 1-15,0-1 16,0 0 0,-23 0-1,23 0 1,-23-23 46,0 0-30,23-23-17,-23 23 1,-1-23-16,1 0 15,23 0 1,0-24 0,0 1-16,0 23 15,0 0-15,47-46 16,-24 46-16,23-24 16,0 24-1,0 0-15,-23 0 16,0 23-16,-23 23 78,0 23-62,0 1-16,-23-1 15,-23-23-15,-23 23 16,-70-23-16,47 0 15,0-23 1,-1 0-16,-45 0 0,45 0 16,-45-46-1,68 23-15,1 0 0,23-23 16,-23 23 0,69 0-16,-23-1 15,23 1 1,0 0-1,0 0-15,0 0 0,0-23 16,0 23 0,23 0-16,0 23 0,-23-23 15,23 23-15,0-23 16,23-1 0,0 1-16,70 0 0,-47-23 15,0 46 1,24-23-16,-24 23 0,-23 0 15,23 0 1,-45 0 0,-1 0-16,0 0 15,0 23 17,-23 0-32,23 23 15,0-23 1,-23 1-16,23 45 0,46 46 47,-69-92-47,0 0 15,23-23 1,-23 24 0,24-1-1,-1 23 1,-23-23-1,0 0-15,0 23 16,23-23-16,0 23 16,-23-22-1,0-1 1,0 0 0,0 0-1,0 0 1,0 0-16,0 0 15,-23 0 1,23-69 93,0 23-109,0-23 16,0-24 0</inkml:trace>
        </inkml:traceGroup>
        <inkml:traceGroup>
          <inkml:annotationXML>
            <emma:emma xmlns:emma="http://www.w3.org/2003/04/emma" version="1.0">
              <emma:interpretation id="{1289FC88-64B4-475B-A506-6E0CA46E80B7}" emma:medium="tactile" emma:mode="ink">
                <msink:context xmlns:msink="http://schemas.microsoft.com/ink/2010/main" type="inkWord" rotatedBoundingBox="11886,1310 26386,1274 26393,4064 11893,4100"/>
              </emma:interpretation>
            </emma:emma>
          </inkml:annotationXML>
          <inkml:trace contextRef="#ctx0" brushRef="#br0" timeOffset="65362.6451">11971 1389 0,'24'0'171,"22"0"-171,-23 0 16,0 0-16,0 0 16,0 0-16,0 0 15,0 0-15,0 0 16,24 0-16,-24 0 16,23 0-16,0 0 15,-23-23-15,-23 0 16,23 23-1,0 0 1,0 0 31,-23-23-31,23 23-1,-23-23 1,24 23-1,-1 0-15,-23-23 157,-23 0-157,23 0 15,-47-23 1,47 23-16,-23-1 16,23-45-16,-23 46 15,23-46 1,-23 23-16,0-47 15,0 47-15,23 0 16,0 23-16,0 0 16,-23 0-16,23 0 15,0-1-15,-23 24 16,0-23 0,23 0-1,-23 23-15,-1 0 31,24-23-15,-23 23 0,0 0-16,0 0 31,-23-23-15,23 23-16,0 0 15,0-23-15,-47 23 16,24 0-16,0-23 15,-46 0-15,46 23 16,-1-23 0,-22 23-16,23 0 0,0 0 15,0 0-15,22-23 16,-45 0-16,23 23 16,23 0-16,0 0 15,0-24-15,23 1 16,-23 23-16,0 0 62,-1 0-30,1 23-1,-23-23-16,46 24 1,-46-24-16,23 0 16,0 0-16,-23 23 15,-1-23-15,1 0 16,23 0-16,-46 0 16,46 0-16,-23 0 0,-1 0 15,-22 0-15,23 0 16,0 0-16,-23 0 15,-24 0-15,47 0 16,-23 0-16,23 0 16,-1 0-16,1 0 31,23 0-15,-23 0-16,23 0 15,23-23 1,-23 23-16,0 0 15,0 0-15,-24 0 16,1 0-16,23 0 16,-23 0-16,46 23 0,-23 0 15,0-23-15,0 23 16,-24-23 0,24 23-1,0-23 1,0 0-16,23 23 62,-23-23-46,0 0 62,0 0-62,-23 0-1,23 0-15,0 0 16,-24 0-16,-22 0 16,0 0-16,46 0 0,-23 0 15,-1 0-15,1 0 16,0 0-1,0 0-15,0 0 16,23 0-16,-1 0 16,1 0-16,0 0 15,-23 0 1,46-23-16,-23 23 16,0 0-16,0 0 15,0 0 1,0 0-16,-24 0 15,47-23 1,-23 23-16,-23 0 16,23 0-16,-23 0 15,23 0-15,-46 0 16,-1 0-16,24 0 16,-69 23-1,45-23-15,-22 23 16,69-23-16,-93 0 15,47 0 1,-23 23-16,23-23 16,-24 23-16,47-23 15,-46 0-15,-47 46 16,47-23-16,22-23 16,24 0-16,-46 0 15,0 24-15,-24-24 16,24 0-16,-1 0 0,47 0 15,-23 0-15,23 0 16,23 0-16,0 0 16,-1 0-16,1-24 31,0 24-15,0-23-16,0 23 15,-92-23-15,68 23 16,-22 0-16,-23 0 15,-1 0-15,1 0 16,0 0-16,46 0 16,-47 0-16,24 0 15,23 0 1,0-23-16,-24 23 16,47 0-16,0 0 15,-23 0-15,23 0 47,23-23-16,-23 23 1,23-23-17,0 0 95,-23 23-79,23-23-31,-23 0 31,-1 0 0,1 23-31,0 0 16,-23 0-16,0 0 16,-46-23-1,-24-1-15,24 24 16,46 0-16,-47 0 15,-68-23-15,22 0 16,47 23-16,45-23 16,24 23-16,0 0 156,0 0-156,0 0 16,-46 23-16,46-23 15,-47 0-15,1 0 16,0 0-16,23 0 15,-24 0 1,1 0 0,23 0-16,23 0 234,0 0-218,0 0-16,0 0 15,-24 0 1,1 0-16,0 0 0,-23 0 16,46 0-16,-23-23 15,-1 0-15,24 23 16,23 23 296,-23-23-296,0 0-16,-23 0 16,23 0-1,-23 0-15,-1 0 16,1 0-16,0 0 15,0 0-15,23 0 16,0 0-16,-23 0 16,22 0-1,1 0-15,0 0 16,0 0-16,0 0 16,0 0 15,0 0-16,-23 0 1,23 0 15,-24 0-15,24 0-16,0 0 16,0 0-1,0 0-15,0 23 16,0-23-16,-23 0 15,23 0-15,0 0 16,-1 23-16,1-23 0,0 0 16,-23 23-16,23-23 15,0 0-15,0 0 16,0 24-16,0-24 16,0 23-16,-1-23 15,-22 0-15,-23 23 16,46 0-16,-46-23 15,22 0-15,24 0 16,-23 23-16,23-23 16,0 0-16,0 0 15,23 23-15,-23-23 16,0 0 0,23 23 30,-23-23-30,23 23 0,0 0-1,-23-23 1,23 23-16,0 0 16,0 1-16,0-1 15,-24 0-15,1 0 16,23 0-16,0 0 15,0 0-15,-23 0 16,23 0 140,0 0-124,23-23-17,-23 23 1,47-23-16,-24 24 15,0-24 1,23 0-16,0 0 16,0 0-16,24 0 15,22 0-15,-69 0 16,92 0-16,-45 0 16,-1 0-1,0 0-15,-23 0 16,24 0-16,-1 0 15,0 0 1,1 0-16,-1 0 16,0 0-16,0 0 15,1 0-15,-24-24 16,23 1-16,0 23 0,-22 0 16,22-23-16,0 0 15,0 0-15,70 23 16,-47-23-16,-22 23 15,-1-23-15,23 23 16,1 0-16,-1 0 16,70 0-1,-24 0-15,-22 0 16,-24-23-16,-23 23 16,0-23-16,-22 23 15,-1 0 1,-23 0-16,23-23 15,-23 0-15,0 23 16,23-24-16,1 24 0,-47-23 16,46 23-16,0-23 15,0 0-15,0 0 16,1 0-16,22-23 16,0 46-16,-23-23 15,-23 23-15,24-23 16,-24 23-1,0 0 1,0 0 62,-23-23-78,23 23 0,23 0 16,-46-24-16,23 24 15,23 0-15,-23-23 16,1 23 0,-1 0-1,0 0 1,46 0-16,0-23 0,-23 23 16,24 0-16,-1 0 15,23 0-15,1 0 16,-47 0-16,0 0 15,0 0-15,0-23 16,-22 23-16,-1 0 234,0 0-218,0 0-16,0 0 16,0 0-16,0 0 15,0 0-15,0 0 16,0 0-16,24 0 16,-1 0-1,0 0-15,0 0 0,-23 0 16,0 0-16,0 0 15,0 0-15,1 0 16,-1 0 31,0 0-31,0 0-16,0 0 31,0 0 63,0 0-79,0 0 1,0 0 15,0 0-15,24 0-1,-24 0 1,0 0-16,23 0 16,0 0-16,-23 0 15,0 0-15,0 0 16,0 0 15,1 0-15,-1 0-1,0 0 110,0 23-93,-23 0-32,23-23 15,0 23-15,0-23 16,0 24-16,0-1 15,0-23-15,24 23 16,-24 0-16,0-23 16,-23 23-16,23 0 15,-23 0 1,23-23 15,0 0 0,0 0-31,0 0 16,0 0 0,0 0-1,0 0 1,1 0 0,-1 0 30,0 0-14,0 0-17,0 0 17,0 0-17,0 0 16,0 0-15,0-23 15,0-23-31,0 46 16,-23-23 0,24 23-1,-24-23 1,0 0 109,0-1-110,-24 24-15,1 0 16,0 0-16,0 0 0,-23-23 16,23 23-1,-23 0 1,0 0-16,-1-23 16,-22 23-16,0 0 15,0 0-15,-1 0 31,24 0-31,-23 0 16,46 0 0,23 23 171,0 0-156,-23-23-31,0 0 16,-1 24 0,1-24-16,0 0 15,0 23-15,-23-23 16,0 0-16,23 0 16,0 0-16,-24 0 15,1 0-15,23 0 16,0 0-16,-23 0 15,0 0-15,23 0 16,0 0 0,-24 0-1,1 0-15,23 0 16,0 0 0,0 0 15,0 0-16,0 0 1,0 0 31,0 0-16,-1 0-15,1 0-1,-23 0 1,0 0 0,23 0-16,-23 0 15,23 0-15,0 0 16,23 23 15,-24-23 32,1 0-32,23 23 0,0 0-15,0 0-16,0 0 15,0 23 17,23-23-32,1 47 15,22-24-15,-23 0 16,23 0-16,-23 0 16,23-23-16,-23 24 15,0-24-15,24 0 16,-24 0-16,0-23 15,0 23-15,0-23 0,0 0 16,0 23-16,0-23 16,23 23-16,-22-23 15,22 23 17,-23 0-17,-23 0 1,23 1-16,0-1 15,-23 0 1,0 0-16,0 23 16,0-23-1,0 23 1,0-23 0,0 0-16,0 24 15,0-24-15,0 0 16,0 0-1,0 0 1,-23 0 0,0 23-1,23-23 1,-23-23 0,0 23-16,0 1 15,-1-1 1,1-23-1,0 23 1,0-23 0,0 0-1,23 23-15,-46-23 16,23 0-16,0 0 16,-23 0-16,22 0 15,1 0-15,0 0 16,23-23-16,-23 23 15,23-23-15,-23 23 32,0-23-17,0 23 1,23-24-16,-23 24 16,23-23-1,-23 0 1,0 23 31,23-23-32,-23 23 1,-1 0 0,24-23-1,-23 23 1,0 0-1,23-23-15,0 0 16,0 0 0,-23 23-16,23-23 15,0 0 17,0 0 14,0-1 1,0 1-31,0 0 0,23 0-1,0 0 1,0 0-16,1 23 15,-24-23 1,23 23 62,0 0-31,0 0-16,0 0-15,0 0-16,0 0 16,23 0-16,-23 0 0,24 0 15,-1 0-15,0 0 16,-23 0-1,0 0 1,0 0 47,0 0-32,0 23-16,-23 0 1,0 0 0,23 0-1,-23 0-15,0 24 16,0-24 0,0 0-16,0 0 15,0 0 1,0 0-16,0 0 15,0 0-15,0 0 16,0 0 15,0 0-31,0 1 47,0-1 0,-23-23-31,0 0-1,23 23-15,-23-23 16,0 0 0,0 0-1,0 0 16,-23-46-15,46 22-16,-23 24 16,0-23-1,23 0 1,0 0-16,-24 0 16,24 0-16,0 0 15,-23-23-15,23 23 16,-23-24-16,23 24 15,0-23-15,0 23 16,0 0 0,0 0-1,0 0 95,23 23-63,0 0-16,1 0-31,22 0 15,-23 0 1,23 0-16,-23 0 16,23 0-16,-23 23 15,0-23 1,-46 0 62,0 0-78,-23 0 16,0 0-16,-23 23 15,-1-23 1,-22 0-16,0 0 16,-24 0-16,47 0 15,-23 0-15,-24 0 16,24 0-16,-1 0 15,1 0-15,-23 0 16,91 0 0,24-23 77,47 0-77,-24 23-16,23-23 16,-23 23-16,46 0 15,1 0-15,-1 0 16,46 0-16,-22 0 16,-1 23-16,23 23 15,-45 0 1,-24-46-16,0 46 15,0-46 1,-46 23-16,23-23 16,-23 24-16,23-24 31,-23 23-15,24-23-16,-24-23 187</inkml:trace>
          <inkml:trace contextRef="#ctx0" brushRef="#br0" timeOffset="119723.2412">12272 858 0,'-23'0'16,"-1"0"62,1 0-47,0 0-15,0 0-16,-23 0 15,0 0-15,-23 0 16,22 0 0,24 0-1,-23 23-15,23-23 16,0 0-16,0 0 16,-23 24-1,23-24-15,-1 0 16,24-24 46,0 1-46,47-23-16,-47 0 16,69-23-16,-23-1 15,23 24-15,-22-69 31,22 69-31,-69 23 16,92-47-16,-46 24 16,1 23-16,-1 0 15,-23 23-15,0 0 16,0 0 15,0 0-31,0 0 16,23 0-1,-46 23 1,47 0-16,-24-23 16,0 23-1,0 0-15,0 23 16,0-22-16,0-1 16,-23 0-16,23 23 15,0-23-15,-23 23 16,23-23-16,0 47 15,-23-47-15,0 46 16,0-46-16,0 0 31,0 0-31,0 0 16,-23-23-16,23 23 16,-23 0-16,0-23 15,0 24-15,-23-1 16,23-23-16,0 23 15,-23 0-15,-1-23 16,1 0-16,0 23 16,-46 0-16,22 0 15,-22-23-15,69 0 16,-23 0-16,0 0 16,22 0-16,1 0 15,0 0-15,23-23 94,0-23-78,0 23-16,0 0 15,23 0-15,-23-1 0,23 1 16,1 23-1,-1-23-15,23 0 16,-23 0 0,0 23-16,0 0 15,0-23 1,23 23-16,-23-23 0,24 23 16,-24 0-16,0 0 15,0 0 1,0 0 78,0 0-79,0 0-15,0 0 16,47 0-16,-47 0 15,0 0 1,0 0-16,0 0 16,-46 0 124,-23 0-124,-1 0-16,-22 0 16,0 0-16,23 0 15,23 0-15,0 0 0,-1 0 16,24-23-1,47 23 142,-24 23-142,23-23-15,0 0 0,0 23 16,0 0-16,47 0 16,-1-23-16,24 0 15,-1 0-15,-69 0 16,24 0-16,-24 23 15,0-23-15,0 0 16,-23 0-16,0 0 0,0 0 16,0 0 15,47 0-31,-47 0 16,23 0-16,23 0 15,1 0-15,-24 0 31,46 0-31,-23 0 16,1 0-16,-1 0 16,-46 0-16,46 0 15,-23 0-15,-22 0 16,-1 0-16,23 0 16,-23 0-16,0 0 15,0 0-15,23 0 0,0 0 16,24 0-16,-1 0 15,0 0-15,1 0 16,-1 0-16,0 0 16,-23 0-16,-23 0 15,24 0-15,-24 0 32,0-23-17,0 23-15,0 0 16,0 0-1,0-23-15,0 0 16,0 0 0,0 23-1,0-23-15,-23 0 32,0 0 14,0 0-46,0-1 16,-23-22 0,0 23-16,-23 0 15,23 0-15,0 0 16,0 23-16,0-23 16,-23 0-16,22 23 15,-22 0-15,23-23 16,-46 23-1,46-23-15,-46-1 16,45 24-16,-22-23 16,46 0-16,-23 23 15,0 0-15,46 0 188,23 0-188,1 0 15,22 0-15,23 23 16,-23-23-16,24 23 16,-1-23-16,1 0 15,45 24-15,-22-1 0,-24-23 16,-23 23-16,-23-23 16,-23 0-1,1 0 1,-1 0-1,-23 23 48,-47-23 124,1 0-187,0 0 16,-46 0-16,22 0 16,-22 0-16,23 0 15,-47 0-15,70 0 16,-46 0 0,-24 0-16,-22 0 15,45 0-15,70 0 16,0 0-16,69 0 109,1 0-93,45 0-1,0 0-15,-22 0 16,-1 0 0,69 0-16,1 0 15,0 23-15,-116-23 16,0 23-16,23 0 16,-23-23-1,0 23 32,0-23-31,-23 23 15,0 0-15,0 24-16,-23-24 15,23 23-15,-46-23 16,23 23-16,0-46 15,-23 46-15,22-46 16,-22 46-16,-23-22 16,23-1-16,0 0 15,23-23-15,-1 0 32,1 0 14,23-23-30,0 0 0,0-1-16,0-22 15,0 23-15,0 0 0,0-23 16,0 23 0,0 0-1,0 0-15,-23 0 16,0-1-1,0 24-15,0 0 32,-23 0-32,0 0 15,23 0-15,-47 0 16,47 0-16,-23 0 16,0 0-16,0 0 15,23 0-15,-1 0 16,71 0 218,68 0-218,70 0-16,0 0 15,-1 0-15,-45 0 16,-93 0-16,23 0 16,-69 24 46,23-24-46,-23 23 31,0 0-47,0 0 15,0 23 1,0-23 0,-23-23-16,23 23 15,-23 0-15,23 0 16,-46 0-1,46 1-15,-46-1 0,23 0 16,-23 0-16,22-23 16,-45 0-16,46 0 15,0 0 1,0 0-16,-23 0 16,46-23-16,-46 23 15,22-23 1,1 0-16,0 23 15,0-24 1,0 1-16,0 0 16,0 23-16,0 0 15,-23-46 1,23 46 0,23-23-1,0 0 16,0 0 1,0 0-32,23 0 15,23 0-15,23-1 0,0 1 16,1 0-16,-47 23 16,23-23-16,23 0 15,-46 23-15,0 0 16,0 0-1,1 0 235,-1 23-218,0 23-17,-23-23-15,0 1 16,23 22-16,0 0 16,-23 0-16,46-23 15,-46 46-15,23-69 16,0 47-16,-23-24 15,23-23 1,0 46-16,1-46 16,-1 23-16,23 23 15,-23-46 1,0 23-16,-23 0 16,23-23-16,0 0 15,-23 23 1,23 1-1,0-24 1,-23 23-16,0 0 94,-23-23-32,0 0-46,0 0 0,0 0 15,0 0-16</inkml:trace>
          <inkml:trace contextRef="#ctx0" brushRef="#br0" timeOffset="110661.5899">8115-1058 0,'23'23'15,"-23"0"-15,0 23 16,0-23-16,0 47 15,0-47-15,0 46 16,0-46-16,0 0 0,0 0 16,0 0-1,0 0 204,0 0-203,0 1-1,0-1-15,0 23 16,0-23-16,0 0 16,0 0-1,0 0 32,0 0 0,0 0-47,23 0 16,-23 1-16,0-1 15,24-23-15,-24 23 16,23 0-16,-23 0 15,0 0-15,23 0 16,-23 0-16,23-23 16,-23 23-16,0 23 15,23 1 1,-23-1 0,0-23-1,23 46-15,-23-23 16,23 1-1,-23-24 1,0 0 0,0 0-1,0 0 1,0 0 0,0 0-1,0 0 1,0 23-1,0-23 1,0 24 0,0-1-16,0-23 31,0 0-31,0 0 16,0 0-1,0 0 63,0 0-46,0 0-17,-23-23 1,23 24 15,0-1 16,0 0-16,-23 0-15,23 0 15,-23-23-15,23 23-1,-23-23-15,23 23 16,-23 0 0,0-23-1,-1 0-15,1 0 16,23 23-1,-23-23 1,0 0 31,23-23-31,0 0-1,0-23 1,0 23-1,23 0 1,-23 0-16,23 0 31,-23-1-31,23 1 16,-23 0-16,24 0 16,-24 0 46,0 0-62,0 0 16,0 0-1,0-23 1,0 23-16,23-1 16,-23 1-1,0 0 16,0 0-15,0 0 0,0 0 15,-23 23-15,-1 0-1,1 0 110,0 0-109,0 0-1,23 23 1,0 0-16,0 0 31,0 0-15,23 0 15,0-23-15,24 0-16,-1 0 15,0 0-15,-23 0 16,23 0-16,-23 0 16,23-23-16,-46 0 15,24 23 1,-1 0-16,0-23 16,0 23 46,0 0-15,0 0-47,23 0 31,-23 0-15,23 0-16,-22 0 15,-1 0-15,0 0 16,0 0-16,0 0 16,-23-23 15,23 23-15,0 0-1,23 0 1,-23 0-16,24 0 15,22 0-15,0 0 16,0 0-16,-46 0 16,24 23-16,-1-23 15,-23 0-15,0 0 32,0 0 171,0 0-203,0 0 15,0 0-15,0 0 47,-23 23-47,24-23 47,-24 23-16,-24-23 1,1 0-32,-23 23 15,0-23-15,23 24 16,0-24-1,0 0-15,0 0 16,0 0-16,-1 0 16,1 0-1,-23 0-15,23 0 16,0 0 0,0 0-1,0 0 1,0 0 31,-23 0-32,22 0 17,48 0 108,22 0-140,23-24 16,-23 24-16,0 0 15,1 0-15,-24 0 16,46 0-16,-23 0 16,0 0-16,0 0 15,24 0 1,22 0 0,-23 0-16,24 0 15,-24 0-15,-23 0 16,0 0-16,1 0 15,-24 0-15,23 0 16,-23 0-16,0 0 16,-23-23-16,23 23 15,0 0 17,0 0 30,0 0-15,0 0-31,1 0-1,-1 23-15,23 1 16,0-1-16,-23 0 15,23 0-15,-23-23 16,0 23-16,1 0 31,-1-23 32,-23 23-32,23-23 16,-23 23-31,-46-23 77,22 0-93,-45 0 16,0 0-16,23 0 16,0 0-16,22 0 0,1 0 15,0 0 1,0 0-16,0 0 15,-23-23 1,23 23 0,0 0-1,0 0 1,23-23 140,23 23-156,0 0 16,46 0-16,0-23 15,1 23 1,-24 0-16,46 0 0,-46 0 16,24 0-1,-1 0-15,0 0 16,-23 0-16,1-23 16,22 23-16,-46 0 15,0 0-15,0 0 16,-23 46 328,0-23-329,0 0-15,-23 23 16,0-23-1,-23 1-15,23-24 16,0 0 0,-1 0-16,1 0 15,0 0 1,0 0 15,23-24-15,-23 24-16,0 0 0,0 0 15,23-23 1,-23 23 0,23-23 62,23 23-78,0-23 15,23 0 1,23 23-16,-22 0 16,22-23-16,-23 23 15,0 0-15,0 0 16,-22 0-16,-1 0 16,0-23-16,0 23 15,0 0 1,0 0-16,0 0 31,0 0-31,23 0 31,-23 0-31,1 0 32,-48 0 108,1 0-124,-46-23-16,23 0 15,0 0-15,0 0 16,-1-1-16,1 1 0,-46-23 16,92 23-16,-93 0 15,47 0-15,0 0 16,0-23-16,23 46 16,0-23-16,0 23 15,0 0-15,23-24 16,-24 24 15,1 0 0,23-23 47,-23 23-62,0 0 0,0 0-1,0 0-15,0-23 16,-23 23 0,0 0-16,-1 0 15,24-23 1,-46 23-16,23 0 15,23 0 1,46 23 93,-23 0-109,46 24 16,-23-1-16,23-46 16,-23 46-16,24-23 15,-1 23-15,0-23 16,0 23-16,-23-22 16,-23-1-16,46-23 15,-23 23-15,1-23 16,-1 23-1,23-23 1,-23 23-16,0-23 16,23 0-16,-23 0 15,0 23-15,24-23 16,-1 0-16,0 0 16,0 0-16,0 0 15,-23 0-15,0 0 0,1 0 16,-1 0-1,0 0 1,0 0 15,0 0 16,-46 23 0,-23-23-47,-47 23 16,-45 0-16,22 0 15,70-23-15,-69 0 0,-116 0 16,46 0-16,-23 0 16,0 0-16,47 0 15,22 0-15,93 0 16,0 0-16,69 0 47,0 0-32,0 0-15,46 0 16,1 0-16,68-46 16,-69 46-16,93-23 15,92 0-15,0 23 16,69-23-1,1 23-15,-1 0 16,-46 0-16,-23 0 16,-208 0-16,-23 0 15,-46 0 17,0 0-17,-23 0-15,0 0 0,-47 0 16,24-23-16,-23 23 15,-70-23-15,0 0 16,-115-24-16,0 24 16,23-23-16,-23 0 15,46 0-15,185 23 16,0 0 0,69 23 15,0 0-31,23-23 15,24 23-15,45-24 16,0 1-16,-45 0 16,45 0-16,1 23 15,-70 0-15,46 0 16,1 0-16,-47 0 16,-23 0-16,0 0 31,0 23 16,23 23-32,0 1-15,1-24 16,-24 23-16,23 0 16,-46 0-16,23-23 15,0 0-15,-23 1 16,23-1 15,-23 0-15,23 0-16,0-23 15,23 23-15,-22-23 16,-1 23-16,23-23 16,23 0-16,0 0 15,1 23-15,-1-23 0,46 0 16,1 0-16,45 0 15,117 0-15,-48 0 16,1 0-16,46 0 16,-69 0-16,0 0 15,-23 23-15,-47 0 16,24 0 0,-116 0-16,0-23 15,1 0 1,-24 0-1,23 24-15,-23-1 16,0-23 109,0 0-109,0 0-1,0 0-15,23 0 16,1 0 0,-1 0-16,23 0 15,0 0-15,1 0 16,-1 0-16,-46 0 15,23-23-15,-23 23 0,-69 0 63,-46 0-63,-1 23 16,1-23-16,-185 0 15,-46 0-15,-24-70 0,-115 24 16,-22-23-16,-163 0 15,47-47-15,115 47 16,138 23 0,116 0-16,208 46 15,46 0 32,24 0-31,-1-24-16,69 1 15,24 23-15,-70 0 16,47 0-16,91 0 16,70 0-16,1 0 15,45 0-15,0 23 0,-46 24 16,-23-1-16,-69-23 16,-23 0-16,-70 0 15,-69-23-15,-23 23 156,0 0-156,-23-23 16,0 23 0,-46-23-16,45 23 15,-45-23-15,-23 24 16,23-24-16,-70 0 16,0 0-16,1 0 31,-24 0-31,47 0 15,-24 0-15,47 0 16,46 0-16,138-24 109,0 24-93,24-23-16,-47 23 16,70 0-16,22 0 15,116 0-15,-46 23 0,46 47 16,-46-47-16,-46 0 16,-23 0-16,-24 0 15,-115-23 1,-46 0 62,0 0-62,-92 0-16,45 0 15,-45 0-15,-162 0 16,-23-69-16,23 46 15,-70-23-15,24-1 16,69 1-16,208 23 16,69 23 15,0 0-15,69 0-16,24 0 15,-1 0 1,-69 0-16,93 23 15,69 0-15,69 0 16,23 0-16,-23 1 16,23 22-16,-23-23 15,-23 0-15,-92 0 16,-116-23-16,-23 23 16,-46-23 30,-23 0-46,-23 23 16,0-23-16,-70 0 16,-46 0-16,-23 0 15,-46-23-15,0 0 0,24 0 16,-1 23-16,69-23 16,47 23-16,22-23 15,70 23-15,0 0 47,23 23 16,-23-23-63,0 23 46,-23 23-46,-24-46 16,-45 46-16,23-23 16,22-23-16,-45 23 15,-47-23-15,24 0 16,-1 0-16,93 0 16,-46 0-16,68 0 15,1 0 1,23 24 124,23-1-124,1-23 0,22 23-16,0 0 15,23 0 1,47 23-16,-47 0 16,46-23-16,-22 24 15,45-1-15,-92-23 16,1 0-16,22 0 15,-46 0 1,0-23 15,0 0-15,0 0-16,0 0 16,24 0-16,-1 0 15,46 0-15,0 0 16,-68 0-16,45 0 15,0 0-15,47 0 0,-47 0 16,0 0-16,-23 0 16,0 0-16,-22 0 15,-48 23 79,1-23-78,-46 0-16,0 0 15,-24 0-15,-68 0 16,-24 0-16,-69 0 16,46 0-16,-46 0 0,116 0 15,-24 0-15,24 0 16,91 0-16,1 0 15,23 0 1,23 23 93,23 0-93,0 0 0,23 24-16,1-47 0,-24 46 15,46-23-15,-23 0 16,47 0-16,-24 0 16,0-23-16,-23 23 15,24 0-15,-24-23 16,-23 23-16,0-23 15,0 0-15,-23-23 94,-23 0-63,23 0-15,0 0 0,0 0-16,-23-23 15,0-23-15,0-1 16</inkml:trace>
        </inkml:traceGroup>
        <inkml:traceGroup>
          <inkml:annotationXML>
            <emma:emma xmlns:emma="http://www.w3.org/2003/04/emma" version="1.0">
              <emma:interpretation id="{D7FCF67C-F887-45B9-8B4E-98BB011CC8A0}" emma:medium="tactile" emma:mode="ink">
                <msink:context xmlns:msink="http://schemas.microsoft.com/ink/2010/main" type="inkWord" rotatedBoundingBox="26184,2549 30848,2537 30850,3199 26186,3210"/>
              </emma:interpretation>
            </emma:emma>
          </inkml:annotationXML>
          <inkml:trace contextRef="#ctx0" brushRef="#br0" timeOffset="131570.2543">15805 327 0,'-24'0'109,"1"0"-109,0 0 16,0 0-16,-23 0 15,0 23 1,23-23-16,0 0 16,0 0 62,23-23-16,23 0-46,0 23 0,23 0-16,-23 0 0,23 0 15,-23-23-15,23 23 16,1 0-1,-1-23-15,-23 23 16,0 0-16,0 0 16,23 0-1,-23 0-15,24 0 0,-47 23 16,46-23-16,-23 23 16,0-23-1,-23 23 1,23 0-16,0-23 15,-23 23-15,0 1 16,0-1 0,0 0-1,0 0 48,0 23-48,-23-23 1,0-23 0,0 23-16,0-23 15,0 23-15,0-23 16,-1 0-16,1 0 16,0 0-16,0 0 15,-23 0 1,23 0-1,0 0-15,0 0 16,0 0 0,0 0 46,23-23 1,0-23-48,0 23-15,23 23 16,0-46-16,0 46 16,23-46-16,-23 46 15,-23-24 1,23 24-16,0 0 15,-23-23-15,23 23 79,-23-23-79,23 23 46,24-23-30,-24 23 0,0 0 31,0 0-1,0 23-14,-23 0-32,0 0 15,0 1-15,0 22 16,0-23-16,-23 0 16,23 0-16,0 23 15,0-23 1,-23-23-16,23 23 15,0 0 1,-23-23 0,23 24-16,23-48 156,0 1-140,23 0-16,-23-46 15,23 46-15,-23-23 16,24-24-16,-47 47 15,23 0-15,0 0 16,-23 0-16,23 23 16,0 0-1,0 0 17,-23 23-1,23 0-16,-23 23 1,0-22-16,0-1 16,-23 23-16,23-23 15,0 0-15,-23 0 16,23 23-16,-23-23 16,0 24-16,23-24 0,-23 0 15,-23 23-15,46-23 16,-47 0-1,47 0-15,-23 0 16,23 0 0,-23-23 31,0 0-32,0 0 32,23-23-31,0 0-16,0 0 15,0 0-15,0 0 16,0 0-16,23-46 31,0 69-31,0-24 16,0 1-16,0 0 15,1 23-15,-1-46 0,23 46 16,-23-23-16,0 0 16,0 23-16,0 0 15,0 0 17,0 0-1,0 0 0,-23 23-31,24 0 16,-24 0-1,0 0 17,0 0-17,-24 0-15,24 1 16,0-1-16,-23 0 15,0 0 1,0-23 0,23 23 15,23-46 110,0-23-126,70 23-15,-70-1 16,0 1-16,23 23 15,-23 0 1,23 0 15,-46-23-31,23 23 16,1 0 0,-24-23-16,46 23 15,0 0 1,-23 0-16,0-23 15,0 23-15,0 0 16,-46 0 203,-23 0-204,46 23-15,-23-23 16,23 23 0,-23-23-16,23 23 15,-23-23 1,23 23-16,-23-23 16,23 47-1,0-24 16,0 0 1,0 0-17,0 0 1,23-23-16,-23 23 31,23-23-15,0-23 62,0 23-62,23-46-16,0-23 0,24 45 15,-24 1-15,0 0 16,0-23-1,23 23-15,1 23 16,-24-23-16,0 0 16,0 23-16,24-23 15,-1 0 1,0 0-16,-23 23 16,0-24-1,1 1-15,-24 23 16,0 0 62,-23 23 0,0 1-62,0-1-1,0 0 17,23-23 46,23 46-63,0-23 1,-23 23-16,24 0 16,-24-23-1,0 1-15,-23-1 16,23-23 78,0 0-94,0 0 15,46 0-15,-23 0 16,1 0-16,-1 0 15,23 0-15,-23 0 16,0 0-16,1 0 16,-24 0-1,0 0 48,23 0-32,-23 0-31,0 0 16,46 23-16,1-23 15,-24 23-15,23-23 16,-23 0-16,24 0 16,-47 0-16,23 23 15,-23-23-15,0 0 16,0 0-1,0 0 1,0 0 0,24-23-1,-24 0 1,0 0 15,-23 0 63,-23 23-63,23-24-31</inkml:trace>
          <inkml:trace contextRef="#ctx0" brushRef="#br0" timeOffset="134393.3628">20192 235 0,'-23'0'0,"23"-23"125,-23 23-110,0 0 32,-1 0-31,1 0 0,0 0-1,0-23 1,0 23-1,0 0 1,0 0 31,0 0-16,0 0 0,0 0 16,0 0-15,-1 0-32,1 0 15,0 0 1,0 0-1,0 0-15,-23 0 16,23 0 15,0 0-15</inkml:trace>
          <inkml:trace contextRef="#ctx0" brushRef="#br0" timeOffset="138319.2882">20215 327 0,'-23'0'78,"0"0"-62,0 0 0,0 0-16,-1 0 31,1 0-15,0 0 30,0 0-14,0 0 30,0 0-31,0 0 48,0-23-48,0 23 0,0 0-31,0 0 16,-24 0-16,24-23 15,0 23 1,0-23 0,0 23 15,0 0-16,0 0 1,0 0-16,0 0 16,0 0-1,-1-23 17,1 23 14,0 0-30,0 0 31,23-23-16,-23 23-31,0 0 16,0 0-1,0 0-15,0-23 32,0 23-17,0 0-15,-1 0 16,1 0 0,0 0-16,0 0 15,0 0 110,46 0 0,23 0-125,24 0 16,-24 0-16,0 0 15,0 0-15,23 0 16,-45 0-16,-1 0 16,0 0-1,0 0 1,0 0 0,0 0-1,0 0 1,-23 23-1,23-23 1,0 23 15,0-23 1,0 23-17,-23 0 1,24-23-1,-24 23 1,23-23-16,-23 23 47,23 23-16,-23-22-15,0-1-1,0 0-15,0 0 32,0 0-17,0 0 1,0 0 0,-23 0-16,0-23 31,-1 0 16,1 0-32,0 0 1,0 0-16,0 0 16,0 0-16,0 0 46,0-23-46,0 23 32,0-23-32,-24 23 15,47-23 1,-23 23-16,23-23 16,-46 0-16,0-23 15</inkml:trace>
        </inkml:traceGroup>
      </inkml:traceGroup>
      <inkml:traceGroup>
        <inkml:annotationXML>
          <emma:emma xmlns:emma="http://www.w3.org/2003/04/emma" version="1.0">
            <emma:interpretation id="{4CD37B73-F6AA-4E05-94C2-0B69A72C3107}" emma:medium="tactile" emma:mode="ink">
              <msink:context xmlns:msink="http://schemas.microsoft.com/ink/2010/main" type="line" rotatedBoundingBox="17161,2150 31817,2406 31774,4870 17118,4614"/>
            </emma:interpretation>
          </emma:emma>
        </inkml:annotationXML>
        <inkml:traceGroup>
          <inkml:annotationXML>
            <emma:emma xmlns:emma="http://www.w3.org/2003/04/emma" version="1.0">
              <emma:interpretation id="{A1515FC9-D42E-4180-892F-45A045D59DA1}" emma:medium="tactile" emma:mode="ink">
                <msink:context xmlns:msink="http://schemas.microsoft.com/ink/2010/main" type="inkWord" rotatedBoundingBox="17161,2150 21844,2232 21801,4695 17118,4614"/>
              </emma:interpretation>
            </emma:emma>
          </inkml:annotationXML>
          <inkml:trace contextRef="#ctx0" brushRef="#br0" timeOffset="87074.0725">9963 905 0,'23'0'125,"0"23"-109,0 0-16,0-23 15,0 23-15,0 0 16,0 0 0,0 0-1,-23 0-15,0 0 16,0 0-16,0 0 15,0 1 1,0-1-16,0 0 16,0 0-1,0 23 1,0-23 0,0 0-1,0 0 16,-23-23-31,23 23 16,-23 0 0,0-23 15,-23 0 0,23 0 0,0 0-31,0 0 16,-24 0-16,1-23 31,0-46-31,0 46 0,-23-23 16,22 0-16,1-1 16,0 24-16,23 0 15,-23-23 1,23 23-16,-24-23 15,24 46-15,0-23 16,23 0-16,-23 23 0,-23-23 16,23-1-16,-23 1 15,46 0-15,-23 23 16,0-23 0,-1 23-16,1 0 15,0-23-15,-23 0 16,23 23-16,0 0 15,-23-23-15,23 23 16,0 0-16,-1-23 16,1 23-1,0-23 1,0 23 0,0 0-1,0 0 1,0 0-1,0 0-15,0 0 16,0 0-16,0 0 16,-1 0-1,1 0-15,0 0 16,0 23-16,0-23 16,0 0-16,23 23 15,-23-23-15,23 23 78,-23-23-62,23 23 0,0 0-1,0 0-15,-23-23 16,23 23-16,0 0 15,0 24 1,0-24-16,0 0 16,0 0-1,0 0-15,0 0 16,0 0-16,0 0 16,0 0-1,0 0-15,0 1 16,-23-1 31,0-23-32,23 23-15,-24 0 16,1-23 0,0 0-1,0 0-15,0 0 16,-23 0-16,23 0 15,-46 0-15,45 0 16,-45-46-16,23 23 16,0-1-16,0-22 15,23 46-15,-24-46 16,24 23-16,-23 0 16,23-23-16,-46 0 15,23-24-15</inkml:trace>
          <inkml:trace contextRef="#ctx0" brushRef="#br0" timeOffset="89862.6485">8046 1043 0,'-23'46'31,"0"24"-15,23-1 0,0-46-16,-23 23 15,23-23-15,-23 0 0,23 0 16,0 0 0,-23 1-1,23-1-15,0 23 31,0-23-31,0 0 16,0 0-16,0 0 16,0 0-16,-24 23 15,24-22-15,-23-1 16,23 0-16,-23-23 31,69-23 94,-22-47-125,68-22 0,0 23 16,-22 46-1,-24-24-15,23 24 16,0 0-16,24-23 16,-47 46-16,0 0 15,0-23-15,-23 23 16,23 0 0,-22 0-16,22 0 15,-23 0-15,46 0 16,-23 0-16,24 0 15,68 23-15,-69 0 16,1-23-16,-47 0 16,23 23-16,23-23 15,-46 0-15,23 0 0,-22 23 16,-1-23-16,23 23 16,-23-23-1,-23 24 1,23-24-1,0 0 1,-23 23-16,0 23 31,-23 0-15,0-46-16,0 46 16,0-46-16,0 23 15,-24 0-15,1-23 16,0 23-1,0 1-15,0-24 16,-24 0-16,24 0 16,0 23-16,-23-23 15,0 23-15,22-23 16,1 0 0,23 0-16,-23 0 15,23 0 1,0 0-1,0-23 1,0 23 0,-1-23-1,24-1 1,0 1 15,0-23-15,0 23-16,0-46 15,24 46-15,-1-47 16,23 24-16,-23 0 16,46-23-1,-46 46-15,23 0 0,-22-24 16,-1 47 0,0-23-16,23 0 15,-23 0-15,23 0 0,0 0 16,-23 0-1,24 0-15,-24 23 16,-23-23 109</inkml:trace>
          <inkml:trace contextRef="#ctx0" brushRef="#br0" timeOffset="98333.9316">10655 1320 0,'-46'0'94,"0"46"-79,23 1-15,-46-24 16,22 0-16,1 23 16,23-46-16,0 23 15,0-23-15,69 0 172,0-23-172,0-23 16,1 23-16,-1 23 15,-23-23-15,0 23 16,0-47 0,0 47-16,0-23 0,0 23 15,0 0 63,1 0-78,-1 0 32,0 0-32,-23 23 31,23-23-31,-23 23 31,0 1-15,0-1-16,0 0 15,-23-23 1,0 0-16,-24 0 16,1 0-1,23 0 1,-23 0-16,23 0 15,0 0 17,0 0-1,23-23-15,-23 23-16,23-47 15,0 24 1,0 0-16,0 0 15,0-46-15,0 46 16,0 0 0,0 0 15,0 0-15,0-1-1,-23 24-15,23-23 16,23 23 93,0 0-109,0 23 16,0 24-16,0-47 15,0 23-15,0 0 16,-23 0-16,46 0 16,-23 0-1,1 0 1,-1 0-16,23 0 16,-23-23-16,0 23 15,0-23-15,0 24 16,0-1-1,0-23-15,-23 23 0,23-23 16,-23 23 78,-23-23-94,0 0 15,0 0 1,0 0 0,0 0-1,0 0 1,0 0 0,-23-46-16,23 23 15,23-24 1,0 24-1,0-23 1,0 23 0,0 0 15,0 0-15,23 23-1,0-23-15,0 23 16,0 0-1,0 0-15,0 0 32,0 0-17,0 0 17,0 0-17,0 0 1,-23 23-1,24 0-15,-1 0 16,0 0 0,-23 0-1,0 0 1,0 0 31,-23-23-16,0 0-31,23 23 16,-47-23-16,24 0 15,0 0-15,0 0 16,0 0 0,0 0 30,23-46-14,0 23-17,0 0 1,0 0-16,0 0 16,23 0-16,0 0 15,0 0 1,-23 0-1,23 23-15,0 0 16,0 0 0,1 0-1,-1 0 17,0 0-17,0 0 1,0 0 15,0 0 0,0 23 1,-23 0-17,0 23-15,0-23 0,0 23 16,0-23-1,-23 23-15,-23-22 0,0 22 16,23-46 0,-24 23-16,24-23 15,23 23-15,-46-23 0,23 0 32,23-23 77,0 0-93,23-23-1,0 22-15,0 1 16,23 0-16,-22 23 15,-1 0-15,-23-23 0,23 23 16,0 0-16,0 0 16,0 0-1,0 0 1,-23-23-16,23 23 16,0-23-16,0 23 31,-23-23 0,-46-23 0,0 23-31,0-24 16,0-22-16,-24 23 16,47 23-16,-23 0 15,0-23-15,0 46 16,23-23-16,0 23 15,-1 0 1,-22 0 15,23 23-15,0 0-16,23 23 0,-23-23 16,0 0-1,23 23-15,0-23 16,-23 0-16,0 24 15,0-1-15,-24-23 16,24 46-16,0-46 16,-23 0-1,23-23-15,-23 47 16,0-47-16,23 0 16,-24 23-16,-22-23 15,0 23-15,46-23 16,0 0-16,0 0 15,-1 0-15,1 0 16,0 0 0,0 0 31,23-23-32,-23 23-15,23-47 16,0 24-16,0 0 0,0-23 31,0 0-31,0 23 16,23-23-16,0 46 15,0-47-15,0 47 16,-23-23-16,24 0 16,-1 0-16,0 23 15,0-23 1,0 23-1,0 0 1,23 0-16,-23 0 16,0 0-16,0 0 0,1 0 15,-1 0 1,0 0 0,0 0-1,0 0 1,-23 23-1,23-23 1,-23 23-16,0 0 31,0 0 1,0 1-17,-23-24 16,-23 23-31,23 0 16,-24-23 0,24 0-16,0 0 15,0 0-15,-23 0 16,0 0 0,0 0-16,23 0 15,-1 0 1,1 0-16,0 0 15,0 0 1,0 0 0,0 0-1,0 0 1,0 0-16,23-23 16,-23 23-16,23-23 78,-23 23 31,0 0-93,23-24-16,-24 24 15,24-23-15,-46 0 16,23-23-16,0 46 16,-23-46-16,23 23 15,-23 0-15,23 23 16,-70-70-16,47 24 15,23 46 1,-23-23-16,23 23 16,0-23-1,23 0-15,-24 23 47,1-23-31,0 23 15,23-23 16,-23 23-31,0 0-1,0 0 1,23-23-16,-23 23 15,23-23 1,-23 23-16,-23-23 31,-1-1-15,1 24-16,23-23 16,-46 0-16,46 23 15,-23-23-15,23 23 16,-1-23-16,1 23 15,-23 0-15,23-23 16,23 0-16,-23 23 31,23-23 16,-23 23-31,23-23 15,-23 0-15,23 0-1,0-1 17,0 1-32,0 0 15,0-23-15,0 0 16,0 23-16,0 0 0,0-23 15,0 22-15,0-22 16,23 23-16,0 0 16,-23 0-16,23 0 15,0 23-15,0 0 16,0-23-16,24 0 16,-24 23-16,0-23 15,23 0-15,-23 23 16,0 0-16,23 0 15,-46-24-15,23 24 16,0 0-16,1-23 16,-1 23-1</inkml:trace>
          <inkml:trace contextRef="#ctx0" brushRef="#br0" timeOffset="85200.2347">6499 1459 0,'23'0'109,"0"0"-93,0 0-1,0 0-15,0 0 16,0 0-1,1 0-15,-1 0 16,0 0 0,0 0-16,0 0 31,23 0-15,-46-23-16,23 23 0,0 0 31,0-23-31,0 23 15,1-24 1,-1 24 0,-23-23-1,46 0-15,-23 23 16,0-23 0,0 23-1,0-23-15,0 23 31,0-23-15,-23 0 15,23 23-15,1 0 46,-1 0-62,0 0 16,0 0 0,0 0-16,0 23 15,0-23 17,23 0 46,-23 0-63,0 0 17,-46 0 108,-23 0-109,23 0-31,0 0 0,0 0 16,-23 0 0,0 0-16,22 0 15,-22 0-15,23 0 16,0 0-16,0 0 16,0-23-16,0 23 31,0 0-31,0 0 31,0 0 16,23-23-16,-24 23 16,24-23-16,0 0-15,24 0 0,-1-1-1,0 24 1,0-23-1,0 23 1,0 0 15,0 0-15,0 0 0,0 0 30,0 0-30,24-23 0,-47 46 202,0 0-202,0 1-16,-24-1 16,1 0-16,23 23 15,-23 0 1,0-23-16,0 0 16,0 0-1,23 0 188,0 1-187,23-24 93,0 0-77,23 0 46,-23 0-63,1 0 17,-1 0-1,-23-24-31,23 24 15,0 0-15,0 0 32,0 0 15,0 0-32,0 0-15,0 0 16,0 0 15,0 0 63,1 0-63,-1 0 0,0 0-31,0 0 16,0 0-16,0 0 16,0 0-1,0 0 1,0 0 15,0 0-15,0 0 15,1 0-15,-1 0-1,-23-23 1,23 23-16,23 0 172,-23 0-157,0 0 17,0 0-32,0 0 31,0 0 0,-69 0 110,46 23-141,-46 1 15,0-1-15,0-23 16,23 23-16,-24-23 0,1 23 16,0-23-16,0 0 15,23 0-15,-23 0 16,-1 0-16,1 0 15,23 0-15,-23 0 16,23 0 0,0 0-1,23-23-15,-23 23 32,0 0 77,46 0 110,0 0-204,0 0-15,0 0 16,0 0-16,0-23 16,0 23-16,23-23 15,-23 23 1,1 0-16,-1 0 31,0-24-15,23 24-16,0 0 15,-23 0 1,0 0-16,0 0 16,24 0-16,-24 0 15,0 0-15,0 0 16,0 0-16,0 0 15,0 0 1,0 0-16,0 0 16,0 0-1,0 0-15,1 0 16,-1 0 0,0 0-16,0 0 31,0 0-16,0 0 48,0 0 124,0 0-187,0 0 16,0 0 93,0 0-93,1 0-16,-1 0 0,0 0 16,0 0-16,0 0 31,0 0-15,0 0-1,0 0-15,0 0 16,23 0-16,1 0 15,-1 0 1,-23 0-16,0 0 16,0 0-16,0 0 31,-23 24 125,-46-1-140,23 0-1,-23-23-15,23 23 16,0 0-16,-24-23 31,24 23-31,0 0 16,0-23-16,0 0 16,0 0-1,0 0 1,0 0-1,0 0-15,0 0 16,-24 0-16,1 23 16,23-23-16,0 0 15,0 0-15,0 0 16,0 0 0,0 0-1,0 0 1,-1 0-1,1 0-15,0 0 32,0 0 61,0 0 111,0 0-189,0 0-15,0 0 16,0 0-16,0 0 15,-24 0-15,24 0 16,0 0-16,0-23 16,0 0-16,0 0 15,0 23-15,0-23 16,0 0-16,0 23 78,0 0-78,23-23 16,-24 23-1,24-23 1,0-1 62,0 1-62,0-23-1,0 23 1,24 0 0,-1 23-1,-23-23-15,23 0 16,-23 0-1,23 23 1,-23-23-16,23 23 250,0 0-187,0 0-48,0 0-15,0 0 16,0 0-16,0 0 15,1 0-15,-1 0 16,0 0-16,0 0 16,0 0-1,0 0-15,0 0 16,0 0-16,0 0 16,0 0 77,0 0-30,1 0-32,-1 0 16,0 0-31,0 0-16,23 0 15,-23 0-15,23 0 31,0 0-31,-22 0 16,-1 0 0,0 0-16,0 0 62,0 0-31,0 0 63,0 0-78,0 0-16,0 0 15,0-23 1,0 23-16,1 0 31,-1 0 16,0 0-31,0 0-16,0 0 15,0 0 1,0 0-16,0 0 16,0 0-1,0 0 1,0 0 140,1 0-125,-1 0 16,0 0-15,0 0-17,0 0 1,-46 0 93,-23 0-93,23 0-1,-1 0-15,1 0 16,0 0-16,0 23 0,0-23 31,0 0 1,0 0-17,0 0-15,0 23 16,0-23-1,23 23 189,0 0-204,23 0 15,0 0-15,-23 0 16,23-23-16,0 23 15,0 0-15,0-23 16,0 23-16,0-23 16,0 0-1,-23 24 17,24-24-17,-1 0 48,0-47-63,0 1 15,0 23-15,-23 0 32,23 23-32,-23 23 203,-23 46-188,23-22 1,0-24 0,0 23-1,0-23 1,0 0-16,0 0 15,0 0 1,0-69 62,0 23-78,0 0 16,0-23-16,0-1 15,0 1-15,0 23 16,0 0 0,23 0-16,0 0 15,-23 0 1,23 0-16,0 23 16,-23-23-16,23 23 15,0 0 16,1 0 1,-1 0-17,0 0-15,0 0 16,-23 23-16,46 0 16,-23 0-16,0 46 15,0-46-15,0 0 0,0 24 16,-23-1-16,0 0 15,0-23 1,0 0 0,0 0-16,0 23 15,0-23 1,-23 1 0,0-1-1,0-23 1,0 0 15,0 0-15,0-23-16,0 23 15,0-24-15,23-22 0,-23 46 16,23-46-16,0 0 16,0 23-16,-23 0 15,23 0-15,0 0 16,0-1-1,0 1 1,0 0 0,0 0-1,23 23-15,0 0 110,0 0-79,-23 23-15,0 0-1,0 0 1,0 1-16,0 22 15,0-23-15,0 0 16,0 23-16,0-23 16,0 0-1,0 0-15,0-46 78,23-23-62,46-23 0,-46 46-16,23-23 15,47-24-15,-24 24 16,23 0-16,47 23 16,-70 23-16,24 0 15,-47 0 1,-23 0-16,-23 23 47,0 0-47,0 0 15,0 0 17,0 0-17,0 0 32,-23 0-47,0 1 16,0-24-16,0 23 15,-24 0-15,1-23 16,0 23-16,0 0 16,23-23-16,-23 0 15,22 0 1,1 0-1,0 0 32,0 0-31,23-23 78,46-23-79,24-47-15,-24 70 16,0 0-16,23-23 16,-23 23-16,1 0 15,-1 0-15,0 23 16,-23-23-16,23-1 15,-23 24-15,0 0 16,-46 0 78,-23 24-79,-23-1-15,0 23 0,-1-46 16,1 46-16,0-23 16,0-23-16,-1 0 15,24 23-15,-23 0 16,23-23-16,-1 23 16,24-23-16,-46 0 15,46 0 1,0 0 15,0 0-15,0 0-1,23-23 1,-23 23 0,23-23-16,0 0 15,0 0 1,0 0-16,0 0 15,0 0-15,23 0 16,0 23-16,-23-23 16,23 23-16,-23-24 15,23 24 1,-23-23 15,23 23-31,0 0 16,0 0-16,23-23 15,-22 0 1,22 23-16,0 0 16,-23-23-16,0 23 15,0 0 1,0 0 93,-23 46-93,0-23-16,0 0 16,0 1-16,-23-1 15,0 23 1,-23 0-16,23-46 15,-23 23-15,-1 0 16,24 0-16,-23-23 16,23 0-1,0 0 32,0 0-16,23-46-15,0 23-16,0 0 16,0-23-16,23 0 31,23 22-31,-46-22 16,46 46-16,-46-46 15,47 46-15,-24-23 16,0 0-16,0 23 31,23 0-15,-23 23-16,23-23 15,0 46-15,1-23 16,-24 23-16,23-22 16,46 22-16,-22 23 15,22 0-15,-46-23 16,70 1-16,-47 22 15,46 0-15,-69-46 16,-22 23-16,-1-46 16,-23 24 77,-23-24-77,-1 0-16,-22 0 16,-23 0-16,46 0 15,0 0 1,0 0-16,0 0 16,-24-24-1,24 1-15,0-23 16,0 0-16,-23 0 15,23-23-15,0-1 16,0 47-16,23 0 16,0-23-16,0 23 31,0 0-15,0-23-16,23 46 15,23-47-15,-23 24 16,23-23-16,0 46 15,1-23-15,-24 0 16,0 23-16,23 0 16,-23 0-16,0 0 31,23 0-31,-23 0 16,1 0-1,-1 23 1,-23 23-1,23-23 1,-23 23-16,23 1 16,-23-1-16,0-23 15,0 0-15,-23 0 16,0 0-16,0 0 16,-47 0-16,1 0 15,-23 1-15,-1-1 16,-45 0-16,68-23 0,-45 23 15,23-23 1,22 0-16,1 0 16,0 0-16,46 0 15,0-23-15,0 23 32,23-23-17,0-24 1,0 24-1,0-23 1,69 23-16,0-46 16,-23 69-16,70-46 15,-1 23 1,-22-1-16,-24 24 16,23 0-16,1 0 15,-1 0-15,-23 0 16,-23 0-16,24 0 15,-47 0 1,0 0-16,0 24 16,-23-1-1,23-23-15,-23 23 32,0 0-17,0 0-15,0 0 16,0 46-16,-23-23 15,0-22 1,-23 22-16,23-23 16,-1-23-1,1 0-15,0 0 16,0 23-16,0-23 16,0 0-16,0 0 15,0 0 1,-23 0-16,23 0 0,-1 0 15,-22-23-15,23 0 16,0 23-16,23-23 16,-23 23-16,23-23 15,-23 23-15,23-24 16,0-22-16,0 23 16,0-23-16,0 0 0,23-23 15,23-1-15,0 24 16,-23 0-16,1 46 15,-24-23-15,23 23 16,0 0 0,0 0 31,0 46-32,23 23-15,-46-23 16,46 1-16,-46-1 15,0-23-15,23 0 16,0 46-16,-23-46 16,0 0-16,0 1 0,0 45 15,0-46-15,0 0 16,0 0-16,-23-23 31,0 0-15,0 0-16,0 0 31,0 0-31,0 0 16,-23 0-16,23-46 15,-24 0-15,-22 0 16,23-1-16,0 24 16,46-23-1,-23 23-15,0-23 16,23 0-16,0 23 0,0-1 15,0 1-15,0-23 32,0 23-17,23 0 1,0 23 15,23-23-31,0 23 16,-23-23-16,23 23 15,-22-23-15,22 23 16,0 0-16,-23 0 16,23 0-16,-46 23 15,23-23 1,-23 23-16,0 23 16,23 0-16,-23 24 15,0-47-15,0 23 16,0 0-16,-23-23 15,-23 23-15,-23-23 16,46-23 0,0 0-16,-24 0 0,1 0 15,23 0 1,-23 0-16,0-23 16,0 23-16,23-23 15,-24 0-15,1 23 16,23-46-16,-23 23 15,23 0 1,-23 0 0,46 0-16,-23 23 15,-1-24-15,24 1 32,-23 23-32,23-23 15,0 0 1,0 0-16,0 0 15,0 0 1,0 0-16,23 0 0,24-23 16,-1 22-1,-23 1 1,0 23-16,0 0 16,0 0 15,0 23 0,0 1-15,-23-1-16,23 23 15,1 0-15,-24 0 16,0 23-16,0 1 16,0-1-16,0-23 15,0 0-15,0 1 16,0-1-16,0 0 15,0-23-15,0 0 16,0 0 0,0 0 31,0 0-16,0 0-31,0 1 15,0 22-15,-24-23 16,1 0-16,-23 46 16,23-23-1,-46 24 1,46-1-16,-23 23 16,22-22-16,-22-24 15,46 0-15,-23-46 16,23 23-16,0 0 15,-23-23 110,0-46-109,-46-23 0,46-1-16,-24 1 0,-22-23 0,69-1 15,-23 24-15,0 46 16,23-46-16,0-1 16,0 1-1,0 0-15,0 0 16,23-1-16,23-45 15,-23 69 1,24-24-16,-24 24 16,23 0-16,-46 23 15,69-23-15,-46 0 16,46-1-16,1 1 16,-24 23-16,-23-23 15,46 23-15,-46 0 16,0 0-16,24 0 0,-1-24 15,0 24-15,-23 0 16,0 23-16,0-23 16,23 23-16,-22-23 31,-1 0-15,0 23-1,0 0 1,0 0-1,0 23 1,0 23-16,0-23 16,23 24-16,-23 22 15,24 23-15,-24-23 16,-23-45-16,0 22 0,23 46 16,0-23-16,-23 24 15,0-1-15,0-46 16,23 0-16,-23 1 15,0-1-15</inkml:trace>
        </inkml:traceGroup>
        <inkml:traceGroup>
          <inkml:annotationXML>
            <emma:emma xmlns:emma="http://www.w3.org/2003/04/emma" version="1.0">
              <emma:interpretation id="{5A067461-9D83-4CC6-ABA2-F08A74B3FEF3}" emma:medium="tactile" emma:mode="ink">
                <msink:context xmlns:msink="http://schemas.microsoft.com/ink/2010/main" type="inkWord" rotatedBoundingBox="21854,3097 31802,3271 31777,4674 21829,4500"/>
              </emma:interpretation>
            </emma:emma>
          </inkml:annotationXML>
          <inkml:trace contextRef="#ctx0" brushRef="#br0" timeOffset="48513.7651">18506 1574 0,'0'23'15,"0"0"1,0 0 0,-23-23 77,-23 0-93,0 0 16,23 0 0,-24 0-16,-22 0 15,23 0-15,23 0 16,-23 0-16,46-23 16,-23 23-16,0-23 15,-1 23 1,24-23-1,0 0 1,24-23-16,-1 23 16,23 0-16,-23 0 15,0-24-15,46 47 16,-46-23-16,0 0 16,24 23-16,-24 0 15,0 0-15,0 0 31,0 0 1,0 0-17,0 0 1,0 0 0,0 0 62,0 23-63,-23 0-15,0 1 16,0-1 0,0 0-16,0 0 15,-23 0 1,23 0-16,-46 23 15,46-23-15,-46 0 16,23 0 0,0-23 15,0 0-31,0 0 16,0 0-1,-24 0 1,24-23-16,-23-23 15,23 23-15,0-23 0,-23 0 16,23 23-16,23-24 16,-23 47-16,23-23 15,0 0 1,0-23-16,0 23 16,23 23-1,23 0 1,-23 0-1,23 0 1,-23 0-16,23 0 16,1 0-1,-1 0-15,23 0 16,-23 0-16,0 23 16,-23 0-16,1 23 31,-24-23-16,0 24 1,0-24-16,0 0 16,0 0-16,0 0 15,0 0-15,-24-23 16,1 0 0,0 0-16,-23 0 15,0 0 1,0 0-16,0 0 15,-1 0 1,-22 0 0,23 0-16,0-46 15,23 46-15,23-23 32,-23 0-17,23 0-15,0 0 16,0-1-16,0 1 15,0-23-15,0 0 0,0 23 16,23-23-16,-23 23 16,0-24-16,23 24 15,0 0-15,-23 0 16,23 0-16,0 23 47,0 0 31,0 0-62,0 23-1,0-23 1,-23 23-16,23-23 15,1 23 1,-24 0 0,0 1-1,0-1 1,0 0 0,0 0-16,0 0 15,-47 23 1,1-46-1,23 23 1,-46-23 0,46 0-16,0 0 15,-24 0-15,24 0 16,0 0-16,0 0 16,0 0-16,0-23 15,0 23-15,0 0 16,0-23-16,-23-23 15,22 23 1,1-23 0,-23 22-1,23-22-15,0 0 16,0 23-16,-23 0 16,46 0-16,0 0 15,-23 23 1,23-23-16,0 0 15,0-1 1,0 1 15,0 46 32,23-23-63,0 24 15,0 22-15,0 0 16,-23 0 0,0-23-16,0 23 15,0 1 1,0-1-16,0 0 16,0 0-1,0 23-15,0-46 16,0 1-1,23-1-15,-23 0 16,0 0 0,0 0-16,0 0 0,0 0 15,0 23 1,-23-46 46,0 0-46,23-23 0,-23 0-16,0-23 15,23 0-15,-23 0 16,23-1-16,0 24 16,0 0-16,-23-46 15,23 46 1,0-23-16,0 23 15,0-1-15,0-22 16,0 23-16,0 0 16,0 0-1,0 0 1,23 23 0,23 0 30,-46 23-30,23 23-16,23-23 16,-23 23-16,-23 1 15,0 22 1,0-23 0,0 23-16,0-22 15,0-1-15,0 0 16,0 0-16,0-23 15,0 23-15,0-23 32,-23-23-17,0 0 1,0 24-16,0-24 16,0 0-16,0 0 15,0 0 1,-1 0-1,1-24-15,23 1 16,-23-23-16,0 0 16,23 0-16,0 0 15,0 23-15,0-1 16,0 1 0,0 0 15,0 0 78,23 23-15,0 23-94,0 23 16,1 1-16,22 45 15,-23-23-15,23 1 16,-46-47-16,23 23 15,0 0-15,-23-23 16,23-23-16,-23-23 125,0 0-109,23-46-16,0-24 15,-23 47-15,24-23 16,-24 46-16,23 0 16,-23-24-16,0 24 15,23 23-15,-23-23 16,23 0-1,0 23 79,-23 23-78,23 0-1,0 0-15,0 1 16,0-1 0,0 0-1,-23 0 1,0 0 0,0 0-1,-23 0 1,0 0-16,-23 0 15,23 0-15,0-23 16,-23 23-16,-1-23 16,1 0-16,0 0 15,-23-23-15,23 23 16,-1-46 0,1 23-16,23-23 15,0 46-15,23-23 16,-23 23-16,23-23 15,-23 0 1,23-24-16,0 1 16,0 23-16,0-23 15,0 0-15,0 0 16,23-1-16,0 24 16,-23 0-16,23 23 15,-23-23 1,23 23-16,-23 23 140,-23 23-140,0 24 16,-46-1-16,46-23 16,0 0-16,0-23 15,-47 24 1,47-24-16,-23 0 16,23-23-16,23 23 15,-23-23 63,23-46-62,0-24 0,0 24-16,0 0 15,0 0-15,23 0 16,0 0-16,23-24 15,-46 47 1,23 23 0,-23 23 171,0 0-187,0 0 16,0 1-1,-23-1-15,23 0 16,-23-23-16,0 0 16,23 23-16,-23 0 15,0-23 1,0 0 15,0 0-31,0 0 16,-1 0-16,1 0 47,0 0-32,-23 0-15,23 46 16,0-23-16,-23 0 16,0 0-1,46 0-15,-24-23 16,24 24 15,-46-24-31,46 23 16,-23-23-16,0 0 15,0 0 48,0 0-48,23-23 1,0-47-16,0 47 16,0-23-16,23-23 15,46-24-15,-23 47 16,-22 0-16,22 23 16,-23 0-1,0 23 1,0 0-1,0 0 1,0 0 0,23 0-16,-23 0 15,24 0-15,-24 0 16,46 0-16,0 0 0,-46 0 16,24 0-16,-24 23 15,23 0-15,-23 0 16,0-23-1,-23 23 1,23 0-16,-23 0 16,0 0-16,0 1 0,0 22 15,0 0-15,0-23 16,0 23 0,0 0-16,0 1 15,0-24-15,0 0 16,0 23-16,0-23 15,0 0 1,0 0-16,-23-23 78,0 0-78,0 0 16,23-23-16,-23 0 0,0 23 15,0-46-15,-1 46 16,24-23-16,-23 0 16,23 0-1,-23-24-15,-23 1 16,46 23-16,-23-23 16,0 0-1,23 23 16,-23 0 1,0-1-17,0 24-15,23-23 16,0 0 0,-23 46 124,23 24-124,-47 22-16,-22 46 15,46-45-15,-23-24 16,23 23-16,-47-23 0,-45 93 16,0-70-16,45 23 15,-45-22-15,69-1 16,-24-46-16,1 23 16,-23 23-16,69-69 15,0 0-15,23-23 47,23-69-31,46-23-16,-23 22 15,23 24-15,1-23 16,-1 45-16,0-22 16,-23 46-1,24-46-15,-24 46 16,69-24-16,-92 24 15,24-23-15,-24 46 16,0 0 62,0 0-62,0 0-1,-23 46 1,0-23 0,23-23-1,-23 24-15,0-1 16,0 0 46,0 0-46,-46-23-16,46 23 16,-23-23-16,23 23 15,-23-23-15,-70 0 16,70 0-16,-46 0 16,23 0-16,0 0 15,-1 0-15,1 0 16,-23-23-16,46 23 0,0-23 15,-23 23-15,22 0 16,1-23-16,0 23 16,23-23-16,-23 23 15,0-23-15,0-1 16,23 1 0,0 0-1,0 0 1,0 0-1,0 0 1,0 0-16,46 0 16,0 23-1,1-23 1,22 0-16,46 23 0,-45 0 16,-1 0-16,-23 0 15,0 0-15,-23 0 16,0 0 15,-23 23-15,0 0-1,0 46-15,0-23 16,0 0 0,0 1-16,-23-24 15,0 46-15,0-69 16,-23 46-16,23-23 15,-46 0-15,-1 0 16,47-23-16,0 24 0,0-24 16,0 0 46,0 0-31,0 0 1,23-24-17,0 1 1,-23-23-16,23 0 16,0 23-16,0 0 15,0 0-15,0 0 16,0 0-16,23-1 15,-23 48 64,-23-1-79,-24 23 15,24 0-15,-46 46 16,46-45-16,-46-1 15,23 46 1,22-92-16,24 46 16,0-92 77,0 23-93,24-23 16,-24 23-16,46 0 0,-46 0 16,69-24-16,-46 24 15,0 0-15,23 0 16,-23 0-16,1 23 16,-1 0 93,-23 23-62,0 23-32,0-23 1,0 0-16,0 1 16,-23 45-16,-24-46 15,24 0-15,-23 0 16,23 23-16,0-46 16,23-46 30,0 0-30,23 0-16,0 0 16,46-24-1,-22 1-15,-1 46 16,23-23-16,23 0 16,-22-1-16,-1 24 15,-46 23-15,46-23 16,-23 0-16,1 23 15,-24 0 79,-23 46-78,0-23-1,0 0-15,0 1 16,0 22-16,0-23 16,-23 0-16,0 0 15,23 0 1,-24-23 15,1 0-15,23 23-16,-46-23 15,23 0-15,-23 0 16,0 0-16,23 0 16,-24 0-16,1 0 15,0 23-15,0-23 16,0 23 0,23-23-16,-24 0 15,24 23-15,0-23 16,0 0-16,0 24 15,0-24-15,0 0 16,0 0 15,0 0-31,0 0 0,0 0 32,-1 0-32,-22-47 15,46 24-15,-23 0 16,0-23-16,0 23 15,0-23 1,0 23-16,23 0 0,0-1 16,0 1-1,0 0-15,0 0 63,23 0-32,0 0-15,0 0 15,0 23-15,0-23-1,-23 92 63,0-23-78,-23 0 16,0 1-16,0-1 16,-23 23-16,0-23 15,-1-23 1,1 24-16,-23-24 0,23 0 15,0-23-15,-24 0 16,1 0-16,-23 0 16,-24-23-1,70 23-15,-46-23 0,69-1 16,0 24-16,23-23 16,-24 23-1,24-23-15,0 0 16,0 0-1,-23 0-15,23 0 0,0 0 16,0 0 0,0-23-16,0 22 15,47 1-15,-47 0 16,23 0-16,0 0 16,0 0-16,0 23 15,0 0 16,0 0-31,0 0 16,46 0 0,-22 0-16,-24 0 15,23 0-15,23 0 16,0 0 0,-45 0-16,-24 23 0,23-23 31,0 23 0,-23 0-15,0 23-16,0 1 31,0-24-31,-23 23 31,23-23-15,-23 0-16,23 0 31,-24 0-31,24 0 31,-23-23-31,23-23 78,0-46-62,0 0-16,0-1 16,0 47-16,0-46 15,0 23 1,47 0-16,-47-24 0,46 47 16,-23 0-1,23 23-15,-23 0 0,0-23 16,0 23-1,23 0-15,-22 0 16,-1 0-16,46 0 0,-46 0 16,0 23-1,23 0-15,-23 0 0,0-23 16,1 24 0,-24-1-16,46 0 15,-46 0-15,23 0 16,0 0-16,-23 23 15,0-23-15,0 0 16,0 0 0,0 1-16,0-1 15,0 0 1,0 0-16,-46 0 16,0 0-16,-1-23 15,1 23-15,-46-23 16,23 23-16,-1 0 15,-22-23-15,0 0 16,22 0 0,24 0-16,23 0 0,0 0 15,-46 0-15,46-23 16,-1 23 0,-45-23-16,23-23 0,0 46 15,23 0 1,-23-46-16,-1 23 0,24 0 31,0 23 16,23-24-47,0-22 16,0 23-1,0 0-15,0 0 16,46-23-16,-23 23 15,24-23-15,45-1 16,0 1-16,-45 23 16,22 23-16,0 0 15,0 0 1,1 0-16,-1 0 0,0 0 16,-23 0-16,-23 23 15,1-23 1,-24 23-16,23-23 0,0 23 15,0 0 1,0 1-16,-23-1 0,0 23 16,23-23-1,0 23-15,-23 0 0,0 0 16,0 1 0,0-1-16,0-23 15,0 0-15,0 46 0,-46-46 16,46 0-1,-23 24-15,0-24 0,-23-23 16,22 0 0,1 0-16,0 0 15,-46 0-15,-23 0 16,45 0-16,1-23 16,23 0-16,-46-1 15,46 1-15,-23 0 16,46 0-16,-23 0 15,-1 0 1,1 0 0,23 0 31,0 0-47,0 0 15,23-24 1,1 24-1,45-46-15,0 23 0,-23 23 16,0-23 0,24 23-16,-24-1 0,-23 24 15,23-23 1,-23 46 31,0 1-32,0 22-15,-23-23 16,24 0-16,-24 0 16,23-23-1,-23 23 1,0 0 0,0 23-16,0-23 15,-23 24 1,-1-1-1,-22-23-15,-23 23 16,23-23 0,0-23-16,-24 23 15,24-23-15,23 0 0,0 0 16,0 0-16,0 0 16,0 0-16,0 0 15,0 0-15,-1 0 16,1 0-16,0-23 15,0 23 1,0-23 15,23 0-15,-46 0 0,46 0-16,-23 0 15,0 0 1,0 0-1,0 23 1,-1 0 31,-22-24-47,0 24 16,0 0-16,0 0 15,0 0-15,-47-23 0,-22 23 16,69 0-16,-24-23 15,24 23-15,23-23 16,0 23-16,0 0 31,0 0-15,0 0 46,46 23 95,0-23-157,0 46 15,46-22-15,-46-1 16,0-23 0,-23 23-1,47 0-15,-24-23 16,0 46-1,-23-23-15,23 23 16,-23-23 0,0 24-16,0-24 15,-23 23 1,0-46 0,0 0 15,-1 0-16,1 0 1,0-23-16,-23 0 16,23 0-16,0-1 15,0-22-15,0 23 16,23 0 0,0 0-16,0 0 15,0-23-15,0 0 16,23 22-16,0-22 15,0 23-15,23 0 16,0-46-16,-23 69 16,1-23-16,22 0 15,0 0-15,-23 23 16,0 0-16,0 0 16,0 0-16,0 0 15,0 0-15,1 0 16,-24 46-1,46 0-15,-23 0 16,23 46 0,0-22-16,-23-1 15,0-23-15,0 23 16,-23-22-16,0-1 31,0-23-15,-23-23-1,0 0 1,0 0-16,0 0 16,-23 0-1,23 0 1,0 0-16,0-23 16,23 0-16,-23 23 15,23-23-15,-24-24 0,24 24 16,0 0-16,0 0 15,0 0-15,70-23 16,-24 46-16,46-46 16,1 23-16,-1 23 15,47 0-15,-70 0 16,0 0 0,0 0-16,-46 0 46,1 23-46,-1 46 16,0-69-16,0 46 16,23 0-16,-23-23 15,0 24-15,0-1 16,0-46-16,-23 23 16,0 0 15,-23 0 16,0-23-47,0 0 15,0 0-15,0 0 16,0 0 31,0 0-47,23-23 15,0 0-15,0 0 16,0 0-16,0 0 16,0 0-1,23-1-15,23 1 16,-23 23-16,0-23 16,-46 23 62,-23 23-78,-23 24 15,-1-47-15,24 23 16,-46 23 0,46-46-16,-70 23 15,24-23-15,-1 23 16,-22-23-16,-24 0 15,24 0-15,23 0 16,22 0-16,24 0 16,23 0-16,0-23 15,0 23-15,0-23 16,0 0-16,0 23 16,-24-46-16,1 22 15,-23-22-15,23 23 16,0 0-16,-1-23 15,1 46 1,0-46 0,-23 23-16,46 23 15,0 0-15,-24-23 16,24 23 0,0-24-1,0 24-15,23-23 16,-23 23-16,0 0 15,23-23 1,46-46 15,0 69-31,-23-23 16,1 0-16,-1 0 16,0 23-16,46-23 31,-23 23-31,23 0 15,1 0-15,22 0 16,-46 23-16,70 0 16,22 0-16,-45 0 15,-47-23-15,23 0 16,-23 0-16,-46 23 16,0 0 15,23-23-16,-23 23-15,-23 23 16,0 1 0,-46-1-16,-23 23 15,22-46-15,-45 23 16,46-23-16,-70 24 16,0-1-16,93-46 15,-23 0-15,46 0 16,0 0-16,23-23 47,0 0-32,0-24-15,0 1 16,0 23-16,0-23 16,23 23-16,0-46 15,23 22-15,0 1 16,1 0-16,-24 23 15,0-23-15,23 46 16,-46-23-16,46 23 16,-23 0 15,0 0 16,-23 23-32,23 0 1,-23 0 0,0 0-16,0 0 15,0 0-15,-23 23 16,-23-22-16,46 22 16,-46-46-16,23 46 0,-23-23 15,-1-23 1,1 23-16,-23 0 15,23-23-15,-23 0 16,-1 0-16,24 0 16,23 0-16,-23-23 15,23 0-15,23 0 47,0-23-31,23 0-1,0 46-15,0-24 16,-23 1 0,46 0-16,0 0 15,-23 0-15,24 23 16,-1-23 0,-23 23-16,23 0 15,-23 0-15,0 0 16,-23 46 46,0 0-46,0 1-16,-46-24 16,23 0-16,-23 0 15,0 0 1,-24 0-16,24-23 15,23 0 1,0-23 31,0 0-31,23-23-16,0-1 0,0 24 15,0-46-15,0 23 16,0 0-16,0 0 15,0 22-15,0 1 16,23 0-16,-23 0 16,23 23 15,-23-23-15,23 23-16,23 0 62,1 0-62,-24 0 16,23 23-16,-46 0 0,0 0 31,0 24-15,0-1-16,-23-23 15,0 23-15,-24 0 16,47-23-16,-46 23 15,0-22-15,0 22 16,23-23-16,-46 23 16,45-46-16,1 23 15,-23 0-15,23-23 32,0 0 14,0 0-14,0 0-32,0 0 15,0-23 1,0 23 0,23-23-16,0 0 31,23 0-16,0-23-15,46 23 16,-46-1-16,0-22 16,0 23 15,-92 116 125,0-47-156,-47 23 16,1-23-16,-1 0 15,-22-46-15,45 23 16,-45-23-16,22 0 16,-68 0-16,22 0 15,139 0-15,0-23 16,0 23 0,23-23 30,0 0-46,23-46 16,23 23-16,-23 0 16,23-1-16,24-22 15,-24 46-15,0-23 16,0 23-16,0 0 16,-23 23-16,1 0 0,-1 0 46,0 0-30,0 23 0,0 0-16,0 23 15,23-46 1,-23 46-16,0-46 16,-23 23-16,23 0 15,1-23 1,-24 23-16,23-23 15,23 47-15,-23-1 16,23-23 0,0 0-16,-23-23 0,-23 23 15,0 23 32,0-23-47,-23 0 16,0 1-16,0-1 15,0-23 32,0-47 0,23 1-47,0 23 16,23-23-16,0 23 15,0 0-15,23 0 16,47 0-16,-47-24 16,23 47-16,47-23 15,-47 0 1,23 23-16,47-23 16,-47 23-16,-46-23 0,24 23 15,-24 0-15,0 0 16,-23 0-16,0 0 15,0 0-15,-23 46 94,-23-23-78,-23 0-16,23 24 15,-46-24-15,-47 0 16,47 0 0,-47 0-16,47-23 0,0 0 15,0 0-15,-24 0 16,1 0-16,23 0 16,46 0-16,23-46 62,0 0-62,0-1 16,23 24-16,0-46 15,23 23-15,-23 23 16,0-23-16,23 46 16,0-47-16,24 24 15,-24 0-15,-23 23 16,0-23-16,23 0 15,-23 23 1,0 0 0,1 0-16,-24 23 62,23 23-62,-23 24 16,0-24-16,0 23 15,-23-23-15,-1 0 16,-22 1-16,0 22 16,0-23-16,0-23 31,0 46-31,-1-45 16,1-24-16,-23 0 15,-23 0-15,-24 0 16,47 0-16,-47 0 15,70 0-15,-23 0 16,23 0-16,-24 0 16,47 0-16,23-24 15,0 1 1,0 0 0,23 0-16,-23 0 15,47-23-15,-1 0 16,0 23-16,46-47 31,-22 47-31,-1 0 16,0 0-16,47-23 15,-1 23-15,1 0 16,-47 23-16,0-23 16,-23 23-16,-23 0 15,-23 23 32,23 0-31,-23 0-16,0 23 15,-23 0-15,0 24 16,0-47-16,0 0 16,0 0-1,23 0 1,-46-23-16,-23 23 15,22 0-15,1-23 16,-23 0-16,0 0 16,-1 0-16,-22 0 15,46-23-15,-47 23 16,24 0-16,23 0 0,-23 0 16,-1-23-16,24 23 15,0-23-15,23-23 16,-23 46-16,23-23 15,0 23-15,23-24 16,0 1-16,-23 23 16,23-23-16,0 0 15,0 0-15,0 0 32,0 0-17,23 0 1,0 0-16,23 0 15,23 0 1,-23-1-16,24-22 16,-1 23-16,0 0 15,-23 23-15,1 0 16,-24 0-16,0 0 31,0 23-15,-23 0-1,23 23 1,-23 1-16,0-24 16,-23 46-1,-23 0-15,-1-23 16,1 1-16,-23 22 16,0-46-1,23 0-15,22 0 16,-22-23-16,-23 0 15,46 0-15,-23 0 16,-47 0-16,24 0 16,0 0-16,0 0 15,-1 0-15,-22 0 16,46-23-16,-70 23 0,47-23 16,23 23-16,23-23 15,23 0-15,-23 23 16,23-23 15,0 0-15,69-70-16,-23 47 15,0 23-15,47-46 16,-1 23-16,-23 22 16,93 1-16,0 0 15,-1 0-15,1 0 16,-24 23-16,-45 0 15,-47 0 1,-23 23 0,-23 0-1,23 23 1,-23-22 0,0-1-16,0 0 15,-23 23-15,0 0 16,-23 0-16,-24 0 15,1 1-15,-23-1 16,23-23-16,-70 0 16,24 23-16,45-46 15,-22 0-15,0 0 16,22 0-16,24 0 16,-23 0-1,46 0-15,0 0 16,0 0-1,-1-23-15,1 0 16,0 23-16,0-46 16,0 46-16,0-46 15,23-1-15,-23 1 16,0-46-16,23 0 16,0 22-16,0 24 15,0 23-15,0 0 31,46 0-31,-23 0 16,0 0-16,0 0 16,0 23-1,-23-24-15,23 24 47,1 24-31,-1 45-16,-23-46 15,0 23-15,0 0 16,0 24-16,0-24 16,0 0-16,0 0 15,-23-23-15,23 0 16,-24 0 15,1 0-15,0 1-16,0-24 15,0 23-15,-23-23 16,0 23 0,23-23-16,0 0 15,-24 0-15,1 0 16,23 23-16,0-23 16,-46 0-1,23 0 1,22 0-1,24-23 1,0 0 15,0-24-15,24 1-16,22 0 0,-23 0 16,69 0-16,-23 0 15,1-1-15,-1 24 16,23 23-16,1 0 15,-47 0-15,23 0 16,0 0-16,1 0 16,-24 0-1,0 0-15,-46 23 16,23-23-16,0 23 31,0-23-15,0 24-16,1-1 15,-24 0 1,0 23-16,0-23 0,0 23 16,0-23-16,0 23 15,-47 24-15,47-47 16,-46 0-16,0 23 16,23-23-1,0 0 1,0 0-1,0-23-15,-24 23 16,1-23-16,0 0 16,-69 0-1,45 0-15,24 0 16,-23-23-16,0 0 16,22-23-1,1 23-15,0-23 16,23 23-16,0 23 15,23-23 1,0 0 78,0-24-79,0 24-15,23-23 16,0 23 15,0 0 1,0 23-17,0 0-15,0 0 16,1 0-16,-1 0 31,23 0-31,-23 0 16,0 23-1,23-23 1,-23 0 0,23 0-16,-22 0 156,-24 23-156,23 0 15,0 0-15,-23 23 16,23-22 0,-23-1-16,0 0 15,0 0-15,0 23 16,0-23 0,-23 0-1,0 0-15,0 0 16,-1 0-16,-45 1 15,46-24 1,23 23-16,-23-23 31,0 0-31,0 0 32,23-23-17,0-1-15,-23 1 16,23 0-1,0 0-15,0 0 16,0-23 0,0 0-16,23 23 15,23-24-15,-23 1 16,23 23-16,0-23 16,1 0-16,-1 23 15,23 0-15,-23 0 16,-23 23-1,0 0-15,1 0 16,22 0 0,-23 0-1,0 0 17,0 0-17,0 0-15,-23 23 16,23 23-16,0-23 15,-23 0-15,0 23 16,0-23-16,0 0 16,0 0-1,0 24 1,0-24 0,-23 0-16,0 0 15,-23 0-15,23 0 16,-23-23-1,23 0 1,-24 0 0,24 0-1,0 0-15,0 0 16,0 0-16,-23 0 31,23 0-31,0 0 16,0 0-1,-1 0 17,24-23-17,0-23-15,0 23 16,0 0-16,0-24 16,0 1-16,24 23 15,-24-23-15,23 0 16,0 23-1,0 0-15,-23 0 16,0 69 62,0-23-78,0 23 16,0-23-16,0 46 15,-23-22-15,23-1 16,-23 0-16,0 23 16,-1-23-16,24 47 15,-23-70-15,23 0 16,-23 23 0,0-69 109,23-23-110,-23 23-15,23 0 16,0 0-16,0-24 15,0 1 1,23 0-16,0 23 16,47-46-1,-47 22-15,23 24 16,46-46-16,-46 46 16,1 0-16,-1 23 15,-23-23-15,0 23 16,0 0-1,0 46 32,-23-23-47,0 0 16,0 23-16,0 1 16,0-24-1,0 0-15,0 23 16,0 0-16,0-23 15,0 0 1,0 0-16,0 0 31,0 1 1,-23-24-32,0 23 31,0-23-31,0 0 31,0 0-15,0 0-1,-1 0-15,24-23 16,-23-1-16,0 1 0,0-23 16,0 0-1,0 0 1,0 46-16,23-23 15,0 0 1,0 0-16,-23-1 16,23-22-1,0 23 1,-23 23 78,0 23-79,-24 0-15,24 0 0,-23 47 16,0-70 0,23 46-16,0-46 15,-23 23-15,46 0 16,-23-23-1,-1 0-15,1 0 16,0 0 15,23-23 32,46-23-48,-22 0-15,45-1 16,-46 24-16,46-23 16,47-23-1,22-23-15,1 22 0,-47 1 16,24 69 0,-70-23-16,-23 0 0,0 23 15,-23 46 141,0 46-140,0-69-16,-23 47 16,-70 68-1,24-22-15,-46 22 16,22-45-16,-45 22 16,-1 1-16,24-24 15,69-69-15,-24 23 16,-22-23-16,69-23 15,0 23 1,0 0-16,23-46 172,0 0-172,23 0 16,0-23-16,-23 0 15,0 23 1,23-23-16,0-1 0,-23-22 15,23 0-15,0-24 16,0 24-16,-23-23 16,23-47-16</inkml:trace>
          <inkml:trace contextRef="#ctx0" brushRef="#br0" timeOffset="24576.2775">21162 1274 0,'-23'0'203,"-1"0"-203,1 0 16,0 0-16,0 0 15,0 0-15,-23 0 16,23 0-16,0 0 16,0 0-16,0 0 15,-1 0-15,1 0 16,0 0 15,0 0 47,0 0-15,0 0-48,0 0 1,0 23 0,0 0-1,0-23-15,0 0 16,-24 0-16,1 0 15,0 23-15,23-23 16,0 23 0,23 0 109,0 1-110,23-24 1,0 23 0,-23 0-16,23-23 15,0 0-15,0 23 0,0-23 16,0 0-16,47 0 15,-24 0-15,-23 0 16,23 0-16,0 0 16,1 0-16,-1 0 15,0 0-15,23-23 32,-46 0-32,0 23 15,-23-23 157,-23-1-156,-23 24-1,46-23 1,-23 0-16,0 23 16,0-23-1,0 23-15,0 0 16,-24 0-1,24 0-15,0-23 16,-23 23-16,23 0 16,0 0-1,0 0 1,0 0 0,0 0-16,0 0 15,-1 0-15,1 0 16,-69 0-16,46 0 15,0 23-15,23-23 16,-24 23-16,24-23 16,-23 0-16,46 23 15,-23 0-15,0-23 32,23 24-17,-23-24 1,23 23-1,-23-23 1,23 23 0,-23-23-1,23 23-15,-23-23 32,-1 0-17,24-23 48,0 0-48,0 0-15,0-1 16,70-45-16,-47 46 16,0-23-16,23 46 15,0-23 1,-23 23-16,0 0 47,1 0-32,-1 0 1,0 46 0,0-23-1,0-23-15,-23 23 16,0 23-16,0-23 15,0 1-15,0-1 16,0 0-16,0 0 16,-23 23-16,0-46 15,0 46-15,0-46 16,-24 23 0,24 0-16,-23-23 15,23 0 1,0 0-16,0 0 15,0 0 1,0 0-16,-24 0 16,24-23-16,0 23 15,0-23-15,0-23 16,0 46-16,23-23 16,-23 23-1,23-23 1,0-23-1,0 23 1,23-1 0,23-22-16,-23 23 15,23 23-15,1-23 16,-1 0-16,-23 23 16,0 0-16,0 0 15,0 0 1,0 0-1,0 46 17,0-23-17,-23 0-15,24 0 16,-24 1-16,0 22 16,0-23-1,0 0-15,0 0 16,0 23-16,-24-46 15,24 23-15,-46 0 16,23 0 0,0-23-1,0 0 17,0 0-17,0 0 1,23-23-16,-23 23 15,23-23 1,-23 0 0,0 0-16,23 0 15,0 0-15,0 0 0,0 0 16,0 0-16,23 0 16,0-24-16,0 47 15,23 0-15,-23-23 16,0 0-16,23 23 15,-23 0 17,1 0-32,-1 0 15,-23 46 1,23-23 0,-23 24-16,0-24 15,0 23-15,0-23 16,0 23-16,0-23 15,-23 0-15,-24 0 0,1 24 16,0-47-16,23 0 16,-46 23-16,23-23 15,-1 0-15,1 0 16,23 0-16,0 0 16,0 0-16,0-23 31,0-24-31,-23 1 15,46 0-15,-24 23 16,1 0-16,23-23 16,-23 23-16,23 0 15,0-1 1,0 1-16,23-23 16,0 46-1,1-23-15,-1 0 16,0 23-16,0 0 15,46 0-15,-23 0 16,0 0-16,-22 0 16,22 0-16,-23 0 15,0 23 32,0 0-31,-23 23-1,0 24-15,0-24 32,-23-46-32,23 23 15,-23 0 1,0-23 0,0 0 46,0 23-46,-1-23-1,1 0 17,0-23-32,0 23 15,0 0 1,0-23-1,0 23-15,0 0 16,0-23-16,-23 23 16,22-23-16,1 0 15,-23 23-15,0-23 16,23-24-16,-23 47 16,23-23-16,0 0 0,-1 23 31,24 23 78,0 23-109,0 1 16,0-1-16,0 0 15,0-23-15,-23 0 16,23 0 0,-23-23-16,0 0 15,-23 0-15,23 0 16,0 0-16,-46 0 16,22 0-16,1 0 15,0 0 1,-69-46-16,68 23 15,1 0-15,23-23 0,-23 0 16,23 46-16,0-24 16,23 1-16,0 0 15,0 0 17,0 0-1,23 23-16,23 0-15,23 0 16,-23 0-16,47 0 16,-24 0-16,23 0 15,-45 0-15,-1 0 16,0 23 0,0 0-16,-23-23 0,0 23 15,0 0 1,1 1-1,-1-24 1,-46 0 93,-24 0-109,1 0 16,23 0-16,-23 0 16,23 0-16,0 0 15,-23 0-15,22 23 16,-22-23-16,23 0 16,-23 0-1,23 0 1,0 0-1,0 0-15,0 0 16,23-23 15,-23 23-31,23-24 16,0 1 0,0 0 15,23-46-31,23 46 15,0 0-15,46 0 16,-22 23-16,68 0 16,-69 0-16,-22 0 15,-24 0-15,23 0 16,-23 23-16,0 0 16,0 0-16,0 0 15,-23 0-15,23 0 16,-23 0-16,23 24 15,-23-24 1,0 23 0,0-23-16,-46 23 31,23-46-31,-23 46 16,0-46-16,0 0 15,-47 0-15,-22 0 16,-1 0-16,1-23 15,23-46-15,45 69 16,24-46-16,-46 23 16,46 0-16,0 23 0,23-24 15,-23 24-15,0 0 16,0-23 0,-1 0-1,24 0 63,47 23-62,-1-23-16,-23 0 16,23 23-16,-23 0 31,0 0-16,0 0 1,0 46 0,-23-23-1,0 0-15,24 24 16,-24 22-16,0-23 16,0 0-16,0 0 0,-47 1 15,47-24-15,-46 0 16,23 0-1,-46 0-15,23-23 16,23 0-16,-47 0 16,1 0-16,-70-46 15,70 0 1,0 22-16,-23 1 0,22-23 16,24 23-1,23-23-15,-23 46 16,46-23-16,0 0 15,0 0-15,0 0 32,0-1-32,23-22 15,23 46 1,23-23-16,1 0 0,22 23 16,-23 0-16,-23 0 15,24 0-15,-24 0 16,0 23-16,0 0 15,0 0-15,-22 0 16,22 1-16,0-1 16,-46 0-1,23-23-15,-23 23 32,0 0 14,-23 0-30,0 0-16,0-23 16,-47 23-16,-22-23 15,46 23-15,0-23 16,-24 0 0,47 0-16,0 0 15,-23 0-15,23 0 47,0 0-47,0-23 16,-46-23-16,-1 23 15,24-23-15,-69-24 0,68 47 16,24 0-16,0 0 16,0 23-1,23-23 1,23 0 15,0 23-15,70-46-16,-47 23 15,23 23-15,-23-23 16,24 23-16,22 0 16,-69 0-16,23 0 15,0 0-15,1 46 16,-24-23-16,0 0 15,-23 23-15,23-23 16,-23 0-16,23 24 16,-23-1-16,0-23 15,0 0-15,0 23 16,0-23-16,-46 23 16,46-23-16,-46 1 15,-1-24-15,-22 23 16,23-23-16,-23 0 15,46 0-15,-24 0 16,1 0-16,-23-23 16,46-24-16,-23 1 15,-24 0-15,47 0 16,-23 0-16,23 23 16,0-1-16,23 1 0,0 0 15,-23 23-15,23-23 31,23-23-15,0 46-16,46-23 16,70 0-16,-70 23 15,47 0 1,-24 0-16,0 23 16,-22 0-1,-24 0-15,0 0 16,-23 23-16,0-23 15,-23 24-15,23-24 16,0 0-16,-23 0 16,0 0-16,0 0 15,0 0 17,0 0-17,0 0 1,-23 0-16,-23-23 15,23 0 1,0 0-16,-23 24 16,0-24-1,-24 0-15,24 0 0,-46-24 16,46 1 0,-1-23-16,24 46 15,0-23 1,0 23-1,23-23-15,-23 23 16,0-23 0,23 0-16,0 0 15,0 0 1,0 0-16,0-1 16,0 1-1,23 23 16,0 0 1,0 0-17,0 0 1,0 0 15,-23-23-15,23 0-1,1 23-15,-1 0 16,-23-23-16,23 23 16,0 0-16,0-23 15,23 23-15,-23 0 16,0 0 0,0 0-1,0 0-15,1 0 16,22 23-16,0 23 15,-23 0-15,-23-22 16,0-1 0,0 0-1,0 23-15,0-23 16,0 23-16,0 0 16,-46-23-16,23 24 15,-23-1-15,22-46 16,1 23-16,-23 0 15,23-23 1,-23 0-16,23 0 16,-23 0-16,23 0 15,-1 0 1,-22 0-16,23-23 16,0 23-16,0 0 15,23-23 16,-23 23-15,0-23 0,0 0-1,23 0-15,0-1 16,0 1-16,0-23 16,-23 46-16,23-23 15,0 0 1,0 0-16,0-23 15,0 23 1,23 0 0,-23-24-16,0 24 15,23-23-15,-23 23 16,0 0-16,0 0 0,0 0 16,0 0-1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22641" units="1/cm"/>
          <inkml:channelProperty channel="Y" name="resolution" value="38.57143" units="1/cm"/>
          <inkml:channelProperty channel="T" name="resolution" value="1" units="1/dev"/>
        </inkml:channelProperties>
      </inkml:inkSource>
      <inkml:timestamp xml:id="ts0" timeString="2022-11-24T13:11:33.434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21529445-FAE9-48FA-AD06-617BF1309372}" emma:medium="tactile" emma:mode="ink">
          <msink:context xmlns:msink="http://schemas.microsoft.com/ink/2010/main" type="inkDrawing" rotatedBoundingBox="31265,1336 33689,1340 33688,1595 31264,1591" shapeName="Other"/>
        </emma:interpretation>
      </emma:emma>
    </inkml:annotationXML>
    <inkml:trace contextRef="#ctx0" brushRef="#br0">46 104 0,'23'0'156,"0"0"-125,23 0 1,-23 23-17,0-23 17,-46 0 139,0 0-139,0 0-32,0-23 15,0 23 17,0 0-1,23-23 0,-23 23-15,23-23-1,-23 23 17,69 0 61,-23 0-77,0 0-16,0 23 16,-23 0 140,-23 0-125,0 1 0,0-24-31,23 23 32,-23-23-17,0 0 95,23-23 46,23 23-125,0 0-15,0 0-1,0 0 17,0 0-17,0 23 16,0-23 1,0 0 46,0 0-63,0 0 32,1 0-31,-1 0 0,0 0 15,0 0 16,0 0-32,-23-23-15,23 23 32,0 0 139,23 0-124,-23 0-31,0 0 0,1 0 30,-1 0 1,0 0-31,0 0 0,0 0 140,0 0-62,0 0-63,0 0 188,0 0-204,0 0 1,0 0-1,1 0 17,-1 0-17,0 0 17,0 0-17,0 0-15,0 0 16,0 0-1,0 0 48,0 0-16,0 0-16,0 0-15,1 0-1,-1 0 17,-23 23-17,23-23 1,0 0-16,0 0 15,0 0 17,0 23-32,0-23 31,0 0 16,0 0 0,0 0-16,1 0 31,-1 0-46,0 0 31,0 0-47,0 0 16,0 0-1,0 0 1,0 0-1,0 0 95,0 0-48,0 0-30,1 0-17,-1 0 1,0 0-16,23 0 15,-23 0 1,0 0 15,0 0-15,0 0 31,0 0 15,0 0-30,1 0-17,-1 0 16,0 0 1,0 0-17,0 0 1,-23 23-16,23-23 16,0 0 15,0 0-31,0 0 15,0 0 17,0 0 15,1 0-32,-1 0 1,0 0 171,0 0-124,0 0-16,0 0-16,0 0 0,0 0 16,0 0 78,0 0-109,-23-23-1,23 23-15,-23-23 32,0 0 46,0-1-31,0 1-1,-23 23 111,0 0-142,0 0 32,0 0 78,0 0-15,0 0-95,0 0 16,0 0 32,0 0 93,0 0-140,-1 0 109,24-23-125,-23 23 31,0 0-15,23-23-1,-23 23-15,23-23 32,-23 23-32,0 0 31,0 0 0,0 0 16,0 0-16,0 0 0,0 0 1,-1 0-32,1 0 15,0 0 1,0 0 0,0 0-1,0 0 1,0 0 46,0 0-30,0 0-17,0 0 1,23 23-16,-23-23 31,-1 0 0,1 0 16,0 0-31,0 0 15,-23 0 0,23 0-15,0 0 0,0 0-1,0 0 1,0 0-1,-1 0 17,1 0-17,0 0-15,0 0 32,0 0-1,0 0 0,0 0 16,0-23-31,0 23 15,0 0 0,0 0-15,-1 0-16,1 0 15,0 0 1,0 0-16,0-23 31,0 23-15,0 0 31,0 0-32,0 0 1,0 0 0,0 0-1,-24 0 48,24 0-48,0 0-15,0 0 16,0 0 0,0 0-16,0 0 15,0 0-15,0 0 31,0 0 32,-1 0-32,1 0-15,0 0 15,0 0 16,0 0-16,0 0 0,0 0-15,23 23 15,-23-23-15,0 0 15,0 0 16,0 0-16,-1 0 16,1 0 63,0 0-95,23 23 1,-23-23-16,23 23 47,-23-23-32,23 23 110,0 0-78,0 1-31,0-1 15,0 0 172,0 0-140,0 0-1,23-23-15,0 0 62,0 0 16,0 0-109,1 0 0,-1 0-1,0 0 48,0 0-48,0 0 17,0 0-1,0 0 31,0 0-46,0 0 0,0 0-1,0 0 1,1 0-16,-1 0 31,0 0 0,23 0-15,-23 0 78,0 0-63,0 0 16,0 0 0,0 0-16,0 0 0,1 0-31,-1 0 32,0 0-1,0 0-16,0 0 1,-23 23 15,23-23-31,0 0 32,0 0-17,0 0 1,0 0-1,0 0 17,1 0 15,-1 0-1,0 0 1,0 0-31,0 0 15,0 0 16,0 0-31,0 0-1,0 0 32,0 0-16,0 0 1,1 0 46,-1 0-47,0 0 0,0 0-15,0 0 62,46 0-78,-46 0 16,23 0-16,1 0 15,-1 0-15,-23 0 188,0 0-63,23 0-110,-23 0 1,23 0-16,-22 0 16,-1 0-1,0-23 1,0 23-16,0 0 47,0 0-16,0 0 16,0 0-16,0 0 16,0-23-16,0 23-15,1 0 0,-1 0-1,0 0 16,0 0 1,0 0-17,0 0 17,0 0-1,0 0 31,0 0-46,0 0 15,0 0-15,1 0 15,22 0 0,-23-23-15,-23 0-16,23 23 16,0-23-1,-23-1 16,23 24 1,-23-23-32,0 0 125,-23 23-110,0 0 17,23-23-17,-23 23 1,0 0 31,0 0 31,0 0-16,-1 0-15,1 0-31,0 0 31,0 0 0,0 0-16,0 0-16,0 0 1,0 0 0,0 0-1,0 0 1,0 0 0,-1 0-1,1 0 16,0 0-15,0 0 15,0 0-15,0 0 0,0 0-1,0 0 1,0 0 31,0 0-16,0 0 0,-1 0-15,1 0-1,0 0 17,0 0-1,0 0 0,0 0 0,0 0 1,0 0-17,0 0 1,0-23 15,0 23-15,-1 0-16,1 0 15,23-23-15,-23 23 16,0 0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22641" units="1/cm"/>
          <inkml:channelProperty channel="Y" name="resolution" value="38.57143" units="1/cm"/>
          <inkml:channelProperty channel="T" name="resolution" value="1" units="1/dev"/>
        </inkml:channelProperties>
      </inkml:inkSource>
      <inkml:timestamp xml:id="ts0" timeString="2022-11-24T13:12:44.326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2ED5950-148C-4E2B-B92F-E2D7E4031327}" emma:medium="tactile" emma:mode="ink">
          <msink:context xmlns:msink="http://schemas.microsoft.com/ink/2010/main" type="writingRegion" rotatedBoundingBox="12884,10714 13161,10714 13161,10945 12884,10945"/>
        </emma:interpretation>
      </emma:emma>
    </inkml:annotationXML>
    <inkml:traceGroup>
      <inkml:annotationXML>
        <emma:emma xmlns:emma="http://www.w3.org/2003/04/emma" version="1.0">
          <emma:interpretation id="{7C3C1292-0BB9-4C1D-8BB4-AE0B6CDB728D}" emma:medium="tactile" emma:mode="ink">
            <msink:context xmlns:msink="http://schemas.microsoft.com/ink/2010/main" type="paragraph" rotatedBoundingBox="12884,10714 13161,10714 13161,10945 12884,109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DDB7BB-CAB5-4D8E-ACE7-6B4ABDDECBE3}" emma:medium="tactile" emma:mode="ink">
              <msink:context xmlns:msink="http://schemas.microsoft.com/ink/2010/main" type="line" rotatedBoundingBox="12884,10714 13161,10714 13161,10945 12884,10945"/>
            </emma:interpretation>
          </emma:emma>
        </inkml:annotationXML>
        <inkml:traceGroup>
          <inkml:annotationXML>
            <emma:emma xmlns:emma="http://www.w3.org/2003/04/emma" version="1.0">
              <emma:interpretation id="{D80ED516-F12E-4EDF-8CEC-8B70C174ADA5}" emma:medium="tactile" emma:mode="ink">
                <msink:context xmlns:msink="http://schemas.microsoft.com/ink/2010/main" type="inkWord" rotatedBoundingBox="12884,10714 13161,10714 13161,10945 12884,10945"/>
              </emma:interpretation>
            </emma:emma>
          </inkml:annotationXML>
          <inkml:trace contextRef="#ctx0" brushRef="#br0">46 46 0,'23'0'109,"1"46"-93,-24-23 15,0 0-31,0 1 16,0-1-16,-24-23 141,1 23-126,0-23 1,0 0 31,23-23 93,0 0-124,23-1 0,0 24-1,0-23 1,1 23-1,-24-23 1,23 23 0,0 0 15,0 0-15,0 0 15,0 0-16,0 0 64,0 0-64,-23 23 1,23-23 31,-23 23-16,0 1-15,-23-1-1,0-23 1,0 23-16,0-23 15,0 0 1,23 23 0,-23-23-1,0 0 32,0 0-31,-1 0-1,24-23 1,-23 23 0,23-23-1,0 0-15,0-1 16,0 1 0,0 0 15,0 0-16,23 23 64,1 0-33,-1 0-30,-23-23 0,23 23 31,23-23-32,-23 0 1,0 23 15,0 0 63,0 0-63,-23 23-15,0 0 15,-23-23-15,23 23-16,-23-23 15,23 23-15,-23 0 16,0-23-1,0 23-15,0-23 47,0 0 47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22641" units="1/cm"/>
          <inkml:channelProperty channel="Y" name="resolution" value="38.57143" units="1/cm"/>
          <inkml:channelProperty channel="T" name="resolution" value="1" units="1/dev"/>
        </inkml:channelProperties>
      </inkml:inkSource>
      <inkml:timestamp xml:id="ts0" timeString="2022-11-24T13:12:23.086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C76994D-4B3C-48BC-BFFC-656A1F404B03}" emma:medium="tactile" emma:mode="ink">
          <msink:context xmlns:msink="http://schemas.microsoft.com/ink/2010/main" type="inkDrawing" rotatedBoundingBox="12168,11589 13808,11603 13807,11668 12167,11655" shapeName="Other"/>
        </emma:interpretation>
      </emma:emma>
    </inkml:annotationXML>
    <inkml:trace contextRef="#ctx0" brushRef="#br0">0 0 0,'23'0'79,"1"0"-1,-1 0-63,0 0 1,0 0 0,0 0-1,-23 23 48,23-23-48,0 0 17,-23 24-1,23-24-16,0 0 17,0 0-17,0 0 1,1 0 31,-1 0 0,0 0 15,0 0-46,0 0 15,0 0 32,0 0-32,0 0 16,0 0-47,0 0 62,24 0-46,-24 0 15,0 0 63,0 0-32,0 0-62,0 0 32,-23 23-32,23-23 46,0 0-14,0 0-17,0 0 17,0 0-1,1 0-31,-1 0 15,46 0-15,-46 0 16,23-23 0,-23 23-1,0 0 32,0-24 0,1 24-16,-1 0 63,0 0-63,0 0 1,0 0-17,0 0 16,0 0-31,0 0 32,0 0 15,0 0-32,0 0 1,1 0 78,-1 0-63,0 0 0,-23 24-15,23-24-16,0 0 31,0 0 63,0 0-32,0 0-31,0 0 32,0 0-32,0 0-15,1 0-16,-1 0 15,0 0 17,0 0-1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22641" units="1/cm"/>
          <inkml:channelProperty channel="Y" name="resolution" value="38.57143" units="1/cm"/>
          <inkml:channelProperty channel="T" name="resolution" value="1" units="1/dev"/>
        </inkml:channelProperties>
      </inkml:inkSource>
      <inkml:timestamp xml:id="ts0" timeString="2022-11-24T13:16:25.675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3CF8917-E919-4033-A2FA-2DA60B16A23C}" emma:medium="tactile" emma:mode="ink">
          <msink:context xmlns:msink="http://schemas.microsoft.com/ink/2010/main" type="writingRegion" rotatedBoundingBox="4292,14621 4064,16295 2929,16141 3157,14466"/>
        </emma:interpretation>
      </emma:emma>
    </inkml:annotationXML>
    <inkml:traceGroup>
      <inkml:annotationXML>
        <emma:emma xmlns:emma="http://www.w3.org/2003/04/emma" version="1.0">
          <emma:interpretation id="{9D709173-0EE0-4C55-9D2D-7CBC0358F0B3}" emma:medium="tactile" emma:mode="ink">
            <msink:context xmlns:msink="http://schemas.microsoft.com/ink/2010/main" type="paragraph" rotatedBoundingBox="4292,14621 4064,16295 2929,16141 3157,144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3C2244-79ED-4591-9F4F-94F19F145C67}" emma:medium="tactile" emma:mode="ink">
              <msink:context xmlns:msink="http://schemas.microsoft.com/ink/2010/main" type="line" rotatedBoundingBox="4292,14621 4064,16295 2929,16141 3157,14466"/>
            </emma:interpretation>
          </emma:emma>
        </inkml:annotationXML>
        <inkml:traceGroup>
          <inkml:annotationXML>
            <emma:emma xmlns:emma="http://www.w3.org/2003/04/emma" version="1.0">
              <emma:interpretation id="{1F99A85E-8AED-4369-8C47-460BAF35E782}" emma:medium="tactile" emma:mode="ink">
                <msink:context xmlns:msink="http://schemas.microsoft.com/ink/2010/main" type="inkWord" rotatedBoundingBox="4292,14621 4064,16295 2929,16141 3157,14466"/>
              </emma:interpretation>
            </emma:emma>
          </inkml:annotationXML>
          <inkml:trace contextRef="#ctx0" brushRef="#br0">1249 138 0,'0'24'31,"0"22"-16,0 0-15,-23 69 16,0-45-16,-23-1 0,23 0 16,-23 24-16,-1-24 15,24 0-15,-23-23 16,23 47-16,-23-1 16,-23 47-16,22-93 15,24 0-15,0 69 16,0-68-1,0-1-15,23-23 16,-23 23 0,23-23-16,0 0 15,-23 0-15,23 0 16,-23 0-16,23 1 16,0-1-16,-23-23 46,0 0-30,23-23 0,-23-1-16,-1-68 15,1 23-15,23 0 16,-23-1 0,23 1-16,0-23 15,0 22 1,0-22-16,0 23 0,0-1 15,23 24 1,0 23-16,-23-23 0,0 0 16,0 23-1,0 0-15,24 0 16,-24-1-16,0 1 16,0 0 15,23 23 16,0 0-47,0 46 15,0 1 1,-23 22-16,0-23 16,0 46-16,0 1 15,0-1-15,0-23 16,0 1-16,0-24 0,0 23 15,0 0-15,0-22 16,0-1-16,0 23 16,0-23-16,0-23 15,0 0-15,0 1 16,0-48 62,-23-45-62,-23-23-16,23-1 15,-24-45-15,47 69 16,-23-1-16,0-22 16,0 23-16,23-1 0,0 1 15,0-23-15,0 46 16,0-47-16,0 24 15,0-23-15,0-1 16,0 1-16,0 0 16,23 45-16,-23-22 15,23 46-15,0 0 32,0 23-17,1 0 48,-1 46-63,0 23 15,-23 24-15,23-1 0,-23-23 16,0 1-16,0 22 16,0 23-16,0-68 15,-23 68-15,0-46 16,-24 1-16,47-1 15,-23-23-15,23 0 16,-23-23-16,0 0 16,23 1-16,-23-1 15,0 0 1,0 0 0,0-23-16,0 0 15,-23 0 1,22 0-1,-22-23 1,23 0-16,0 23 16,23-23-16,-23-1 15,0 1-15,23-23 16,-23 23-16,0-23 16,23 0-16,0 0 15,0-1-15,0 24 16,0-23-16,0-23 15,0 23-15,23 23 16,0-24-16,0 1 16,23 23-16,0-23 15,-23 46-15,1-23 16,-1 0 0,0 23-16,0 0 15,0 0 1,23 23 15,-46 0-31,23 23 16,-23-23-16,23 46 15,0 1-15,-23-1 0,0-23 16,0 0 0,0 1-16,-23-24 15,0 23-15,0-23 16,-23 23-16,0 0 15,0 0-15,-24-22 16,47-1-16,0-23 0,-23 0 16,23 0-16,0 0 15,0 0 1,0 0 0,-1-47 15,24 1-16,0 0 1,-23 0-16,23 23 16,0 0-1,0 0-15,0 0 16,23-24-16,1 24 16,22-23-16,-23 23 15,0 0-15,23 0 0,-23 23 16,0 0-1,0 0-15,0 0 16,1 0 0,-1 0-1,0 0-15,0 0 16,0 0 0,0 23-16,0-23 15,0 23-15,0-23 16,-23 23-1,23-23 1,-23 23 0,23-23-1,-23 23-15,0 0 0,0 0 16,0 1 0,0 22-1,-46 0 1,23-46-16,-23 23 15,0 0-15,0-23 16,-24 0 0,1 0-16,23 0 15,23 0-15,0 0 16,0 0 15,23-23-15,0-23-1,0 0-15,0-1 0,0-22 16,0 23-16,0 0 16,0 0-16,0-1 15,0 1 1,23 46 15,-23-23-31,23 23 16,0 0 15,0 23-15,0 0-1,0 0-15,-23 1 32,0-1-32,23-23 15,-23 23-15,23 0 16,0-23 31,-23 23-32,24-23-15,-1 0 16,23 0-16,23 0 16,-23 0-16,24 0 15,-24 0-15,-23 0 16,23 0-16,-23 0 15,23 0-15,-23 0 32,-23 23-17,23-23 1,-23 23 15,0 0-15,0 23-1,0 1-15,-23-24 16,-23 0-16,23 0 16,-69 46-16,22-46 15,-22 23-15,-23-46 16,45 23-16,24-23 16,23 0-16,0 0 15,0 0 1,0 0 15,0-23-15,0 0-16,23 0 15,0 0-15,-23-23 16,-1 23 0,24 0-1,0 0 63,0 0-62,24-1 0,-1 1-1,23 23-15,-23 0 16,0-23-16,23 23 15,0-23-15,-23 23 16,1 0 0,-1 0-1,-23 23 63,0 0-78,0 24 0,-23-1 16,23-23 0,-47 0-16,24 23 15,-23-46 1,0 0 0,23 0-16,-23 0 31,23 0-16,-1 0 1,24-23 15,0 0 1,0 0-32,0 0 15,24 0 1,-1 0-16,23 23 15,-23 0 1,0-24-16,23 24 16,-23 0-16,0 0 31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22641" units="1/cm"/>
          <inkml:channelProperty channel="Y" name="resolution" value="38.57143" units="1/cm"/>
          <inkml:channelProperty channel="T" name="resolution" value="1" units="1/dev"/>
        </inkml:channelProperties>
      </inkml:inkSource>
      <inkml:timestamp xml:id="ts0" timeString="2022-11-24T13:17:55.989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B0FC89C-4ABC-45F5-A519-EE1FCF4F9CB6}" emma:medium="tactile" emma:mode="ink">
          <msink:context xmlns:msink="http://schemas.microsoft.com/ink/2010/main" type="writingRegion" rotatedBoundingBox="22424,13698 25086,14939 24240,16754 21578,15513"/>
        </emma:interpretation>
      </emma:emma>
    </inkml:annotationXML>
    <inkml:traceGroup>
      <inkml:annotationXML>
        <emma:emma xmlns:emma="http://www.w3.org/2003/04/emma" version="1.0">
          <emma:interpretation id="{27BCF941-BC42-40F5-9DED-2B0567534E2D}" emma:medium="tactile" emma:mode="ink">
            <msink:context xmlns:msink="http://schemas.microsoft.com/ink/2010/main" type="paragraph" rotatedBoundingBox="22424,13698 25086,14939 24240,16754 21578,155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61AF17-3268-4C2B-A44F-6E9D3577D901}" emma:medium="tactile" emma:mode="ink">
              <msink:context xmlns:msink="http://schemas.microsoft.com/ink/2010/main" type="line" rotatedBoundingBox="22424,13698 25086,14939 24240,16754 21578,15513"/>
            </emma:interpretation>
          </emma:emma>
        </inkml:annotationXML>
        <inkml:traceGroup>
          <inkml:annotationXML>
            <emma:emma xmlns:emma="http://www.w3.org/2003/04/emma" version="1.0">
              <emma:interpretation id="{B8F6A5B3-4514-4003-AB5B-94C421E18E59}" emma:medium="tactile" emma:mode="ink">
                <msink:context xmlns:msink="http://schemas.microsoft.com/ink/2010/main" type="inkWord" rotatedBoundingBox="22424,13698 25086,14939 24240,16754 21578,15513"/>
              </emma:interpretation>
            </emma:emma>
          </inkml:annotationXML>
          <inkml:trace contextRef="#ctx0" brushRef="#br0">1247 870 0,'0'23'0,"0"0"15,0 0 1,-23 0 47,-1-23-63,24 24 15,-23-24-15,-23 0 16,23 0-16,0 0 15,-23 0-15,23 0 16,0 0-16,0 0 16,-24 0-16,24 0 15,0 0 1,23-24 0,0 1-16,0 0 15,0 0 1,0 0-16,23 23 15,23 0-15,-22 0 16,22 0-16,-23 0 0,46 0 16,47 23-16,-70 23 15,0-46-15,0 47 16,-46-24-16,69 23 16,-46 23-16,1-46 15,-1 23-15,-23 24 31,0-1-31,0-23 16,0 0-16,0 24 16,0 22-16,0 0 15,-47 70-15,1-24 16,23-91-16,0-1 16,0-46 30,0-23-46,-23 0 16,0 0-16,22-24 16,-22 1-16,0 0 15,0-23-15,-46-1 16,22-68 0,47 92-1,-46-93-15,46 47 16,0-24-16,23 70 15,0-46-15,0 46 16,23-1-16,46-22 16,-23 23-16,24 46 15,-24-23-15,23 23 0,0 0 16,-23 0-16,-22 0 16,22 46-16,23-23 15,-23 23-15,23 24 16,-22-24-16,-1 46 15,0 1-15,0-24 16,-23 69-16,-23-68 0,0-1 16,0-23-1,0 46-15,0 1 16,-23-1-16,0-46 16,-23 1-16,23-24 15,0-23-15,0 23 16,0-23-1,-1 0-15,1 0 16,-23-23 0,46 0-16,-46-1 15,0-22-15,0-23 16,-1 23-16,24 0 16,0 23-16,-23-47 15,23 24-15,0 0 0,23 0 16,-23 0-16,23-1 15,0 24-15,0 0 16,0 0 0,0-23-16,0 0 15,23 46 1,0 0 0,-23-23-1,23 23-15,-23 23 47,23 0-31,-23 46-16,23-69 15,-23 46-15,0-23 0,0 0 16,0 1 0,-23-48 155,23-22-155,-23 0 0,23 23-16,0 0 0,0-23 15,23-24-15,23 24 16,-23 23 0,24 0-1,-1 0-15,-23 23 0,23-23 16,0 23-16,-23 0 15,0 0-15,1 0 16,-24 23-16,23 23 16,23 0-16,-46 1 15,46 22-15,-23 69 16,-23-22 0,0-47-1,0 0-15,-23-22 16,-23-1-16,0 0 15,-1 0-15,1 0 16,0-23-16,23 0 16,-46-23-16,23 0 15,-1 0 1,24 0 0,0 0-1,0 0 16,0-23-31,23-23 16,0 23 0,-23-23-16,0-23 15,23 22-15,0 1 16,0-23-16,0 23 16,46-47-16,-23 1 15,23 46-15,0 0 16,1 0-16,-1-1 15,-23 1-15,23 23 16,0-23-16,-23 23 16,0 23-1,-23-23-15,24 23 16,-24 23 15,0 0-31,0 46 16,0-23-16,0 1 15,0-1-15,-47 23 16,24 0-16,-23-23 16,0 1-16,0-1 15,0 23-15,-1-46 32,24 23-32,-23-23 15,46 1-15,-46-24 16,23 0-16,0 0 15,0 0 1,0 0-16,-1 0 16,1 0-1,0 0-15,0 0 32,23-24-32,0 1 15,0 0-15,0 0 16,0-23-16,0 23 15,23-23-15,0 23 16,47-47 0,-1 1-16,23 0 15,47 0 1,-24-24-16,-69 93 16,24-46-16,45 23 15,-22-23-15,-24 23 16,0 23-16,-23-23 15,0 23-15,-46-24 0,24 24 16,-1 24 31,-23 22-47,0 0 16,0 0-16,-23 23 15,-47 24 1,24-47-16,0 0 15,-46 46-15,-1-22 16,47-24-16,0-23 16,-23 23-1,22 0-15,1-23 16,23 1-16,-23-1 16,46 0-16,-46-23 0,46 46 15,-46-46-15,22 0 16,24 23-16,-23-23 15,0 23-15,0-23 32,23-23-1,0 0-15,-23-23-16,23-24 15,0 24-15,0-46 16,23 23-1,-23-1-15,46 1 16,24-23 0,22-47-16,23 24 15,24-47-15,0 24 16,-1 45-16,-22 24 16,-70 69-16,-23 0 15,-23 23 16,0 23-15,0 23-16,0 1 16,0 22-16,-23 0 15,0 1-15,-24 22 16,1-45-16,23-24 16,0 23-1,-23 0 1,23 1-16,-23-1 15,23-46-15,-24 23 16,24-46-16,0 23 16,0 0-16,0-23 15,0 0-15,0 23 16,-23-23 0,23 0-16,-1 0 15,1-23 1,0-23-16,0 0 15,23-23-15,0-1 16,0 1-16,0-23 16,0-24-16,23 70 15,47-69-15,-1-1 16,0 70-16,0-23 16,-22 23-16,22 22 15,46-22-15,24 23 16,-24 0-16,-22 23 15,-1 0-15,-46 23 16,0 0 0,-23 0-16,-23 24 15,0-1-15,24 0 16,-24 23-16,0 24 16,0-24-16,0-46 15,0 46-15,0-23 16,0 24-16,-47 22 15,1-23-15,23 1 16,-23-1-16,0-23 16,-47 46-16,1-45 15,-23-1-15,22 0 16,47-46-16,-46 0 16,-24 0-16,24 0 15,46 0 1,-70-46-16,70 23 15,-23-24-15,23 24 16,22-23-16,-45-23 16,69 46-16,-46-23 15,23-47-15,23 24 16,0 0-16,0-1 16,0 1-16,0 23 15,0 0-15,23 0 16,46-1-16,-23-22 15,24 46-15,45-23 16,24 0-16,-24 23 16,-46 23-16,1 0 15,45 0 1,24 0-16,-24 0 16,1 23-16,-1 0 15,-69-23-15,0 23 16,-22 0-16,-1 23 15,-23-23-15,23 0 16,-23 24-16,0-24 16,0 23-16,0 0 0,0 0 15,0 0 1,-46 1-16,22 22 16,-22-23-16,0 23 15,0-23-15,-46 24 16,22-47-16,1 23 15,0-23-15,23-23 0,-1 0 16,1 0-16,-23 0 16,-23 0-16,22-69 15,1 46-15,23-23 16,-70-70-16,47 24 16,-23-24-16,22 47 15,1-46 1,23-1-16,23 1 15,0 68 1,23 24-16,-23-46 16,23 46-16,0 0 15,0 0-15,23 23 16,-23-23 0,46 23-16,-23-23 0,23 23 15,0 0-15,24 0 16,-47 0-16,23 0 15,46 0-15,1 0 16,22 0-16,-22 46 16,22 0-16,-69-23 15,-23 23 1,0-46-16,-23 46 16,23-46-16,-23 24 15,0-1-15,0 0 16,0 23-1,0-23 1,-23 0-16,0 0 16,0 0-16,0 0 0,-23 0 15,0 1-15,0-1 16,22-23-16,-22 0 16,46 23-16,-23-23 15,0 0 16,0 0-15,23-23 0,0-24-1,0 1-15,46 23 16,-23 0-16,23-46 16,1 46-1,68 0 1,-23 0-16,47-1 15,-47 24-15,-22 0 16,-1 0-16,46 24 16,-68-1-16,-1 23 15,-23-23-15,-23 23 16,23 0-16,-23 0 16,0 1-16,-23-24 15,0 23-15,0 0 16,-47-23-16,47 0 15,-69 0-15,46-23 16,-24 23-16,-91-23 16,-1 0-16,-46 0 31,-46-46-31,23 0 16,24-23-16,-1-47 15,69 24-15,1 0 16,115 45-16,-47-22 15,47 0-15,23 23 16,0 23-16,0 0 16,0-1-16,23-45 0,0 23 15,1 0-15,-1 23 16,46-47-16,-23 24 16,23 0-16,70 0 15,-24 0-15,-45 46 16,45 0-16,-23 0 31,70 0-31,-23 0 16,-1 0-16,-115 23 15,23 23-15,-46-23 16,0 0-16,0 23 16,0 24-16,0-1 15,-69 0-15,23 0 16,-46 1-16,-1-1 0,47-69 15,0 23-15,-23 0 16,-24 0-16,-22 0 16,22 0-16,1-23 15,0 0-15,-1 0 16,-45 0-16,22 0 16,47-23-16,0-23 15,23 23-15,23-23 16,-1 23-16,-22-23 15,46-1-15,0 1 16,0 0-16,0 0 16,0 23-16,23-23 15,24-24 1,-24 70-16,23-23 16,69-23-16,-45 23 15,-24 23-15,46 0 16,-23 0-16,93 0 15,-47 0-15,47 0 16,-46 0-16,45 23 16,-22 0-16,-47 23 0,0-23 15,-45 47 1,-1-47-16,0 23 16,-46-23-16,23-23 15,-23 23-15,0 23 16,-23 1-16,23-24 15,-69 23 1,-24-23-16,-45 23 16,45 0-16,24-46 15,-23 23-15,-93-23 16,0 0-16,24 0 16,-24 0-16,23 0 15,47 0-15,23 0 16,-1 0-16,24 0 0,46 0 15,23-23 48,0 0-63,-23 0 16,23 0-16</inkml:trace>
          <inkml:trace contextRef="#ctx0" brushRef="#br0" timeOffset="23975.2968">2193 962 0,'0'24'31,"0"-1"-31,0 23 16,0-23-16,0 46 15,0 24-15,0-1 16,0 46-16,0-22 15,0-70-15,23 70 16,-23-47-16,0-46 16,0 23-16,0-23 0,0 0 15,-69-23 63,0-46-62,0 23-16,-70-46 16,1-1-16,45 24 15,-45-23-15,-24-23 16,23-1-16,-45-45 16,45-24-16,24 47 15,45 45 1,70 47-16,0 0 15,0 0-15,0 0 16,0-23-16,24 23 31,22 23-31,0 0 16,0 0-16,23 0 16,47 23-16,22 46 0,1-23 15,-93-46-15,46 70 16,24-1-16,22 0 15,1 23-15,-24-22 16,-45-24-16,22 46 16,-46-69-16,-23 24 15,0-1 1,1-23-16,-24 23 16,0-23-16,0 0 15,0 0 1,0 0-16,0 0 15,-70 1 17,47-24-32,-46 0 15,0 0-15,-47 0 16,-22-24-16,91 1 16,-45 23-16,-46-46 15,-1-23-15,0 0 16,24-1-16,23 1 15,69 46 1,-1-23-16,1 23 16,23 0-16,0-24 15,0 1-15,0 23 16,0-23-16,0 23 16,0-46-16,0 22 15,47 1-15,-1 0 16,0-46-16,23 69 15,24-70-15,22 24 16,-23 46-16,-45 23 16,68-23-16,0 23 15,1 0-15,46 0 16,-1 0-16,-22 23 16,-1 46-16,-115-46 0,24 23 15,-24 1-15,0-1 16,0 0-16,-23-23 15,0 46-15,0-46 16,0 24-16,0-1 16,-23 0-16,0-23 31,-24 0-31,-22 23 16,46-23-16,-115 1 15,45-24-15,1 0 16,-1 0-16,-22 0 15,-93-24-15,23 1 16,1-23-16,-47 0 16,46-23-16,23 23 0,47-24 15,23 24-15,69 0 16,-24 23-16,1-46 16,46 45-16,-23 1 15,0 0-15,23 0 16,0 0-16,0 0 31,0-23-15,0 23-16,0 0 15,0-24-15,0 24 16,23 0-16,0-46 16,46 23-16,-45 23 15,45-23-15,-23 22 16,46-22-16,-22 23 0,-1 0 15,0 23-15,-23 0 16,1 0-16,-24 0 16,46 0-16,-46 0 62,-23 23-62,23-23 16,23 23-1,-23-23 1,-23 23 0,23-23-16,24 23 15,-24 24 1</inkml:trace>
          <inkml:trace contextRef="#ctx0" brushRef="#br0" timeOffset="30655.3166">2401 593 0,'23'0'15,"0"0"-15,0 46 16,1 0-16,-24 24 16,0-1-16,0-23 15,0 23-15,0 1 16,0-1-16,-24 46 15,24-92-15,-46 47 16,23-24-16,-23 46 0,0-46 16,46 1-16,-23-24 15,0-23 1,0 0 93,23-23-93,0-24-16,0 24 16,0-69-16,0 0 15,0-24-15,23 24 0,0 23 16,46-47-16,-69 70 15,46 0-15,-23 23 16,0-24-16,0 24 16,1 23 46,-1 47-46,0-24-16,0 0 15,0 46-15,23 23 16,-46-45 0,23 22-16,-23 0 15,0 0-15,23 24 0,-23-24 16,0 0-16,0-23 16,0 24-16,0-24 15,0 0-15,0-23 16,0 0-16,0 0 15,0 0 1,0 1 0,0-1-16,0 0 15,-23-23-15,23 23 16,0 0-16,-23-23 31,0 0-15,0 0-1,-23-23 1,46 0 0,-23 0-16,0-24 15,23 24-15,0 0 16,0 0-16,0 0 16,-24-23-16,24 23 15,-23-23-15,23-1 16,0 24-16,0-23 15,0 23 1,23 23 78,1 23-94,-1 23 15,23 1-15,-23-1 16,-23 46-16,0-46 16,0 0-16,0 1 15,0 45-15,-23-69 0,0 23 16,-23 0-16,22-22 16,-22-1-16,23-23 15,0 0 1,0 0-1,-23-47-15,0 1 32,23 0-32,-24 0 15,24 23-15,23 0 16,-23-23-16,23 22 16,-23 1-16,23 0 15,0 0 1,0 0-16,0 0 47,23 0-32,0 23 1,-23-23 0,23 0-16,0 23 15,1 0 48,-24 46 30,0 0-77,-24-23-16,-22 23 16,23 1-16,-23-24 15,23 23-15,-23-46 0,0 23 16,-1 0 0,24-23-16,-23 0 15,23 0 1,0 0-1,0-23-15,0-23 16,-23 0 0,22-1-16,1 1 15,-23-23-15,0 0 16,23 22-16,0-22 16,0 23-16,23 0 15,0-23-15,-23 45 16,23 1-1,0 0 1,46 23 78,0 23-94,0-23 15,0 23-15,47 1 16,-24-1-16,70 23 16,-116-46-16,46 23 15,-46 23-15,0-46 16,23 23-16,-23 0 16,0-23-16,-23 23 15,24-23 1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22641" units="1/cm"/>
          <inkml:channelProperty channel="Y" name="resolution" value="38.57143" units="1/cm"/>
          <inkml:channelProperty channel="T" name="resolution" value="1" units="1/dev"/>
        </inkml:channelProperties>
      </inkml:inkSource>
      <inkml:timestamp xml:id="ts0" timeString="2022-11-24T13:18:02.923"/>
    </inkml:context>
    <inkml:brush xml:id="br0">
      <inkml:brushProperty name="width" value="0.26667" units="cm"/>
      <inkml:brushProperty name="height" value="0.53333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647 374 0,'-23'0'31,"-1"-46"0,24 23-15,0 0 0,0-23-16,24-1 15,22 1-15,-23 0 16,92 0 0,-45 46-16,22-23 15,-23 0-15,-23 23 16,24 0-16,-47 0 31,0 23-15,-23 0-16,46 23 15,-23 0-15,23 0 0,0 1 16,1-1-16,45 0 16,-46-23-16,-23 0 15,23 0-15,-46 23 63,0-23-48,-23 24 1,-23-1-16,-23-23 16,0 0-1,-70 23-15,1-23 16,68 0-16,-68 0 15,22 1-15,-45-1 0,-1-23 16,70 0-16,-1 0 16,47-23-16,23 23 15,23-24 1,0-22-16,0 23 16,0 0-1,0 0 1,0 0-1,0 0-15,0 0 16,0 0-16,23 23 16,0-23-16,23-1 15,1 24-15,22-23 16,23 0 0,-46 23-16,47-23 0,45 23 15,24 0-15,-47 0 16,47 0-16,0 0 15,-116 0-15,-23 0 16,0 0-16,-23 23 31,0 0-15,0 0-16,-23 1 16,-23-1-16,-24 23 15,-22-46-15,-23 23 16,22 0-16,24-23 15,-46 23-15,-47-23 32,46 0-32,-22 0 15,-1 0-15,1 0 16,45 0-16,47 0 16,23 0-16,0 0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22641" units="1/cm"/>
          <inkml:channelProperty channel="Y" name="resolution" value="38.57143" units="1/cm"/>
          <inkml:channelProperty channel="T" name="resolution" value="1" units="1/dev"/>
        </inkml:channelProperties>
      </inkml:inkSource>
      <inkml:timestamp xml:id="ts0" timeString="2022-11-24T13:18:03.656"/>
    </inkml:context>
    <inkml:brush xml:id="br0">
      <inkml:brushProperty name="width" value="0.26667" units="cm"/>
      <inkml:brushProperty name="height" value="0.53333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0 180 0,'46'-23'31,"0"23"-31,47-23 16,-24 23-16,-23 0 15,47 0-15,45-23 16,-22 23-16,68 0 16,1 0-16,0-23 15,0 23-15,-47 0 16,-22 0-16,-24-24 16,-23 24-16,0 0 15,-45 0-15,-1 0 16,0-23-16,23 23 15,-23 0-15,23 0 16,-23 0 0,47-23-16,-1 23 15,0 0-15,0 0 16,-22 0-16,22 0 16,-23 0-16,23 0 15,1 0-15,-24 0 16,-23 0-16,0 0 15,0 0 17,0 0-1,0 0-31,0 0 16,0 0-16,0 0 15,1 0 16,22 0-15,0 0-16,-23 0 16,46 0-16,-23 0 15,1 0-15,-1 0 16,-23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22641" units="1/cm"/>
          <inkml:channelProperty channel="Y" name="resolution" value="38.57143" units="1/cm"/>
          <inkml:channelProperty channel="T" name="resolution" value="1" units="1/dev"/>
        </inkml:channelProperties>
      </inkml:inkSource>
      <inkml:timestamp xml:id="ts0" timeString="2022-11-24T13:18:04.627"/>
    </inkml:context>
    <inkml:brush xml:id="br0">
      <inkml:brushProperty name="width" value="0.26667" units="cm"/>
      <inkml:brushProperty name="height" value="0.53333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-1 0 0,'0'69'47,"0"-46"-47,0 23 15,23 24-15,-23-47 16,23 46-16,0-23 15,0 47-15,23 45 16,-46-69-16,23 70 16,0-47-16,0 24 15,0-47 1,1 0-16,-1 1 16,0-24-16,23 46 15,-46-46-15,0 0 16,23-22-16,-23-1 15,0 0-15,0 0 16,0 0 0,0 0-16,0 0 15,0 0-15,0 0 16,0 0 0,0 0-16,0-46 125,0 0-94,0 0-31,0-23 15,0 0-15,0-23 16,0 45-16,0-22 16,0 0-16,0 0 15,0-23-15,0 46 16,0-47-16,0 47 16,0 0-16,0-23 0,0 0 15,0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F12A6A8-71BF-4099-A452-A3F424DD036A}" type="datetimeFigureOut">
              <a:rPr lang="he-IL" smtClean="0"/>
              <a:t>ז'/טבת/תשפ"ג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1C11D11-D0B5-4A4A-B088-6BE84B92856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0343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1D11-D0B5-4A4A-B088-6BE84B928560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98857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1AE-5422-41DF-A445-9E1A8DEAA8E8}" type="datetimeFigureOut">
              <a:rPr lang="he-IL" smtClean="0"/>
              <a:t>ז'/טבת/תשפ"ג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7163E-C68D-4172-9C91-4547D0A783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5321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1AE-5422-41DF-A445-9E1A8DEAA8E8}" type="datetimeFigureOut">
              <a:rPr lang="he-IL" smtClean="0"/>
              <a:t>ז'/טבת/תשפ"ג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7163E-C68D-4172-9C91-4547D0A783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6317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1AE-5422-41DF-A445-9E1A8DEAA8E8}" type="datetimeFigureOut">
              <a:rPr lang="he-IL" smtClean="0"/>
              <a:t>ז'/טבת/תשפ"ג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7163E-C68D-4172-9C91-4547D0A783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0380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1AE-5422-41DF-A445-9E1A8DEAA8E8}" type="datetimeFigureOut">
              <a:rPr lang="he-IL" smtClean="0"/>
              <a:t>ז'/טבת/תשפ"ג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7163E-C68D-4172-9C91-4547D0A783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96257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1AE-5422-41DF-A445-9E1A8DEAA8E8}" type="datetimeFigureOut">
              <a:rPr lang="he-IL" smtClean="0"/>
              <a:t>ז'/טבת/תשפ"ג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7163E-C68D-4172-9C91-4547D0A783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9922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1AE-5422-41DF-A445-9E1A8DEAA8E8}" type="datetimeFigureOut">
              <a:rPr lang="he-IL" smtClean="0"/>
              <a:t>ז'/טבת/תשפ"ג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7163E-C68D-4172-9C91-4547D0A783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3880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1AE-5422-41DF-A445-9E1A8DEAA8E8}" type="datetimeFigureOut">
              <a:rPr lang="he-IL" smtClean="0"/>
              <a:t>ז'/טבת/תשפ"ג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7163E-C68D-4172-9C91-4547D0A783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862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1AE-5422-41DF-A445-9E1A8DEAA8E8}" type="datetimeFigureOut">
              <a:rPr lang="he-IL" smtClean="0"/>
              <a:t>ז'/טבת/תשפ"ג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7163E-C68D-4172-9C91-4547D0A783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76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1AE-5422-41DF-A445-9E1A8DEAA8E8}" type="datetimeFigureOut">
              <a:rPr lang="he-IL" smtClean="0"/>
              <a:t>ז'/טבת/תשפ"ג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7163E-C68D-4172-9C91-4547D0A783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4886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1AE-5422-41DF-A445-9E1A8DEAA8E8}" type="datetimeFigureOut">
              <a:rPr lang="he-IL" smtClean="0"/>
              <a:t>ז'/טבת/תשפ"ג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7163E-C68D-4172-9C91-4547D0A783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5393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C1AE-5422-41DF-A445-9E1A8DEAA8E8}" type="datetimeFigureOut">
              <a:rPr lang="he-IL" smtClean="0"/>
              <a:t>ז'/טבת/תשפ"ג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7163E-C68D-4172-9C91-4547D0A783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547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CC1AE-5422-41DF-A445-9E1A8DEAA8E8}" type="datetimeFigureOut">
              <a:rPr lang="he-IL" smtClean="0"/>
              <a:t>ז'/טבת/תשפ"ג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163E-C68D-4172-9C91-4547D0A783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241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png"/><Relationship Id="rId18" Type="http://schemas.microsoft.com/office/2007/relationships/hdphoto" Target="../media/hdphoto8.wdp"/><Relationship Id="rId26" Type="http://schemas.openxmlformats.org/officeDocument/2006/relationships/image" Target="../media/image11.png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17" Type="http://schemas.openxmlformats.org/officeDocument/2006/relationships/image" Target="../media/image8.png"/><Relationship Id="rId25" Type="http://schemas.openxmlformats.org/officeDocument/2006/relationships/slide" Target="slide3.xml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openxmlformats.org/officeDocument/2006/relationships/slide" Target="slide2.xml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slide" Target="slide6.xml"/><Relationship Id="rId28" Type="http://schemas.openxmlformats.org/officeDocument/2006/relationships/image" Target="../media/image12.png"/><Relationship Id="rId10" Type="http://schemas.microsoft.com/office/2007/relationships/hdphoto" Target="../media/hdphoto4.wdp"/><Relationship Id="rId19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microsoft.com/office/2007/relationships/hdphoto" Target="../media/hdphoto1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tmp"/><Relationship Id="rId7" Type="http://schemas.microsoft.com/office/2007/relationships/hdphoto" Target="../media/hdphoto1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audio" Target="../media/audio3.wav"/><Relationship Id="rId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microsoft.com/office/2007/relationships/hdphoto" Target="../media/hdphoto15.wdp"/><Relationship Id="rId4" Type="http://schemas.microsoft.com/office/2007/relationships/hdphoto" Target="../media/hdphoto17.wdp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microsoft.com/office/2007/relationships/hdphoto" Target="../media/hdphoto17.wdp"/><Relationship Id="rId9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8.png"/><Relationship Id="rId5" Type="http://schemas.microsoft.com/office/2007/relationships/hdphoto" Target="../media/hdphoto17.wdp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microsoft.com/office/2007/relationships/hdphoto" Target="../media/hdphoto19.wdp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17.wdp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0.jpe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microsoft.com/office/2007/relationships/hdphoto" Target="../media/hdphoto2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22.wdp"/><Relationship Id="rId4" Type="http://schemas.microsoft.com/office/2007/relationships/hdphoto" Target="../media/hdphoto4.wdp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22.wdp"/><Relationship Id="rId4" Type="http://schemas.microsoft.com/office/2007/relationships/hdphoto" Target="../media/hdphoto4.wdp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21.wdp"/><Relationship Id="rId7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microsoft.com/office/2007/relationships/hdphoto" Target="../media/hdphoto22.wdp"/><Relationship Id="rId4" Type="http://schemas.microsoft.com/office/2007/relationships/hdphoto" Target="../media/hdphoto5.wdp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microsoft.com/office/2007/relationships/hdphoto" Target="../media/hdphoto22.wdp"/><Relationship Id="rId4" Type="http://schemas.microsoft.com/office/2007/relationships/hdphoto" Target="../media/hdphoto5.wdp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microsoft.com/office/2007/relationships/hdphoto" Target="../media/hdphoto22.wdp"/><Relationship Id="rId4" Type="http://schemas.microsoft.com/office/2007/relationships/hdphoto" Target="../media/hdphoto5.wdp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37.png"/><Relationship Id="rId4" Type="http://schemas.microsoft.com/office/2007/relationships/hdphoto" Target="../media/hdphoto2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37.png"/><Relationship Id="rId4" Type="http://schemas.microsoft.com/office/2007/relationships/hdphoto" Target="../media/hdphoto2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37.png"/><Relationship Id="rId4" Type="http://schemas.microsoft.com/office/2007/relationships/hdphoto" Target="../media/hdphoto2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0.png"/><Relationship Id="rId7" Type="http://schemas.microsoft.com/office/2007/relationships/hdphoto" Target="../media/hdphoto2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22.wdp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36.png"/><Relationship Id="rId4" Type="http://schemas.microsoft.com/office/2007/relationships/hdphoto" Target="../media/hdphoto2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36.png"/><Relationship Id="rId4" Type="http://schemas.microsoft.com/office/2007/relationships/hdphoto" Target="../media/hdphoto2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36.png"/><Relationship Id="rId4" Type="http://schemas.microsoft.com/office/2007/relationships/hdphoto" Target="../media/hdphoto2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5.xml"/><Relationship Id="rId3" Type="http://schemas.microsoft.com/office/2007/relationships/hdphoto" Target="../media/hdphoto3.wdp"/><Relationship Id="rId7" Type="http://schemas.microsoft.com/office/2007/relationships/hdphoto" Target="../media/hdphoto7.wdp"/><Relationship Id="rId12" Type="http://schemas.openxmlformats.org/officeDocument/2006/relationships/slide" Target="slid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microsoft.com/office/2007/relationships/hdphoto" Target="../media/hdphoto8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microsoft.com/office/2007/relationships/hdphoto" Target="../media/hdphoto2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microsoft.com/office/2007/relationships/hdphoto" Target="../media/hdphoto3.wdp"/><Relationship Id="rId7" Type="http://schemas.openxmlformats.org/officeDocument/2006/relationships/image" Target="../media/image2.png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microsoft.com/office/2007/relationships/hdphoto" Target="../media/hdphoto4.wdp"/><Relationship Id="rId4" Type="http://schemas.openxmlformats.org/officeDocument/2006/relationships/slide" Target="slide4.xml"/><Relationship Id="rId9" Type="http://schemas.openxmlformats.org/officeDocument/2006/relationships/image" Target="../media/image4.png"/><Relationship Id="rId14" Type="http://schemas.microsoft.com/office/2007/relationships/hdphoto" Target="../media/hdphoto6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4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2.emf"/><Relationship Id="rId18" Type="http://schemas.openxmlformats.org/officeDocument/2006/relationships/customXml" Target="../ink/ink9.xml"/><Relationship Id="rId3" Type="http://schemas.openxmlformats.org/officeDocument/2006/relationships/image" Target="../media/image56.emf"/><Relationship Id="rId21" Type="http://schemas.openxmlformats.org/officeDocument/2006/relationships/image" Target="../media/image66.emf"/><Relationship Id="rId7" Type="http://schemas.openxmlformats.org/officeDocument/2006/relationships/image" Target="../media/image58.emf"/><Relationship Id="rId12" Type="http://schemas.openxmlformats.org/officeDocument/2006/relationships/customXml" Target="../ink/ink6.xml"/><Relationship Id="rId17" Type="http://schemas.openxmlformats.org/officeDocument/2006/relationships/image" Target="../media/image64.emf"/><Relationship Id="rId2" Type="http://schemas.openxmlformats.org/officeDocument/2006/relationships/customXml" Target="../ink/ink2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11" Type="http://schemas.openxmlformats.org/officeDocument/2006/relationships/image" Target="../media/image56.png"/><Relationship Id="rId5" Type="http://schemas.openxmlformats.org/officeDocument/2006/relationships/image" Target="../media/image57.emf"/><Relationship Id="rId15" Type="http://schemas.openxmlformats.org/officeDocument/2006/relationships/image" Target="../media/image63.emf"/><Relationship Id="rId23" Type="http://schemas.openxmlformats.org/officeDocument/2006/relationships/image" Target="../media/image67.emf"/><Relationship Id="rId10" Type="http://schemas.openxmlformats.org/officeDocument/2006/relationships/image" Target="../media/image60.emf"/><Relationship Id="rId19" Type="http://schemas.openxmlformats.org/officeDocument/2006/relationships/image" Target="../media/image65.emf"/><Relationship Id="rId4" Type="http://schemas.openxmlformats.org/officeDocument/2006/relationships/customXml" Target="../ink/ink3.xml"/><Relationship Id="rId9" Type="http://schemas.openxmlformats.org/officeDocument/2006/relationships/customXml" Target="../ink/ink5.xml"/><Relationship Id="rId14" Type="http://schemas.openxmlformats.org/officeDocument/2006/relationships/customXml" Target="../ink/ink7.xml"/><Relationship Id="rId22" Type="http://schemas.openxmlformats.org/officeDocument/2006/relationships/customXml" Target="../ink/ink1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customXml" Target="../ink/ink12.xml"/><Relationship Id="rId7" Type="http://schemas.openxmlformats.org/officeDocument/2006/relationships/customXml" Target="../ink/ink1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customXml" Target="../ink/ink13.xml"/><Relationship Id="rId4" Type="http://schemas.openxmlformats.org/officeDocument/2006/relationships/image" Target="../media/image69.emf"/><Relationship Id="rId9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5.png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5.png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5.png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76 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603131" y="3514131"/>
            <a:ext cx="9144000" cy="1655762"/>
          </a:xfrm>
        </p:spPr>
        <p:txBody>
          <a:bodyPr/>
          <a:lstStyle/>
          <a:p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3" b="98054" l="4651" r="96346">
                        <a14:foregroundMark x1="35880" y1="72506" x2="38870" y2="74696"/>
                        <a14:foregroundMark x1="55814" y1="73723" x2="57475" y2="76399"/>
                        <a14:foregroundMark x1="44518" y1="73479" x2="51827" y2="74696"/>
                        <a14:foregroundMark x1="40532" y1="71776" x2="56146" y2="74939"/>
                        <a14:foregroundMark x1="57475" y1="70803" x2="59801" y2="73479"/>
                        <a14:foregroundMark x1="41196" y1="42822" x2="44186" y2="43309"/>
                        <a14:foregroundMark x1="61462" y1="44039" x2="63455" y2="45985"/>
                        <a14:foregroundMark x1="53821" y1="50122" x2="53821" y2="50122"/>
                        <a14:foregroundMark x1="32890" y1="48662" x2="32890" y2="48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15" y="4033550"/>
            <a:ext cx="1928047" cy="2632649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4" b="95696" l="5145" r="95177">
                        <a14:foregroundMark x1="33119" y1="46835" x2="33119" y2="46835"/>
                        <a14:foregroundMark x1="45338" y1="44304" x2="45338" y2="44304"/>
                        <a14:foregroundMark x1="45016" y1="41013" x2="45016" y2="41013"/>
                        <a14:foregroundMark x1="65916" y1="44810" x2="65916" y2="44810"/>
                        <a14:foregroundMark x1="53698" y1="44304" x2="53698" y2="44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67" y="4180498"/>
            <a:ext cx="1946520" cy="247226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69" y="-325315"/>
            <a:ext cx="12713677" cy="743829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3" b="98054" l="4651" r="96346">
                        <a14:foregroundMark x1="35880" y1="72506" x2="38870" y2="74696"/>
                        <a14:foregroundMark x1="55814" y1="73723" x2="57475" y2="76399"/>
                        <a14:foregroundMark x1="44518" y1="73479" x2="51827" y2="74696"/>
                        <a14:foregroundMark x1="40532" y1="71776" x2="56146" y2="74939"/>
                        <a14:foregroundMark x1="57475" y1="70803" x2="59801" y2="73479"/>
                        <a14:foregroundMark x1="41196" y1="42822" x2="44186" y2="43309"/>
                        <a14:foregroundMark x1="61462" y1="44039" x2="63455" y2="45985"/>
                        <a14:foregroundMark x1="53821" y1="50122" x2="53821" y2="50122"/>
                        <a14:foregroundMark x1="32890" y1="48662" x2="32890" y2="48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14" y="1955204"/>
            <a:ext cx="2620906" cy="3578712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4" b="95696" l="5145" r="95177">
                        <a14:foregroundMark x1="33119" y1="46835" x2="33119" y2="46835"/>
                        <a14:foregroundMark x1="45338" y1="44304" x2="45338" y2="44304"/>
                        <a14:foregroundMark x1="45016" y1="41013" x2="45016" y2="41013"/>
                        <a14:foregroundMark x1="65916" y1="44810" x2="65916" y2="44810"/>
                        <a14:foregroundMark x1="53698" y1="44304" x2="53698" y2="44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44" y="2066209"/>
            <a:ext cx="2730271" cy="34677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87008" y="252655"/>
            <a:ext cx="3376246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האוצר</a:t>
            </a:r>
            <a:endParaRPr lang="he-IL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60" y="3262049"/>
            <a:ext cx="1470092" cy="1991737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734" y1="52691" x2="35854" y2="45964"/>
                        <a14:foregroundMark x1="52101" y1="52915" x2="52661" y2="45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407" y="3422056"/>
            <a:ext cx="1472754" cy="1839911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5417" y1="74926" x2="25833" y2="79351"/>
                        <a14:foregroundMark x1="34167" y1="89381" x2="40833" y2="92330"/>
                        <a14:foregroundMark x1="30833" y1="93215" x2="30833" y2="93215"/>
                        <a14:foregroundMark x1="65833" y1="92625" x2="65833" y2="92625"/>
                        <a14:foregroundMark x1="57500" y1="88791" x2="57500" y2="88791"/>
                        <a14:foregroundMark x1="54167" y1="92035" x2="54167" y2="92035"/>
                        <a14:foregroundMark x1="70833" y1="82006" x2="82083" y2="7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104" y="3389321"/>
            <a:ext cx="1296799" cy="1831730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9539" y1="22293" x2="91776" y2="40127"/>
                        <a14:foregroundMark x1="71382" y1="21975" x2="88158" y2="31529"/>
                        <a14:foregroundMark x1="40132" y1="71338" x2="41118" y2="72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36" y="3361736"/>
            <a:ext cx="1898112" cy="1960550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9401" y1="59748" x2="75655" y2="66981"/>
                        <a14:foregroundMark x1="66667" y1="84277" x2="67790" y2="78616"/>
                        <a14:foregroundMark x1="40824" y1="44025" x2="41948" y2="50943"/>
                        <a14:foregroundMark x1="32584" y1="50629" x2="38951" y2="41824"/>
                        <a14:foregroundMark x1="53184" y1="43396" x2="51685" y2="49371"/>
                        <a14:foregroundMark x1="57678" y1="44340" x2="63670" y2="50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33" y="3496131"/>
            <a:ext cx="1524719" cy="1815958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2803" y1="25959" x2="44586" y2="47856"/>
                        <a14:foregroundMark x1="51274" y1="18510" x2="47771" y2="42664"/>
                        <a14:foregroundMark x1="66561" y1="28217" x2="74204" y2="48533"/>
                        <a14:foregroundMark x1="30255" y1="70880" x2="40446" y2="87133"/>
                        <a14:foregroundMark x1="63376" y1="80813" x2="64331" y2="86230"/>
                        <a14:foregroundMark x1="41401" y1="62077" x2="46497" y2="77427"/>
                        <a14:foregroundMark x1="47452" y1="60045" x2="50000" y2="62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9" y="3582373"/>
            <a:ext cx="1237820" cy="1746352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42" y="468457"/>
            <a:ext cx="3106431" cy="31139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837321">
            <a:off x="9161217" y="1581493"/>
            <a:ext cx="177523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smtClean="0">
                <a:solidFill>
                  <a:schemeClr val="accent4">
                    <a:lumMod val="50000"/>
                  </a:schemeClr>
                </a:solidFill>
              </a:rPr>
              <a:t>אשר </a:t>
            </a:r>
          </a:p>
          <a:p>
            <a:pPr algn="ctr"/>
            <a:r>
              <a:rPr lang="he-IL" sz="3200" b="1" dirty="0" smtClean="0">
                <a:solidFill>
                  <a:schemeClr val="accent4">
                    <a:lumMod val="50000"/>
                  </a:schemeClr>
                </a:solidFill>
              </a:rPr>
              <a:t>הפקות</a:t>
            </a:r>
            <a:endParaRPr lang="he-IL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אליפסה 20"/>
          <p:cNvSpPr/>
          <p:nvPr/>
        </p:nvSpPr>
        <p:spPr>
          <a:xfrm>
            <a:off x="8950569" y="3744560"/>
            <a:ext cx="351693" cy="13284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אליפסה 21"/>
          <p:cNvSpPr/>
          <p:nvPr/>
        </p:nvSpPr>
        <p:spPr>
          <a:xfrm>
            <a:off x="4641288" y="2608187"/>
            <a:ext cx="870438" cy="4308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אליפסה 22"/>
          <p:cNvSpPr/>
          <p:nvPr/>
        </p:nvSpPr>
        <p:spPr>
          <a:xfrm rot="619421">
            <a:off x="7309953" y="2674993"/>
            <a:ext cx="595351" cy="3708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>
            <a:hlinkClick r:id="rId23" action="ppaction://hlinksldjump"/>
          </p:cNvPr>
          <p:cNvSpPr/>
          <p:nvPr/>
        </p:nvSpPr>
        <p:spPr>
          <a:xfrm>
            <a:off x="10118039" y="6013938"/>
            <a:ext cx="2010864" cy="7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נגן סרט</a:t>
            </a:r>
            <a:endParaRPr lang="he-IL" sz="3200" b="1" dirty="0"/>
          </a:p>
        </p:txBody>
      </p:sp>
      <p:sp>
        <p:nvSpPr>
          <p:cNvPr id="24" name="מלבן 23">
            <a:hlinkClick r:id="rId24" action="ppaction://hlinksldjump"/>
          </p:cNvPr>
          <p:cNvSpPr/>
          <p:nvPr/>
        </p:nvSpPr>
        <p:spPr>
          <a:xfrm>
            <a:off x="7933716" y="6013938"/>
            <a:ext cx="2107099" cy="7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תקציר</a:t>
            </a:r>
            <a:endParaRPr lang="he-IL" sz="3200" b="1" dirty="0"/>
          </a:p>
        </p:txBody>
      </p:sp>
      <p:sp>
        <p:nvSpPr>
          <p:cNvPr id="25" name="מלבן 24">
            <a:hlinkClick r:id="rId25" action="ppaction://hlinksldjump"/>
          </p:cNvPr>
          <p:cNvSpPr/>
          <p:nvPr/>
        </p:nvSpPr>
        <p:spPr>
          <a:xfrm>
            <a:off x="5634992" y="6011731"/>
            <a:ext cx="2221500" cy="7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דמויות</a:t>
            </a:r>
            <a:endParaRPr lang="he-IL" sz="3200" b="1" dirty="0"/>
          </a:p>
        </p:txBody>
      </p:sp>
      <p:sp>
        <p:nvSpPr>
          <p:cNvPr id="27" name="מלבן 26">
            <a:hlinkClick r:id="rId23" action="ppaction://hlinksldjump"/>
          </p:cNvPr>
          <p:cNvSpPr/>
          <p:nvPr/>
        </p:nvSpPr>
        <p:spPr>
          <a:xfrm>
            <a:off x="2659557" y="6011731"/>
            <a:ext cx="2898212" cy="7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400" b="1" dirty="0"/>
          </a:p>
        </p:txBody>
      </p:sp>
      <p:sp>
        <p:nvSpPr>
          <p:cNvPr id="28" name="מלבן 27"/>
          <p:cNvSpPr/>
          <p:nvPr/>
        </p:nvSpPr>
        <p:spPr>
          <a:xfrm>
            <a:off x="23540" y="6011731"/>
            <a:ext cx="2558793" cy="7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b="1" dirty="0" smtClean="0"/>
              <a:t>בייייי!</a:t>
            </a:r>
            <a:endParaRPr lang="he-IL" sz="2800" b="1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50198" y1="4399" x2="27273" y2="72434"/>
                        <a14:foregroundMark x1="41107" y1="21994" x2="45059" y2="56012"/>
                        <a14:foregroundMark x1="59289" y1="29032" x2="61265" y2="59238"/>
                        <a14:foregroundMark x1="65217" y1="47801" x2="64822" y2="57771"/>
                        <a14:foregroundMark x1="45455" y1="41349" x2="58498" y2="51613"/>
                        <a14:foregroundMark x1="50593" y1="7625" x2="64427" y2="11730"/>
                        <a14:foregroundMark x1="56917" y1="3519" x2="62451" y2="4399"/>
                        <a14:backgroundMark x1="64427" y1="9384" x2="59289" y2="15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2">
            <a:off x="88600" y="61033"/>
            <a:ext cx="1129861" cy="1522856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89812" l="9764" r="100000">
                        <a14:backgroundMark x1="33333" y1="68901" x2="53535" y2="75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1563">
            <a:off x="941586" y="72121"/>
            <a:ext cx="1600075" cy="200952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-944912" y="1531311"/>
            <a:ext cx="5089476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''לגרום </a:t>
            </a:r>
            <a:r>
              <a:rPr lang="he-IL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לכעס שלך לתת לך </a:t>
            </a:r>
            <a:r>
              <a:rPr lang="he-IL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כוח, </a:t>
            </a:r>
          </a:p>
          <a:p>
            <a:r>
              <a:rPr lang="he-IL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זה </a:t>
            </a:r>
            <a:r>
              <a:rPr lang="he-IL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יכול להיות נשק </a:t>
            </a:r>
            <a:r>
              <a:rPr lang="he-IL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סודי''</a:t>
            </a:r>
          </a:p>
          <a:p>
            <a:r>
              <a:rPr lang="he-IL" sz="2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(המפקד קרפד, אמפיביה)</a:t>
            </a:r>
            <a:endParaRPr lang="he-IL" sz="20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66936" y="-34124"/>
            <a:ext cx="30082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נא להפעיל רמקולים!</a:t>
            </a:r>
            <a:endParaRPr lang="he-I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504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69" y="-325316"/>
            <a:ext cx="12713677" cy="74558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51933" y="178662"/>
            <a:ext cx="12564533" cy="64479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האוצר</a:t>
            </a:r>
            <a:endParaRPr lang="he-IL" sz="41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06471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5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-157942" y="-99753"/>
            <a:ext cx="12527280" cy="7589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49875" y="2417734"/>
            <a:ext cx="12111645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11 בלילה</a:t>
            </a:r>
          </a:p>
          <a:p>
            <a:pPr algn="ctr"/>
            <a:r>
              <a:rPr lang="he-IL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במעבדה חשוכה ומסתורית  </a:t>
            </a:r>
            <a:endParaRPr lang="he-IL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917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גזירת מסך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383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2285">
            <a:off x="5644308" y="1013609"/>
            <a:ext cx="4143640" cy="5613962"/>
          </a:xfrm>
          <a:prstGeom prst="rect">
            <a:avLst/>
          </a:prstGeom>
        </p:spPr>
      </p:pic>
      <p:sp>
        <p:nvSpPr>
          <p:cNvPr id="5" name="אליפסה 4"/>
          <p:cNvSpPr/>
          <p:nvPr/>
        </p:nvSpPr>
        <p:spPr>
          <a:xfrm rot="21182285">
            <a:off x="6966706" y="2435834"/>
            <a:ext cx="991291" cy="3515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9" b="96731" l="46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1576">
            <a:off x="8306620" y="4211246"/>
            <a:ext cx="1671009" cy="1935609"/>
          </a:xfrm>
          <a:prstGeom prst="rect">
            <a:avLst/>
          </a:prstGeom>
        </p:spPr>
      </p:pic>
      <p:sp>
        <p:nvSpPr>
          <p:cNvPr id="7" name="הסבר מלבני מעוגל 6"/>
          <p:cNvSpPr/>
          <p:nvPr/>
        </p:nvSpPr>
        <p:spPr>
          <a:xfrm>
            <a:off x="8661354" y="1121703"/>
            <a:ext cx="2125180" cy="1255350"/>
          </a:xfrm>
          <a:prstGeom prst="wedgeRoundRectCallout">
            <a:avLst>
              <a:gd name="adj1" fmla="val -50314"/>
              <a:gd name="adj2" fmla="val 8543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b="1" dirty="0" smtClean="0"/>
              <a:t>יש סיכוי שהצלחתי?</a:t>
            </a:r>
            <a:endParaRPr lang="he-IL" sz="2800" b="1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8868" y1="66746" x2="78616" y2="85036"/>
                        <a14:foregroundMark x1="64780" y1="66983" x2="66038" y2="66983"/>
                        <a14:foregroundMark x1="72956" y1="85748" x2="74214" y2="87173"/>
                        <a14:backgroundMark x1="40881" y1="11639" x2="48113" y2="56770"/>
                        <a14:backgroundMark x1="15094" y1="18052" x2="44969" y2="76485"/>
                        <a14:backgroundMark x1="56918" y1="17815" x2="50629" y2="80760"/>
                        <a14:backgroundMark x1="61950" y1="10926" x2="58491" y2="30166"/>
                        <a14:backgroundMark x1="70440" y1="15439" x2="49686" y2="81710"/>
                        <a14:backgroundMark x1="83333" y1="26128" x2="52201" y2="67696"/>
                        <a14:backgroundMark x1="88994" y1="36342" x2="40881" y2="69834"/>
                        <a14:backgroundMark x1="41509" y1="67933" x2="37736" y2="91449"/>
                        <a14:backgroundMark x1="47170" y1="75772" x2="43082" y2="86698"/>
                        <a14:backgroundMark x1="57233" y1="76010" x2="57233" y2="88124"/>
                        <a14:backgroundMark x1="63208" y1="73397" x2="62264" y2="85036"/>
                        <a14:backgroundMark x1="65094" y1="75772" x2="64780" y2="85273"/>
                        <a14:backgroundMark x1="79560" y1="42518" x2="47170" y2="75772"/>
                        <a14:backgroundMark x1="64780" y1="62233" x2="83019" y2="47506"/>
                        <a14:backgroundMark x1="15094" y1="40618" x2="24528" y2="55819"/>
                        <a14:backgroundMark x1="16667" y1="83610" x2="32704" y2="6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84073">
            <a:off x="833286" y="955710"/>
            <a:ext cx="4969087" cy="65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38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5062">
            <a:off x="5431976" y="1131913"/>
            <a:ext cx="4143640" cy="5613962"/>
          </a:xfrm>
          <a:prstGeom prst="rect">
            <a:avLst/>
          </a:prstGeom>
        </p:spPr>
      </p:pic>
      <p:sp>
        <p:nvSpPr>
          <p:cNvPr id="4" name="אליפסה 3"/>
          <p:cNvSpPr/>
          <p:nvPr/>
        </p:nvSpPr>
        <p:spPr>
          <a:xfrm rot="20775062">
            <a:off x="6632825" y="2587514"/>
            <a:ext cx="991291" cy="3515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9" b="96731" l="46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8491">
            <a:off x="5627577" y="4739399"/>
            <a:ext cx="1671009" cy="1935609"/>
          </a:xfrm>
          <a:prstGeom prst="rect">
            <a:avLst/>
          </a:prstGeom>
        </p:spPr>
      </p:pic>
      <p:sp>
        <p:nvSpPr>
          <p:cNvPr id="6" name="הסבר מלבני מעוגל 5"/>
          <p:cNvSpPr/>
          <p:nvPr/>
        </p:nvSpPr>
        <p:spPr>
          <a:xfrm rot="21192777">
            <a:off x="8237406" y="1037394"/>
            <a:ext cx="2125180" cy="1255350"/>
          </a:xfrm>
          <a:prstGeom prst="wedgeRoundRectCallout">
            <a:avLst>
              <a:gd name="adj1" fmla="val -50314"/>
              <a:gd name="adj2" fmla="val 8543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b="1" dirty="0" smtClean="0"/>
              <a:t>העם אני חכם?</a:t>
            </a:r>
            <a:endParaRPr lang="he-IL" sz="2800" b="1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8868" y1="66746" x2="78616" y2="85036"/>
                        <a14:foregroundMark x1="64780" y1="66983" x2="66038" y2="66983"/>
                        <a14:foregroundMark x1="72956" y1="85748" x2="74214" y2="87173"/>
                        <a14:backgroundMark x1="40881" y1="11639" x2="48113" y2="56770"/>
                        <a14:backgroundMark x1="15094" y1="18052" x2="44969" y2="76485"/>
                        <a14:backgroundMark x1="56918" y1="17815" x2="50629" y2="80760"/>
                        <a14:backgroundMark x1="61950" y1="10926" x2="58491" y2="30166"/>
                        <a14:backgroundMark x1="70440" y1="15439" x2="49686" y2="81710"/>
                        <a14:backgroundMark x1="83333" y1="26128" x2="52201" y2="67696"/>
                        <a14:backgroundMark x1="88994" y1="36342" x2="40881" y2="69834"/>
                        <a14:backgroundMark x1="41509" y1="67933" x2="37736" y2="91449"/>
                        <a14:backgroundMark x1="47170" y1="75772" x2="43082" y2="86698"/>
                        <a14:backgroundMark x1="57233" y1="76010" x2="57233" y2="88124"/>
                        <a14:backgroundMark x1="63208" y1="73397" x2="62264" y2="85036"/>
                        <a14:backgroundMark x1="65094" y1="75772" x2="64780" y2="85273"/>
                        <a14:backgroundMark x1="79560" y1="42518" x2="47170" y2="75772"/>
                        <a14:backgroundMark x1="64780" y1="62233" x2="83019" y2="47506"/>
                        <a14:backgroundMark x1="15094" y1="40618" x2="24528" y2="55819"/>
                        <a14:backgroundMark x1="16667" y1="83610" x2="32704" y2="6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84073">
            <a:off x="833286" y="955710"/>
            <a:ext cx="4969087" cy="6578571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8868" y1="66746" x2="78616" y2="85036"/>
                        <a14:foregroundMark x1="64780" y1="66983" x2="66038" y2="66983"/>
                        <a14:foregroundMark x1="72956" y1="85748" x2="74214" y2="87173"/>
                        <a14:backgroundMark x1="40881" y1="11639" x2="48113" y2="56770"/>
                        <a14:backgroundMark x1="15094" y1="18052" x2="44969" y2="76485"/>
                        <a14:backgroundMark x1="56918" y1="17815" x2="50629" y2="80760"/>
                        <a14:backgroundMark x1="61950" y1="10926" x2="58491" y2="30166"/>
                        <a14:backgroundMark x1="70440" y1="15439" x2="49686" y2="81710"/>
                        <a14:backgroundMark x1="83333" y1="26128" x2="52201" y2="67696"/>
                        <a14:backgroundMark x1="88994" y1="36342" x2="40881" y2="69834"/>
                        <a14:backgroundMark x1="41509" y1="67933" x2="37736" y2="91449"/>
                        <a14:backgroundMark x1="47170" y1="75772" x2="43082" y2="86698"/>
                        <a14:backgroundMark x1="57233" y1="76010" x2="57233" y2="88124"/>
                        <a14:backgroundMark x1="63208" y1="73397" x2="62264" y2="85036"/>
                        <a14:backgroundMark x1="65094" y1="75772" x2="64780" y2="85273"/>
                        <a14:backgroundMark x1="79560" y1="42518" x2="47170" y2="75772"/>
                        <a14:backgroundMark x1="64780" y1="62233" x2="83019" y2="47506"/>
                        <a14:backgroundMark x1="15094" y1="40618" x2="24528" y2="55819"/>
                        <a14:backgroundMark x1="16667" y1="83610" x2="32704" y2="6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490" flipH="1">
            <a:off x="4310978" y="760282"/>
            <a:ext cx="4651197" cy="61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8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38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330">
            <a:off x="6974345" y="1141681"/>
            <a:ext cx="4143640" cy="5613962"/>
          </a:xfrm>
          <a:prstGeom prst="rect">
            <a:avLst/>
          </a:prstGeom>
        </p:spPr>
      </p:pic>
      <p:sp>
        <p:nvSpPr>
          <p:cNvPr id="4" name="אליפסה 3"/>
          <p:cNvSpPr/>
          <p:nvPr/>
        </p:nvSpPr>
        <p:spPr>
          <a:xfrm rot="1329550">
            <a:off x="8945136" y="2637337"/>
            <a:ext cx="991291" cy="3515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9" b="96731" l="4647" r="100000">
                        <a14:backgroundMark x1="11532" y1="60327" x2="44406" y2="68351"/>
                        <a14:backgroundMark x1="20826" y1="50371" x2="42857" y2="67608"/>
                        <a14:backgroundMark x1="18072" y1="74740" x2="43718" y2="69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723">
            <a:off x="9334544" y="4957206"/>
            <a:ext cx="1671009" cy="1935609"/>
          </a:xfrm>
          <a:prstGeom prst="rect">
            <a:avLst/>
          </a:prstGeom>
        </p:spPr>
      </p:pic>
      <p:sp>
        <p:nvSpPr>
          <p:cNvPr id="6" name="הסבר מלבני מעוגל 5"/>
          <p:cNvSpPr/>
          <p:nvPr/>
        </p:nvSpPr>
        <p:spPr>
          <a:xfrm>
            <a:off x="8469631" y="697376"/>
            <a:ext cx="2125180" cy="1255350"/>
          </a:xfrm>
          <a:prstGeom prst="wedgeRoundRectCallout">
            <a:avLst>
              <a:gd name="adj1" fmla="val -22151"/>
              <a:gd name="adj2" fmla="val 7947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b="1" dirty="0" smtClean="0"/>
              <a:t>אמא!!!</a:t>
            </a:r>
          </a:p>
          <a:p>
            <a:pPr algn="ctr"/>
            <a:r>
              <a:rPr lang="he-IL" sz="2800" b="1" dirty="0" smtClean="0"/>
              <a:t>על תפגע בי!</a:t>
            </a:r>
            <a:endParaRPr lang="he-IL" sz="2800" b="1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5283" y1="51069" x2="52830" y2="52494"/>
                        <a14:foregroundMark x1="37107" y1="70309" x2="37421" y2="71971"/>
                        <a14:foregroundMark x1="32390" y1="67696" x2="39937" y2="70309"/>
                        <a14:foregroundMark x1="57547" y1="85511" x2="61635" y2="85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6979">
            <a:off x="3643200" y="-486730"/>
            <a:ext cx="3461388" cy="4582529"/>
          </a:xfrm>
          <a:prstGeom prst="rect">
            <a:avLst/>
          </a:prstGeom>
        </p:spPr>
      </p:pic>
      <p:sp>
        <p:nvSpPr>
          <p:cNvPr id="9" name="הסבר מלבני מעוגל 8"/>
          <p:cNvSpPr/>
          <p:nvPr/>
        </p:nvSpPr>
        <p:spPr>
          <a:xfrm>
            <a:off x="6538083" y="108033"/>
            <a:ext cx="1840108" cy="864523"/>
          </a:xfrm>
          <a:prstGeom prst="wedgeRoundRectCallout">
            <a:avLst>
              <a:gd name="adj1" fmla="val -45505"/>
              <a:gd name="adj2" fmla="val 7980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כן!!!!!</a:t>
            </a:r>
          </a:p>
          <a:p>
            <a:pPr algn="ctr"/>
            <a:r>
              <a:rPr lang="he-IL" b="1" dirty="0" smtClean="0"/>
              <a:t>ראאאאאאאארוי!</a:t>
            </a:r>
            <a:endParaRPr lang="he-IL" b="1" dirty="0"/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9" b="96731" l="4647" r="100000">
                        <a14:backgroundMark x1="11532" y1="60327" x2="44406" y2="68351"/>
                        <a14:backgroundMark x1="20826" y1="50371" x2="42857" y2="67608"/>
                        <a14:backgroundMark x1="18072" y1="74740" x2="43718" y2="69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723">
            <a:off x="9332006" y="4957207"/>
            <a:ext cx="1671009" cy="1935609"/>
          </a:xfrm>
          <a:prstGeom prst="rect">
            <a:avLst/>
          </a:prstGeom>
        </p:spPr>
      </p:pic>
      <p:sp>
        <p:nvSpPr>
          <p:cNvPr id="12" name="צורה חופשית 11"/>
          <p:cNvSpPr/>
          <p:nvPr/>
        </p:nvSpPr>
        <p:spPr>
          <a:xfrm>
            <a:off x="9118423" y="5096933"/>
            <a:ext cx="745244" cy="1066810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9" b="96731" l="4647" r="100000">
                        <a14:backgroundMark x1="11532" y1="60327" x2="44406" y2="68351"/>
                        <a14:backgroundMark x1="20826" y1="50371" x2="42857" y2="67608"/>
                        <a14:backgroundMark x1="18072" y1="74740" x2="43718" y2="69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723">
            <a:off x="9329466" y="4957205"/>
            <a:ext cx="1671009" cy="1935609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1780">
            <a:off x="8438168" y="4089299"/>
            <a:ext cx="944395" cy="38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86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11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41667E-6 -5.18519E-6 L -5.41667E-6 -5.18519E-6 C -0.00222 0.00161 -0.00456 0.003 -0.00678 0.00485 C -0.00756 0.00555 -0.00795 0.00717 -0.00886 0.0074 C -0.01159 0.00763 -0.01433 0.00647 -0.01693 0.00601 C -0.01771 0.00578 -0.01836 0.00555 -0.01902 0.00485 C -0.02045 0.00346 -0.02162 0.00092 -0.02318 -5.18519E-6 L -0.02514 -0.00117 C -0.0323 -0.0139 -0.02969 -0.00557 -0.03126 -0.01691 C -0.03152 -0.01807 -0.03178 -0.01922 -0.03204 -0.02061 C -0.03126 -0.02131 -0.03073 -0.02246 -0.02995 -0.02293 C -0.02813 -0.02408 -0.02136 -0.02524 -0.02045 -0.02547 C -0.01342 -0.02501 -0.00626 -0.02524 0.00065 -0.02408 C 0.0013 -0.02408 0.00156 -0.02246 0.00208 -0.02177 C 0.00494 -0.0183 0.00442 -0.02061 0.0069 -0.01691 C 0.00898 -0.01367 0.01002 -0.01112 0.01158 -0.00719 C 0.01249 -0.00487 0.01432 -5.18519E-6 0.01432 -5.18519E-6 C 0.01458 0.00115 0.01497 0.00231 0.01497 0.00369 C 0.01497 0.02013 0.00989 0.01064 -0.00131 0.00971 C -0.00404 0.00856 -0.0043 0.00879 -0.00678 0.00601 C -0.00821 0.00462 -0.00925 0.00207 -0.01081 0.00115 C -0.01159 0.00092 -0.01225 0.00068 -0.0129 -5.18519E-6 C -0.01368 -0.0007 -0.0142 -0.00186 -0.01498 -0.00232 C -0.01602 -0.00302 -0.01719 -0.00325 -0.01836 -0.00348 C -0.01928 -0.00441 -0.02019 -0.00533 -0.0211 -0.00603 C -0.02201 -0.00649 -0.02292 -0.00672 -0.02383 -0.00719 C -0.02448 -0.00765 -0.02514 -0.00811 -0.02579 -0.00834 C -0.02631 -0.00927 -0.0267 -0.01018 -0.02722 -0.01089 C -0.02787 -0.01158 -0.02878 -0.01112 -0.0293 -0.01205 C -0.03008 -0.01413 -0.0306 -0.01922 -0.0306 -0.01922 C -0.02982 -0.02339 -0.03034 -0.02408 -0.02722 -0.02408 C -0.02058 -0.02408 -0.01407 -0.02339 -0.00743 -0.02293 C -0.00521 -0.02246 -0.00287 -0.02246 -0.00066 -0.02177 C -5.41667E-6 -0.02154 0.00078 -0.02107 0.00143 -0.02061 C 0.00481 -0.01714 0.00481 -0.01691 0.0069 -0.0132 C 0.00703 -0.01205 0.00755 -0.01089 0.00755 -0.00973 C 0.00729 -0.00557 0.0069 -0.0014 0.00611 0.00254 C 0.00585 0.00393 0.00312 0.00693 0.00273 0.0074 C 0.00208 0.00786 -0.00157 0.01041 -0.00274 0.01087 C -0.00378 0.01133 -0.00495 0.0118 -0.00613 0.01226 C -0.00899 0.01133 -0.01211 0.0111 -0.01498 0.00971 C -0.01641 0.00902 -0.01758 0.00717 -0.01902 0.00601 C -0.02032 0.00508 -0.02175 0.00439 -0.02318 0.00369 C -0.02631 -0.00209 -0.02201 0.00485 -0.02787 -5.18519E-6 C -0.02943 -0.00117 -0.0306 -0.00325 -0.03204 -0.00487 L -0.03399 -0.00719 C -0.03646 -0.0139 -0.03399 -0.00834 -0.03738 -0.0132 C -0.03933 -0.01621 -0.03946 -0.01691 -0.04076 -0.02061 C -0.04024 -0.02987 -0.0418 -0.03057 -0.03816 -0.03381 C -0.03751 -0.0345 -0.03672 -0.03473 -0.03607 -0.03496 C -0.0306 -0.03473 -0.0224 -0.03473 -0.01628 -0.03265 C -0.01563 -0.03242 -0.01498 -0.03172 -0.01433 -0.03149 C -0.01094 -0.0301 -0.00404 -0.02779 -0.00404 -0.02779 C -0.00313 -0.02709 -0.00222 -0.0264 -0.00131 -0.02547 C 0.00247 -0.02084 -0.00261 -0.02455 0.00208 -0.02177 C 0.0069 -0.00881 -0.00066 -0.02848 0.00546 -0.01459 C 0.00781 -0.00927 0.00807 -0.00765 0.0095 -0.00232 C 0.00976 -0.0007 0.01002 0.00092 0.01028 0.00254 C 0.0108 0.00624 0.01197 0.00902 0.01028 0.01342 C 0.00976 0.01481 0.00846 0.01411 0.00755 0.01457 C 0.00455 0.01318 0.00143 0.01226 -0.00131 0.00971 C -0.00365 0.00763 -0.00573 0.00462 -0.00808 0.00254 C -0.00899 0.00161 -0.01003 0.00092 -0.01081 -5.18519E-6 C -0.01771 -0.00719 -0.01211 -0.00279 -0.01836 -0.00719 C -0.01876 -0.00834 -0.01915 -0.00973 -0.01967 -0.01089 C -0.02006 -0.01182 -0.02136 -0.01228 -0.0211 -0.0132 C -0.02058 -0.01575 -0.01771 -0.0176 -0.01628 -0.01807 C -0.01081 -0.02038 -0.00977 -0.02038 -0.00469 -0.02177 C -0.00105 -0.02131 0.0026 -0.02154 0.00611 -0.02061 C 0.00742 -0.02015 0.00846 -0.01899 0.0095 -0.01807 C 0.01119 -0.01691 0.01302 -0.01529 0.01432 -0.0132 C 0.01484 -0.01251 0.01523 -0.01158 0.01575 -0.01089 C 0.02005 -0.00464 0.01575 -0.01182 0.01914 -0.00603 C 0.01953 -0.00441 0.02005 -0.00279 0.02044 -0.00117 C 0.02174 0.00439 0.02174 0.00925 0.02044 0.01573 C 0.02018 0.01712 0.01914 0.01666 0.01835 0.01712 C 0.01523 0.01573 0.0121 0.01481 0.00885 0.01342 C 0.0065 0.01249 0.0065 0.01156 0.00416 0.00971 C 0.00025 0.00693 0.0039 0.01064 -0.00066 0.00601 C -0.0043 0.00231 -0.00131 0.00531 -0.00404 0.00115 C -0.00469 0.00045 -0.00573 0.00022 -0.00613 -0.00117 C -0.00652 -0.00256 -0.00613 -0.00441 -0.00613 -0.00603 L -5.41667E-6 -5.18519E-6 Z " pathEditMode="relative" ptsTypes="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7"/>
            <a:ext cx="12192000" cy="684638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3648" y1="49420" x2="37736" y2="43155"/>
                        <a14:foregroundMark x1="54088" y1="49420" x2="55346" y2="44548"/>
                        <a14:foregroundMark x1="65094" y1="65661" x2="67610" y2="62877"/>
                        <a14:foregroundMark x1="33019" y1="65661" x2="37107" y2="68910"/>
                        <a14:backgroundMark x1="18553" y1="33411" x2="18239" y2="35035"/>
                        <a14:backgroundMark x1="19182" y1="35963" x2="18553" y2="36427"/>
                        <a14:backgroundMark x1="50314" y1="83295" x2="50314" y2="90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106">
            <a:off x="3535547" y="152265"/>
            <a:ext cx="2987639" cy="4049284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" b="100000" l="0" r="100000">
                        <a14:foregroundMark x1="45912" y1="50594" x2="52516" y2="51544"/>
                        <a14:foregroundMark x1="45912" y1="62708" x2="51887" y2="65796"/>
                        <a14:backgroundMark x1="16981" y1="64846" x2="50314" y2="86698"/>
                        <a14:backgroundMark x1="35220" y1="74822" x2="71698" y2="75297"/>
                        <a14:backgroundMark x1="54717" y1="93824" x2="77358" y2="71971"/>
                        <a14:backgroundMark x1="78931" y1="70309" x2="83019" y2="88836"/>
                        <a14:backgroundMark x1="75472" y1="65558" x2="64151" y2="71496"/>
                        <a14:backgroundMark x1="22642" y1="66983" x2="33962" y2="69596"/>
                        <a14:backgroundMark x1="36164" y1="15439" x2="35535" y2="16152"/>
                        <a14:backgroundMark x1="28931" y1="20428" x2="29874" y2="19715"/>
                        <a14:backgroundMark x1="55660" y1="14964" x2="55660" y2="13302"/>
                        <a14:backgroundMark x1="61006" y1="14964" x2="62264" y2="15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2761">
            <a:off x="2420004" y="1769920"/>
            <a:ext cx="3029373" cy="4010585"/>
          </a:xfrm>
          <a:prstGeom prst="rect">
            <a:avLst/>
          </a:prstGeom>
        </p:spPr>
      </p:pic>
      <p:sp>
        <p:nvSpPr>
          <p:cNvPr id="5" name="הסבר מלבני מעוגל 4"/>
          <p:cNvSpPr/>
          <p:nvPr/>
        </p:nvSpPr>
        <p:spPr>
          <a:xfrm>
            <a:off x="6379816" y="390698"/>
            <a:ext cx="1895301" cy="1679171"/>
          </a:xfrm>
          <a:prstGeom prst="wedgeRoundRectCallout">
            <a:avLst>
              <a:gd name="adj1" fmla="val -71272"/>
              <a:gd name="adj2" fmla="val 7537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err="1" smtClean="0"/>
              <a:t>חחחחחחחח</a:t>
            </a:r>
            <a:r>
              <a:rPr lang="he-IL" b="1" dirty="0" smtClean="0"/>
              <a:t>!</a:t>
            </a:r>
          </a:p>
          <a:p>
            <a:pPr algn="ctr"/>
            <a:r>
              <a:rPr lang="he-IL" b="1" dirty="0" smtClean="0"/>
              <a:t>איך </a:t>
            </a:r>
            <a:r>
              <a:rPr lang="he-IL" b="1" dirty="0" err="1" smtClean="0"/>
              <a:t>נבעלתה</a:t>
            </a:r>
            <a:r>
              <a:rPr lang="he-IL" b="1" dirty="0" smtClean="0"/>
              <a:t>!</a:t>
            </a:r>
          </a:p>
          <a:p>
            <a:pPr algn="ctr"/>
            <a:r>
              <a:rPr lang="he-IL" b="1" dirty="0" err="1" smtClean="0"/>
              <a:t>חחחחחחחח</a:t>
            </a:r>
            <a:r>
              <a:rPr lang="he-IL" b="1" dirty="0" smtClean="0"/>
              <a:t>!</a:t>
            </a:r>
          </a:p>
          <a:p>
            <a:pPr algn="ctr"/>
            <a:r>
              <a:rPr lang="he-IL" b="1" dirty="0" smtClean="0"/>
              <a:t>זה היה טוב......</a:t>
            </a:r>
            <a:endParaRPr lang="he-IL" b="1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0256">
            <a:off x="7525871" y="1298762"/>
            <a:ext cx="4143640" cy="5613962"/>
          </a:xfrm>
          <a:prstGeom prst="rect">
            <a:avLst/>
          </a:prstGeom>
        </p:spPr>
      </p:pic>
      <p:sp>
        <p:nvSpPr>
          <p:cNvPr id="7" name="אליפסה 6"/>
          <p:cNvSpPr/>
          <p:nvPr/>
        </p:nvSpPr>
        <p:spPr>
          <a:xfrm rot="20954431">
            <a:off x="8740843" y="2795705"/>
            <a:ext cx="991291" cy="3515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הסבר מלבני מעוגל 8"/>
          <p:cNvSpPr/>
          <p:nvPr/>
        </p:nvSpPr>
        <p:spPr>
          <a:xfrm>
            <a:off x="9895994" y="189298"/>
            <a:ext cx="2125180" cy="2516966"/>
          </a:xfrm>
          <a:prstGeom prst="wedgeRoundRectCallout">
            <a:avLst>
              <a:gd name="adj1" fmla="val -64396"/>
              <a:gd name="adj2" fmla="val 4227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b="1" dirty="0" smtClean="0"/>
              <a:t>תראה מה </a:t>
            </a:r>
            <a:r>
              <a:rPr lang="he-IL" sz="2000" b="1" dirty="0" err="1" smtClean="0"/>
              <a:t>עשיתה</a:t>
            </a:r>
            <a:r>
              <a:rPr lang="he-IL" sz="2000" b="1" dirty="0" smtClean="0"/>
              <a:t>!</a:t>
            </a:r>
          </a:p>
          <a:p>
            <a:pPr algn="ctr"/>
            <a:r>
              <a:rPr lang="he-IL" sz="2000" b="1" dirty="0" smtClean="0"/>
              <a:t>לא מספיק </a:t>
            </a:r>
            <a:r>
              <a:rPr lang="he-IL" sz="2000" b="1" dirty="0" err="1" smtClean="0"/>
              <a:t>ערסתה</a:t>
            </a:r>
            <a:r>
              <a:rPr lang="he-IL" sz="2000" b="1" dirty="0" smtClean="0"/>
              <a:t> לי את ההמצאה גם </a:t>
            </a:r>
            <a:r>
              <a:rPr lang="he-IL" sz="2000" b="1" dirty="0" err="1" smtClean="0"/>
              <a:t>לכלכתה</a:t>
            </a:r>
            <a:r>
              <a:rPr lang="he-IL" sz="2000" b="1" dirty="0" smtClean="0"/>
              <a:t> אותי בכימיקלים מסוכנים!</a:t>
            </a:r>
            <a:endParaRPr lang="he-IL" sz="2000" b="1" dirty="0"/>
          </a:p>
        </p:txBody>
      </p:sp>
      <p:sp>
        <p:nvSpPr>
          <p:cNvPr id="11" name="צורה חופשית 10"/>
          <p:cNvSpPr/>
          <p:nvPr/>
        </p:nvSpPr>
        <p:spPr>
          <a:xfrm rot="3067710">
            <a:off x="9769307" y="4953851"/>
            <a:ext cx="675852" cy="764151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" b="96731" l="4647" r="100000">
                        <a14:backgroundMark x1="11532" y1="60327" x2="44406" y2="68351"/>
                        <a14:backgroundMark x1="20826" y1="50371" x2="42857" y2="67608"/>
                        <a14:backgroundMark x1="18072" y1="74740" x2="43718" y2="69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5457">
            <a:off x="7818571" y="4825357"/>
            <a:ext cx="1671009" cy="1935609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677">
            <a:off x="9238087" y="4258924"/>
            <a:ext cx="859182" cy="328160"/>
          </a:xfrm>
          <a:prstGeom prst="rect">
            <a:avLst/>
          </a:prstGeom>
        </p:spPr>
      </p:pic>
      <p:sp>
        <p:nvSpPr>
          <p:cNvPr id="15" name="מלבן 14"/>
          <p:cNvSpPr/>
          <p:nvPr/>
        </p:nvSpPr>
        <p:spPr>
          <a:xfrm rot="510276">
            <a:off x="8360263" y="3285757"/>
            <a:ext cx="1039495" cy="1683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/>
          <p:cNvSpPr/>
          <p:nvPr/>
        </p:nvSpPr>
        <p:spPr>
          <a:xfrm rot="8689215">
            <a:off x="9364349" y="3050910"/>
            <a:ext cx="1039495" cy="1683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אליפסה 16"/>
          <p:cNvSpPr/>
          <p:nvPr/>
        </p:nvSpPr>
        <p:spPr>
          <a:xfrm rot="20478276">
            <a:off x="4155202" y="1130137"/>
            <a:ext cx="1263535" cy="450738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164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7"/>
            <a:ext cx="12192000" cy="684638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3648" y1="49420" x2="37736" y2="43155"/>
                        <a14:foregroundMark x1="54088" y1="49420" x2="55346" y2="44548"/>
                        <a14:foregroundMark x1="65094" y1="65661" x2="67610" y2="62877"/>
                        <a14:foregroundMark x1="33019" y1="65661" x2="37107" y2="68910"/>
                        <a14:backgroundMark x1="18553" y1="33411" x2="18239" y2="35035"/>
                        <a14:backgroundMark x1="19182" y1="35963" x2="18553" y2="36427"/>
                        <a14:backgroundMark x1="50314" y1="83295" x2="50314" y2="90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081">
            <a:off x="3751679" y="2629458"/>
            <a:ext cx="2987639" cy="4049284"/>
          </a:xfrm>
          <a:prstGeom prst="rect">
            <a:avLst/>
          </a:prstGeom>
        </p:spPr>
      </p:pic>
      <p:sp>
        <p:nvSpPr>
          <p:cNvPr id="4" name="הסבר מלבני מעוגל 3"/>
          <p:cNvSpPr/>
          <p:nvPr/>
        </p:nvSpPr>
        <p:spPr>
          <a:xfrm>
            <a:off x="2830651" y="376070"/>
            <a:ext cx="4829694" cy="1039091"/>
          </a:xfrm>
          <a:prstGeom prst="wedgeRoundRectCallout">
            <a:avLst>
              <a:gd name="adj1" fmla="val 13006"/>
              <a:gd name="adj2" fmla="val 23678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000" b="1" dirty="0" smtClean="0"/>
              <a:t>אז מה זה אומר......?</a:t>
            </a:r>
            <a:endParaRPr lang="he-IL" sz="4000" b="1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539">
            <a:off x="4815907" y="4753078"/>
            <a:ext cx="859182" cy="32816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76" y="1234999"/>
            <a:ext cx="4143640" cy="5613962"/>
          </a:xfrm>
          <a:prstGeom prst="rect">
            <a:avLst/>
          </a:prstGeom>
        </p:spPr>
      </p:pic>
      <p:sp>
        <p:nvSpPr>
          <p:cNvPr id="8" name="אליפסה 7"/>
          <p:cNvSpPr/>
          <p:nvPr/>
        </p:nvSpPr>
        <p:spPr>
          <a:xfrm rot="84175">
            <a:off x="9682712" y="2707687"/>
            <a:ext cx="991291" cy="3515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צורה חופשית 8"/>
          <p:cNvSpPr/>
          <p:nvPr/>
        </p:nvSpPr>
        <p:spPr>
          <a:xfrm rot="3797454">
            <a:off x="10210039" y="4975960"/>
            <a:ext cx="675852" cy="764151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" b="96731" l="4647" r="100000">
                        <a14:backgroundMark x1="11532" y1="60327" x2="44406" y2="68351"/>
                        <a14:backgroundMark x1="20826" y1="50371" x2="42857" y2="67608"/>
                        <a14:backgroundMark x1="18072" y1="74740" x2="43718" y2="69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5201">
            <a:off x="8113209" y="4504774"/>
            <a:ext cx="1671009" cy="1935609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90421">
            <a:off x="9876406" y="4246258"/>
            <a:ext cx="859182" cy="328160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 rot="1240020">
            <a:off x="9185409" y="3099887"/>
            <a:ext cx="1039495" cy="1683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 rot="9418959">
            <a:off x="10248490" y="3095303"/>
            <a:ext cx="1039495" cy="1683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הסבר מלבני מעוגל 13"/>
          <p:cNvSpPr/>
          <p:nvPr/>
        </p:nvSpPr>
        <p:spPr>
          <a:xfrm>
            <a:off x="8344235" y="937134"/>
            <a:ext cx="2721841" cy="1104589"/>
          </a:xfrm>
          <a:prstGeom prst="wedgeRoundRectCallout">
            <a:avLst>
              <a:gd name="adj1" fmla="val -16252"/>
              <a:gd name="adj2" fmla="val 11593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שדבר ראשון אני הולך הביתה להתקלח דבר שני שאתה ''מ-פ-ו-ט-ר''!!!</a:t>
            </a:r>
            <a:endParaRPr lang="he-IL" b="1" dirty="0"/>
          </a:p>
        </p:txBody>
      </p:sp>
      <p:sp>
        <p:nvSpPr>
          <p:cNvPr id="15" name="אליפסה 14"/>
          <p:cNvSpPr/>
          <p:nvPr/>
        </p:nvSpPr>
        <p:spPr>
          <a:xfrm rot="21297392">
            <a:off x="4545060" y="3631175"/>
            <a:ext cx="1263535" cy="45073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325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3648" y1="49420" x2="37736" y2="43155"/>
                        <a14:foregroundMark x1="54088" y1="49420" x2="55346" y2="44548"/>
                        <a14:foregroundMark x1="65094" y1="65661" x2="67610" y2="62877"/>
                        <a14:foregroundMark x1="33019" y1="65661" x2="37107" y2="68910"/>
                        <a14:backgroundMark x1="18553" y1="33411" x2="18239" y2="35035"/>
                        <a14:backgroundMark x1="19182" y1="35963" x2="18553" y2="36427"/>
                        <a14:backgroundMark x1="50314" y1="83295" x2="50314" y2="90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081">
            <a:off x="1733076" y="4377815"/>
            <a:ext cx="920001" cy="124692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49" y="3870049"/>
            <a:ext cx="1272783" cy="1724415"/>
          </a:xfrm>
          <a:prstGeom prst="rect">
            <a:avLst/>
          </a:prstGeom>
        </p:spPr>
      </p:pic>
      <p:sp>
        <p:nvSpPr>
          <p:cNvPr id="5" name="אליפסה 4"/>
          <p:cNvSpPr/>
          <p:nvPr/>
        </p:nvSpPr>
        <p:spPr>
          <a:xfrm rot="84175">
            <a:off x="3278772" y="4314872"/>
            <a:ext cx="229874" cy="98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צורה חופשית 5"/>
          <p:cNvSpPr/>
          <p:nvPr/>
        </p:nvSpPr>
        <p:spPr>
          <a:xfrm rot="3797454">
            <a:off x="3384676" y="5036977"/>
            <a:ext cx="189142" cy="177200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" b="96731" l="4647" r="100000">
                        <a14:backgroundMark x1="11532" y1="60327" x2="44406" y2="68351"/>
                        <a14:backgroundMark x1="20826" y1="50371" x2="42857" y2="67608"/>
                        <a14:backgroundMark x1="18072" y1="74740" x2="43718" y2="69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5201">
            <a:off x="2694297" y="4922606"/>
            <a:ext cx="513276" cy="594552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90421">
            <a:off x="3280627" y="4783504"/>
            <a:ext cx="263911" cy="100799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 rot="1240020">
            <a:off x="3166041" y="4470176"/>
            <a:ext cx="241052" cy="471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 rot="9418959">
            <a:off x="3414418" y="4470175"/>
            <a:ext cx="241052" cy="471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1330">
            <a:off x="2009088" y="5027756"/>
            <a:ext cx="377448" cy="152030"/>
          </a:xfrm>
          <a:prstGeom prst="rect">
            <a:avLst/>
          </a:prstGeom>
        </p:spPr>
      </p:pic>
      <p:sp>
        <p:nvSpPr>
          <p:cNvPr id="12" name="הסבר מלבני מעוגל 11"/>
          <p:cNvSpPr/>
          <p:nvPr/>
        </p:nvSpPr>
        <p:spPr>
          <a:xfrm>
            <a:off x="552948" y="4094839"/>
            <a:ext cx="1649385" cy="398893"/>
          </a:xfrm>
          <a:prstGeom prst="wedgeRoundRectCallout">
            <a:avLst>
              <a:gd name="adj1" fmla="val 30861"/>
              <a:gd name="adj2" fmla="val 8718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b="1" dirty="0" smtClean="0"/>
              <a:t>לא!!!!!!!!!!!!</a:t>
            </a:r>
            <a:endParaRPr lang="he-IL" sz="2000" b="1" dirty="0"/>
          </a:p>
        </p:txBody>
      </p:sp>
      <p:sp>
        <p:nvSpPr>
          <p:cNvPr id="13" name="אליפסה 12"/>
          <p:cNvSpPr/>
          <p:nvPr/>
        </p:nvSpPr>
        <p:spPr>
          <a:xfrm rot="20478276">
            <a:off x="1306059" y="5398547"/>
            <a:ext cx="471725" cy="19133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9730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12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26 -0.00579 -0.00078 -0.01134 -0.00078 -0.0169 C -0.00052 -0.03519 -0.00013 -0.05347 0.00065 -0.07153 C 0.00078 -0.07454 0.00143 -0.07732 0.00195 -0.08009 C 0.00312 -0.08542 0.00586 -0.09607 0.0082 -0.09931 C 0.00924 -0.10093 0.01054 -0.10232 0.01159 -0.10417 C 0.01289 -0.10695 0.01367 -0.11019 0.01497 -0.11273 C 0.01575 -0.11435 0.01692 -0.11505 0.0177 -0.11644 C 0.01875 -0.11829 0.0194 -0.1206 0.02044 -0.12246 C 0.02122 -0.12408 0.02226 -0.1257 0.02317 -0.12732 C 0.02409 -0.12917 0.02474 -0.13171 0.02591 -0.13333 C 0.02682 -0.13496 0.02812 -0.13588 0.02929 -0.13704 C 0.03138 -0.14306 0.03099 -0.14329 0.03411 -0.14792 C 0.03463 -0.14884 0.03554 -0.14931 0.03606 -0.15023 C 0.03711 -0.15208 0.03776 -0.15463 0.0388 -0.15648 C 0.04284 -0.16343 0.0414 -0.15926 0.0457 -0.16482 C 0.04635 -0.16597 0.047 -0.16736 0.04765 -0.16852 C 0.0483 -0.16945 0.04909 -0.17014 0.04974 -0.17083 C 0.05117 -0.17292 0.05234 -0.17523 0.05377 -0.17708 C 0.05494 -0.17847 0.05612 -0.17917 0.05729 -0.18056 C 0.06302 -0.18796 0.05807 -0.18357 0.06406 -0.18796 C 0.06536 -0.19028 0.06705 -0.19352 0.06888 -0.19514 C 0.06966 -0.19583 0.0707 -0.19607 0.07161 -0.1963 C 0.07265 -0.19792 0.07369 -0.19977 0.075 -0.20116 C 0.0776 -0.2044 0.08034 -0.20695 0.0832 -0.20972 C 0.08398 -0.21065 0.08502 -0.21111 0.0858 -0.21204 C 0.08685 -0.2132 0.08763 -0.21458 0.08854 -0.21574 C 0.08971 -0.21713 0.09088 -0.21806 0.09205 -0.21945 C 0.09257 -0.22014 0.09284 -0.22107 0.09336 -0.22176 C 0.09427 -0.22315 0.09518 -0.22408 0.09609 -0.22546 C 0.09791 -0.22824 0.09974 -0.23125 0.10156 -0.23403 C 0.10221 -0.23496 0.10299 -0.23542 0.10364 -0.23634 C 0.10403 -0.23704 0.10442 -0.2382 0.10494 -0.23889 C 0.10599 -0.24028 0.10729 -0.24121 0.10833 -0.24236 C 0.1095 -0.24398 0.11067 -0.2456 0.11172 -0.24722 C 0.11276 -0.24884 0.11341 -0.2507 0.11445 -0.25208 C 0.11536 -0.25324 0.1164 -0.25371 0.11718 -0.25463 C 0.11797 -0.25533 0.11862 -0.25625 0.11927 -0.25695 C 0.12526 -0.26458 0.11875 -0.25625 0.12474 -0.26551 C 0.12539 -0.26644 0.12617 -0.2669 0.12682 -0.26783 C 0.12721 -0.26852 0.1276 -0.26968 0.12812 -0.27037 C 0.12877 -0.2713 0.12955 -0.27176 0.1302 -0.27269 C 0.13099 -0.27384 0.13151 -0.27546 0.13229 -0.27639 C 0.13307 -0.27755 0.13411 -0.27778 0.13489 -0.27871 C 0.13919 -0.2838 0.13971 -0.28611 0.14388 -0.28982 C 0.1444 -0.29028 0.14518 -0.29051 0.14583 -0.29097 C 0.14713 -0.29329 0.14752 -0.29421 0.14922 -0.29583 C 0.15039 -0.29676 0.15156 -0.29722 0.15273 -0.29815 C 0.15364 -0.29884 0.15455 -0.29954 0.15547 -0.3007 C 0.15599 -0.30116 0.15625 -0.30255 0.15677 -0.30301 C 0.15755 -0.30371 0.15859 -0.30394 0.1595 -0.30417 C 0.1625 -0.30695 0.16523 -0.30972 0.16836 -0.31158 C 0.16927 -0.31204 0.17018 -0.31227 0.17109 -0.31273 C 0.17174 -0.3132 0.17239 -0.31366 0.17317 -0.31389 C 0.17409 -0.31435 0.175 -0.31482 0.17591 -0.31528 C 0.17656 -0.31551 0.17721 -0.31597 0.17786 -0.31644 C 0.17903 -0.3169 0.1802 -0.31713 0.18138 -0.31759 C 0.18997 -0.32107 0.17721 -0.31644 0.1875 -0.32014 C 0.18815 -0.32083 0.18867 -0.32199 0.18945 -0.32246 C 0.20065 -0.32778 0.19127 -0.32107 0.197 -0.32477 C 0.2 -0.32685 0.20273 -0.32963 0.20586 -0.33102 C 0.20677 -0.33125 0.20768 -0.33171 0.20859 -0.33218 C 0.21002 -0.33287 0.21132 -0.33403 0.21263 -0.33449 C 0.21354 -0.33496 0.21445 -0.33542 0.21536 -0.33588 C 0.21653 -0.33634 0.2177 -0.33658 0.21888 -0.33704 C 0.2207 -0.33796 0.22239 -0.33958 0.22422 -0.34074 C 0.22695 -0.34213 0.22955 -0.34236 0.23242 -0.34306 C 0.23333 -0.34352 0.23424 -0.34375 0.23515 -0.34421 C 0.23659 -0.34491 0.23789 -0.3463 0.23932 -0.34676 C 0.2427 -0.34769 0.24687 -0.34884 0.25013 -0.35023 C 0.25104 -0.3507 0.25195 -0.35116 0.25286 -0.35162 C 0.25429 -0.35232 0.2556 -0.35324 0.25703 -0.35394 C 0.25794 -0.3544 0.25885 -0.35486 0.25976 -0.35509 C 0.2608 -0.35556 0.26198 -0.35579 0.26315 -0.35648 C 0.26458 -0.35718 0.26588 -0.3581 0.26718 -0.3588 C 0.26797 -0.35926 0.26862 -0.35949 0.26927 -0.35996 C 0.27044 -0.36088 0.27148 -0.36181 0.27265 -0.3625 C 0.27487 -0.36366 0.27968 -0.36435 0.28151 -0.36482 C 0.28242 -0.36528 0.28333 -0.36574 0.28424 -0.36621 C 0.28489 -0.36644 0.28554 -0.36713 0.28632 -0.36736 C 0.28815 -0.36783 0.28997 -0.36806 0.29179 -0.36852 C 0.30325 -0.37083 0.29895 -0.36968 0.31705 -0.37083 L 0.35377 -0.36968 C 0.35794 -0.36945 0.36198 -0.36875 0.36614 -0.36852 L 0.39062 -0.36736 C 0.39284 -0.36621 0.39505 -0.36528 0.39739 -0.36482 C 0.40247 -0.36435 0.40742 -0.36412 0.4125 -0.36366 L 0.42474 -0.3625 C 0.44062 -0.3581 0.43333 -0.35949 0.44648 -0.35764 L 0.47382 -0.34537 C 0.5013 -0.33426 0.46562 -0.35139 0.49909 -0.33588 C 0.53034 -0.32107 0.48216 -0.34121 0.53515 -0.31528 C 0.54179 -0.31204 0.54843 -0.30903 0.55494 -0.30556 C 0.55586 -0.30486 0.55677 -0.30417 0.55768 -0.30301 C 0.55846 -0.30208 0.55898 -0.3007 0.55976 -0.29954 C 0.56237 -0.28727 0.55976 -0.29792 0.56588 -0.28009 C 0.56705 -0.27639 0.5681 -0.27269 0.56927 -0.26921 C 0.57031 -0.26574 0.57161 -0.26273 0.57265 -0.25949 C 0.57656 -0.24722 0.57369 -0.25278 0.57669 -0.24722 C 0.58138 -0.23079 0.57604 -0.24861 0.58151 -0.23403 C 0.58203 -0.23241 0.58229 -0.23056 0.58294 -0.22917 C 0.58372 -0.22685 0.58476 -0.22523 0.58567 -0.22315 C 0.58776 -0.21713 0.58919 -0.21019 0.59179 -0.20486 C 0.59205 -0.20417 0.597 -0.19421 0.59791 -0.19144 C 0.59843 -0.18958 0.59869 -0.1875 0.59922 -0.18542 C 0.60026 -0.18218 0.60156 -0.17917 0.6026 -0.1757 C 0.60963 -0.15324 0.60442 -0.16759 0.60807 -0.15764 C 0.60833 -0.15602 0.60872 -0.1544 0.60885 -0.15278 C 0.60976 -0.13935 0.60976 -0.13287 0.60885 -0.11875 C 0.60859 -0.11482 0.6082 -0.11065 0.60742 -0.10671 C 0.60599 -0.09931 0.60364 -0.09236 0.60195 -0.08496 C 0.59948 -0.07361 0.59661 -0.0625 0.59453 -0.05093 C 0.59427 -0.04977 0.59401 -0.04838 0.59375 -0.04722 C 0.5931 -0.04445 0.59244 -0.04167 0.59179 -0.03889 C 0.59127 -0.03727 0.59075 -0.03565 0.59036 -0.03403 C 0.58945 -0.02986 0.58815 -0.0206 0.58698 -0.0169 C 0.58476 -0.01019 0.58216 -0.00394 0.57942 0.00231 C 0.57773 0.00648 0.56953 0.01782 0.56927 0.01805 C 0.56627 0.02176 0.5552 0.02917 0.55351 0.03032 C 0.54674 0.03449 0.5401 0.03912 0.53307 0.04236 C 0.52409 0.04676 0.51497 0.05023 0.50586 0.05324 C 0.47122 0.06528 0.47851 0.06389 0.45807 0.06667 C 0.41237 0.06504 0.40416 0.07245 0.37226 0.0581 C 0.36757 0.05602 0.36276 0.05509 0.35859 0.05092 C 0.35208 0.04421 0.35547 0.04745 0.3483 0.0412 C 0.34726 0.03842 0.34622 0.03542 0.34492 0.03264 C 0.34349 0.0294 0.34166 0.02639 0.34023 0.02292 C 0.33893 0.01991 0.33802 0.01643 0.33672 0.01342 C 0.33307 0.00417 0.32903 -0.0044 0.32513 -0.01343 L 0.31836 -0.02917 C 0.3177 -0.03079 0.31705 -0.03241 0.31627 -0.03403 C 0.31562 -0.03565 0.31484 -0.03704 0.31432 -0.03889 C 0.31172 -0.04653 0.31041 -0.04977 0.30807 -0.05949 C 0.30586 -0.06852 0.30195 -0.08727 0.30195 -0.08727 C 0.29948 -0.11366 0.30325 -0.07732 0.3 -0.1007 C 0.29909 -0.10671 0.29869 -0.11273 0.29791 -0.11875 C 0.29674 -0.12778 0.29609 -0.12986 0.29453 -0.13704 C 0.29427 -0.13935 0.29427 -0.1419 0.29375 -0.14421 C 0.29153 -0.15486 0.28893 -0.16296 0.28359 -0.16968 L 0.27682 -0.17824 C 0.27604 -0.17894 0.27552 -0.18009 0.27474 -0.18056 C 0.27148 -0.18264 0.26849 -0.18542 0.26523 -0.18681 C 0.26406 -0.18704 0.26289 -0.1875 0.26172 -0.18796 C 0.2608 -0.1882 0.25989 -0.18866 0.25898 -0.18912 C 0.25677 -0.19005 0.25221 -0.19144 0.25221 -0.19144 C 0.24336 -0.19121 0.2345 -0.19121 0.22565 -0.19028 C 0.22265 -0.19005 0.21979 -0.18866 0.21679 -0.18796 C 0.21445 -0.18727 0.21224 -0.18704 0.20989 -0.18681 C 0.20807 -0.18588 0.20638 -0.18449 0.20455 -0.18426 C 0.20013 -0.18403 0.19583 -0.18472 0.19153 -0.18542 C 0.19088 -0.18565 0.19023 -0.18634 0.18945 -0.18681 C 0.18281 -0.19028 0.1819 -0.19028 0.17513 -0.19514 C 0.17422 -0.19583 0.17343 -0.19699 0.17239 -0.19769 C 0.16419 -0.20347 0.15807 -0.20833 0.15 -0.21204 C 0.147 -0.21343 0.14401 -0.21482 0.14114 -0.21574 C 0.13997 -0.21621 0.13034 -0.21806 0.12955 -0.21829 C 0.11302 -0.22107 0.11119 -0.21968 0.08724 -0.2206 L 0.08047 -0.22176 C 0.07747 -0.22222 0.07448 -0.22222 0.07161 -0.22315 C 0.07057 -0.22338 0.06979 -0.225 0.06888 -0.22546 C 0.06679 -0.22662 0.06471 -0.22708 0.06263 -0.22801 C 0.06198 -0.22824 0.06132 -0.22847 0.06067 -0.22917 C 0.05924 -0.23056 0.05651 -0.23403 0.05651 -0.23403 C 0.0539 -0.24097 0.05638 -0.23403 0.05377 -0.24236 C 0.05299 -0.24537 0.05195 -0.24792 0.05104 -0.25093 C 0.05013 -0.2544 0.04922 -0.2581 0.0483 -0.26181 C 0.04791 -0.26389 0.04752 -0.26597 0.047 -0.26783 C 0.04622 -0.27083 0.04505 -0.27338 0.04427 -0.27639 C 0.04362 -0.27871 0.04362 -0.28148 0.04297 -0.28357 C 0.04244 -0.28542 0.04153 -0.28681 0.04088 -0.28843 C 0.04036 -0.28958 0.03997 -0.29097 0.03945 -0.29213 C 0.03528 -0.30509 0.04205 -0.28658 0.03541 -0.30417 C 0.03502 -0.30556 0.03437 -0.30648 0.03411 -0.30787 C 0.03242 -0.3169 0.03476 -0.30509 0.0306 -0.3213 C 0.02968 -0.32523 0.02877 -0.3294 0.02786 -0.33333 C 0.02656 -0.3507 0.02656 -0.34653 0.02786 -0.37454 C 0.02877 -0.3919 0.0302 -0.40926 0.03138 -0.42662 C 0.03554 -0.49445 0.02955 -0.40347 0.03411 -0.47894 C 0.03437 -0.48496 0.03489 -0.49097 0.03541 -0.49699 C 0.03711 -0.5169 0.03672 -0.51366 0.03815 -0.52616 C 0.03841 -0.52454 0.03854 -0.52292 0.0388 -0.5213 C 0.0427 -0.5007 0.04375 -0.49977 0.05104 -0.47408 C 0.05182 -0.47153 0.0526 -0.46921 0.05312 -0.46667 C 0.05586 -0.45509 0.05807 -0.44283 0.06132 -0.43148 C 0.06224 -0.42824 0.06328 -0.42523 0.06406 -0.42176 C 0.06484 -0.41829 0.06523 -0.41435 0.06614 -0.41088 C 0.06744 -0.40579 0.06927 -0.40116 0.07083 -0.3963 C 0.07135 -0.39514 0.07187 -0.39398 0.07226 -0.39283 C 0.07304 -0.38958 0.07356 -0.38634 0.07422 -0.3831 C 0.07461 -0.38148 0.07526 -0.37986 0.07565 -0.37824 C 0.07825 -0.36621 0.07981 -0.35324 0.08112 -0.34074 C 0.08268 -0.325 0.08073 -0.34283 0.08242 -0.32246 C 0.08255 -0.32083 0.08294 -0.31921 0.0832 -0.31759 C 0.08229 -0.34167 0.08151 -0.35208 0.0832 -0.38056 C 0.08424 -0.39931 0.08802 -0.41852 0.0927 -0.43519 C 0.10221 -0.46968 0.10091 -0.46551 0.10898 -0.48496 C 0.10989 -0.48449 0.11106 -0.48472 0.11172 -0.48357 C 0.11432 -0.48056 0.11627 -0.47662 0.11718 -0.47153 C 0.11797 -0.46759 0.11849 -0.46343 0.11927 -0.45949 C 0.11966 -0.45764 0.12018 -0.45625 0.1207 -0.45463 C 0.12148 -0.44653 0.12252 -0.43843 0.1233 -0.43033 C 0.12382 -0.42546 0.12395 -0.42037 0.12474 -0.41574 C 0.12591 -0.4088 0.1276 -0.40185 0.12955 -0.39514 C 0.13619 -0.37199 0.13528 -0.38218 0.14036 -0.3625 C 0.14166 -0.35741 0.14205 -0.35139 0.14388 -0.34676 C 0.14427 -0.34537 0.14479 -0.34445 0.14518 -0.34306 C 0.1457 -0.34121 0.14596 -0.33889 0.14648 -0.33704 C 0.14726 -0.33472 0.1483 -0.33287 0.14922 -0.33102 C 0.15273 -0.31551 0.14961 -0.32708 0.1513 -0.35162 C 0.15247 -0.36829 0.15416 -0.38472 0.15612 -0.40116 C 0.15794 -0.41713 0.1608 -0.43519 0.16562 -0.44977 C 0.17474 -0.47732 0.172 -0.47246 0.17994 -0.48357 C 0.18086 -0.48333 0.18203 -0.4838 0.18268 -0.48241 C 0.1832 -0.48148 0.19231 -0.45671 0.19297 -0.45463 C 0.19557 -0.44537 0.19895 -0.43634 0.20104 -0.42662 C 0.20156 -0.42477 0.20195 -0.42269 0.20247 -0.4206 C 0.20351 -0.41621 0.20481 -0.41181 0.20586 -0.40741 C 0.20664 -0.40371 0.20716 -0.4 0.20794 -0.3963 C 0.20937 -0.39005 0.21093 -0.38704 0.21263 -0.38056 C 0.21484 -0.37269 0.2164 -0.3632 0.2181 -0.35509 C 0.21849 -0.35347 0.21901 -0.35185 0.21953 -0.35023 C 0.23112 -0.36412 0.21198 -0.34097 0.23307 -0.37083 L 0.24674 -0.39028 C 0.25468 -0.40162 0.26367 -0.41551 0.27265 -0.42431 C 0.28906 -0.44028 0.30716 -0.45509 0.32448 -0.46783 C 0.32812 -0.4706 0.3319 -0.47246 0.33541 -0.47523 C 0.3582 -0.49283 0.347 -0.48912 0.35924 -0.49213 C 0.36497 -0.4882 0.36119 -0.49213 0.36614 -0.48125 C 0.36757 -0.47778 0.36953 -0.47523 0.37083 -0.47153 C 0.37226 -0.46783 0.37422 -0.45949 0.37422 -0.45949 C 0.37539 -0.39908 0.37448 -0.44213 0.37565 -0.3963 C 0.37591 -0.38727 0.37604 -0.36783 0.37695 -0.35648 C 0.37773 -0.34815 0.3789 -0.34005 0.38034 -0.33218 C 0.38112 -0.33333 0.38177 -0.33449 0.38242 -0.33588 C 0.38294 -0.33681 0.38346 -0.3382 0.38385 -0.33935 C 0.38632 -0.34722 0.38815 -0.35625 0.38932 -0.36482 C 0.38971 -0.36852 0.38997 -0.37222 0.39062 -0.3757 C 0.39244 -0.38634 0.39935 -0.41042 0.40091 -0.41574 C 0.40455 -0.42986 0.40403 -0.43009 0.40898 -0.44375 C 0.41289 -0.4544 0.41536 -0.45764 0.42135 -0.46667 C 0.42643 -0.47454 0.43138 -0.4831 0.43698 -0.48982 C 0.43841 -0.49144 0.43971 -0.49306 0.44101 -0.49468 C 0.44557 -0.49908 0.44674 -0.49861 0.45065 -0.50417 C 0.45182 -0.50602 0.45273 -0.5088 0.45403 -0.51042 C 0.45507 -0.51158 0.45638 -0.51181 0.45742 -0.51273 C 0.45885 -0.51389 0.46015 -0.51528 0.46159 -0.51644 C 0.47838 -0.52894 0.47539 -0.52708 0.48398 -0.53218 C 0.48489 -0.53171 0.4858 -0.53148 0.48672 -0.53102 C 0.49153 -0.52847 0.497 -0.52269 0.50039 -0.51875 C 0.50846 -0.50972 0.50586 -0.51412 0.50924 -0.50787 C 0.5095 -0.50625 0.50976 -0.50463 0.50989 -0.50301 C 0.51028 -0.49908 0.50833 -0.49097 0.51067 -0.49097 C 0.51289 -0.49097 0.51093 -0.49908 0.51132 -0.50301 C 0.51159 -0.50718 0.51198 -0.50833 0.51341 -0.51158 C 0.51445 -0.51412 0.51536 -0.5169 0.51679 -0.51875 C 0.51927 -0.52222 0.52213 -0.52454 0.525 -0.52732 C 0.52825 -0.53056 0.53034 -0.53171 0.5345 -0.53333 C 0.53893 -0.53519 0.55 -0.53565 0.55221 -0.53588 C 0.55833 -0.53542 0.56445 -0.53565 0.57057 -0.53449 C 0.57148 -0.53449 0.572 -0.5331 0.57265 -0.53218 C 0.57552 -0.52847 0.57487 -0.52963 0.57669 -0.52616 C 0.57721 -0.52408 0.57773 -0.52199 0.57812 -0.52014 C 0.57838 -0.51852 0.57838 -0.51667 0.57877 -0.51528 C 0.57929 -0.51296 0.5802 -0.51111 0.58086 -0.50903 C 0.58138 -0.50764 0.58177 -0.50579 0.58216 -0.50417 C 0.58203 -0.50023 0.58359 -0.49375 0.58151 -0.49213 C 0.57539 -0.48773 0.56836 -0.49074 0.56172 -0.48982 C 0.56054 -0.48958 0.5595 -0.48889 0.55833 -0.48843 C 0.54726 -0.47732 0.56054 -0.49005 0.54739 -0.48009 C 0.5401 -0.47454 0.54869 -0.47616 0.53659 -0.47269 C 0.53333 -0.47176 0.5302 -0.47199 0.52695 -0.47153 C 0.52565 -0.47107 0.52422 -0.47037 0.52291 -0.47037 C 0.52148 -0.47037 0.52005 -0.47037 0.51875 -0.47153 C 0.51679 -0.47361 0.5151 -0.48403 0.51471 -0.48611 C 0.51341 -0.50023 0.5138 -0.49213 0.51471 -0.51528 C 0.5151 -0.52639 0.51523 -0.52847 0.51601 -0.5382 C 0.51627 -0.54074 0.51627 -0.54306 0.51679 -0.5456 C 0.51705 -0.54676 0.5177 -0.54792 0.5181 -0.54908 C 0.51862 -0.55116 0.51901 -0.55324 0.51953 -0.55509 C 0.52148 -0.57246 0.51875 -0.55093 0.52148 -0.56621 C 0.52252 -0.5713 0.52148 -0.57199 0.52356 -0.5757 C 0.52513 -0.57871 0.52708 -0.57894 0.52903 -0.58056 C 0.5302 -0.58171 0.53125 -0.58333 0.53242 -0.58426 C 0.53997 -0.59028 0.53906 -0.58958 0.54466 -0.59144 C 0.55534 -0.59121 0.56614 -0.59144 0.57669 -0.59028 C 0.57734 -0.59028 0.5776 -0.58866 0.57812 -0.58796 C 0.57916 -0.58658 0.58034 -0.58542 0.58151 -0.58426 C 0.58177 -0.5831 0.58177 -0.58171 0.58216 -0.58056 C 0.58359 -0.57755 0.58698 -0.57222 0.58698 -0.57222 C 0.58867 -0.5632 0.58619 -0.57292 0.58971 -0.56736 C 0.59023 -0.56644 0.59661 -0.55394 0.59791 -0.55023 C 0.59843 -0.54884 0.59882 -0.54722 0.59922 -0.5456 C 0.6 -0.5419 0.6013 -0.53449 0.6013 -0.53449 C 0.60156 -0.53171 0.60195 -0.52894 0.60195 -0.52616 C 0.60195 -0.51806 0.59935 -0.50926 0.6013 -0.50185 C 0.60221 -0.49815 0.60429 -0.50764 0.60612 -0.51042 C 0.60729 -0.51227 0.60872 -0.51389 0.61015 -0.51528 C 0.61145 -0.51644 0.61289 -0.51667 0.61419 -0.51759 C 0.61627 -0.51898 0.61823 -0.52107 0.62044 -0.52246 C 0.62187 -0.52338 0.62356 -0.52431 0.62513 -0.52477 C 0.6319 -0.52732 0.63554 -0.52824 0.64153 -0.52963 C 0.64453 -0.52917 0.66132 -0.53519 0.66601 -0.52246 C 0.66966 -0.51296 0.6638 -0.52384 0.6681 -0.51644 C 0.66875 -0.51366 0.6694 -0.51065 0.67018 -0.50787 C 0.67122 -0.5044 0.67343 -0.49931 0.67487 -0.49583 C 0.6776 -0.48195 0.67513 -0.4956 0.6776 -0.47894 C 0.67812 -0.47593 0.67916 -0.47176 0.67968 -0.46921 C 0.67994 -0.46621 0.67994 -0.46343 0.68034 -0.46065 C 0.68073 -0.45857 0.68177 -0.45671 0.68177 -0.45463 C 0.68034 -0.41806 0.67942 -0.43796 0.67695 -0.41204 C 0.67669 -0.40857 0.67617 -0.4007 0.67487 -0.39769 C 0.6707 -0.38634 0.67604 -0.40023 0.67226 -0.39144 C 0.67174 -0.39051 0.67135 -0.38912 0.67083 -0.38796 C 0.66875 -0.40255 0.66979 -0.39375 0.67083 -0.42431 C 0.67096 -0.42639 0.67122 -0.42824 0.67148 -0.43033 C 0.67239 -0.43681 0.6733 -0.44329 0.67422 -0.44977 C 0.67448 -0.45093 0.67474 -0.45208 0.67487 -0.45347 C 0.67513 -0.45486 0.67539 -0.45671 0.67565 -0.4581 C 0.67578 -0.45949 0.67604 -0.46065 0.6763 -0.46181 C 0.67682 -0.46458 0.67708 -0.46759 0.6776 -0.47037 C 0.68242 -0.49352 0.67929 -0.47708 0.68307 -0.49213 C 0.68724 -0.50857 0.68398 -0.50371 0.68854 -0.50903 C 0.68997 -0.51227 0.69127 -0.51551 0.6927 -0.51875 C 0.6931 -0.51991 0.69349 -0.5213 0.69401 -0.52246 C 0.69505 -0.52454 0.69635 -0.52639 0.69739 -0.52847 C 0.69791 -0.5294 0.69817 -0.53033 0.69882 -0.53102 C 0.70221 -0.53403 0.70052 -0.53287 0.70351 -0.53449 C 0.70429 -0.53542 0.70481 -0.53727 0.7056 -0.53704 C 0.7151 -0.53519 0.71484 -0.53519 0.71927 -0.52477 C 0.71979 -0.52384 0.72018 -0.52246 0.72057 -0.5213 C 0.72161 -0.51042 0.722 -0.51019 0.72057 -0.49583 C 0.72044 -0.49445 0.71992 -0.49306 0.71927 -0.49213 C 0.71849 -0.49097 0.71744 -0.49051 0.71653 -0.48982 C 0.71041 -0.49167 0.70416 -0.49329 0.69804 -0.49583 C 0.69661 -0.49653 0.69205 -0.50162 0.69062 -0.50301 C 0.68997 -0.50463 0.68906 -0.50625 0.68854 -0.50787 C 0.68554 -0.51736 0.68685 -0.52662 0.68789 -0.5382 C 0.68815 -0.54097 0.68906 -0.54329 0.68997 -0.5456 C 0.68997 -0.5456 0.6944 -0.5544 0.69609 -0.55509 C 0.69778 -0.55602 0.69974 -0.55602 0.70156 -0.55648 L 0.70625 -0.55764 C 0.71054 -0.55718 0.71497 -0.55741 0.71927 -0.55648 C 0.7207 -0.55602 0.722 -0.55463 0.7233 -0.55394 L 0.72812 -0.55162 C 0.72903 -0.55023 0.7302 -0.54954 0.73086 -0.54792 C 0.73112 -0.54722 0.73216 -0.53704 0.73216 -0.53704 C 0.73203 -0.53102 0.73203 -0.52477 0.73151 -0.51875 C 0.73138 -0.51736 0.73047 -0.51644 0.7302 -0.51528 C 0.72981 -0.51366 0.72994 -0.51181 0.72942 -0.51042 C 0.72877 -0.50833 0.7276 -0.50718 0.72669 -0.50556 C 0.72356 -0.49908 0.7263 -0.50139 0.722 -0.49954 C 0.71992 -0.49977 0.71757 -0.49884 0.71588 -0.5007 C 0.71211 -0.5044 0.71224 -0.51134 0.71172 -0.51759 C 0.71198 -0.52408 0.71185 -0.53056 0.71237 -0.53704 C 0.7125 -0.53843 0.71328 -0.53958 0.7138 -0.54074 C 0.71757 -0.54931 0.72044 -0.55764 0.72669 -0.56134 C 0.72981 -0.56296 0.73307 -0.56204 0.73632 -0.5625 C 0.73971 -0.56158 0.7431 -0.56134 0.74648 -0.55996 C 0.74752 -0.55972 0.7483 -0.55833 0.74922 -0.55764 C 0.75039 -0.55671 0.75156 -0.55602 0.7526 -0.55509 C 0.75338 -0.55394 0.75429 -0.55301 0.75468 -0.55162 C 0.75638 -0.5456 0.75885 -0.53333 0.75885 -0.53333 C 0.75859 -0.51204 0.75859 -0.49051 0.75807 -0.46921 C 0.75807 -0.46736 0.75768 -0.46597 0.75742 -0.46435 C 0.75716 -0.46227 0.75703 -0.46019 0.75677 -0.4581 C 0.75651 -0.45255 0.75651 -0.44676 0.75612 -0.44121 C 0.75586 -0.43866 0.75468 -0.43403 0.75468 -0.43403 C 0.75312 -0.41227 0.7552 -0.42014 0.7513 -0.40857 C 0.75065 -0.4044 0.75013 -0.40023 0.74922 -0.3963 C 0.74869 -0.39421 0.74765 -0.39259 0.74713 -0.39028 C 0.74648 -0.38727 0.74635 -0.3838 0.74583 -0.38056 C 0.7457 -0.3794 0.7457 -0.37801 0.74518 -0.37708 C 0.74466 -0.37616 0.74375 -0.37616 0.7431 -0.3757 C 0.74244 -0.37708 0.74166 -0.37801 0.74101 -0.3794 C 0.73984 -0.38264 0.73971 -0.38449 0.73906 -0.38796 C 0.73854 -0.39005 0.73815 -0.3919 0.73763 -0.39398 C 0.73528 -0.40347 0.73737 -0.39468 0.73489 -0.40255 C 0.7332 -0.4081 0.73294 -0.41065 0.73086 -0.41574 C 0.72929 -0.41945 0.72786 -0.42338 0.72604 -0.42662 C 0.72565 -0.42755 0.72526 -0.42847 0.72474 -0.42917 C 0.72409 -0.42986 0.7233 -0.42986 0.72265 -0.43033 C 0.72135 -0.43009 0.71393 -0.43033 0.71172 -0.42546 C 0.71106 -0.42408 0.7108 -0.42222 0.71041 -0.4206 C 0.70924 -0.41574 0.70703 -0.40602 0.70703 -0.40602 C 0.70677 -0.40324 0.70638 -0.40046 0.70625 -0.39769 C 0.7052 -0.37107 0.71015 -0.36945 0.70351 -0.37338 C 0.70338 -0.375 0.70286 -0.37662 0.70286 -0.37824 C 0.70286 -0.38195 0.70351 -0.38333 0.70494 -0.38542 C 0.70586 -0.38681 0.70651 -0.38843 0.70768 -0.38912 C 0.70963 -0.39028 0.71172 -0.38982 0.7138 -0.39028 C 0.71692 -0.38982 0.72018 -0.39028 0.7233 -0.38912 C 0.72409 -0.38889 0.72877 -0.3831 0.72942 -0.38195 C 0.73698 -0.36783 0.73619 -0.36852 0.74101 -0.35394 C 0.74153 -0.34908 0.74205 -0.34421 0.74244 -0.33935 C 0.74284 -0.33333 0.74284 -0.32732 0.7431 -0.3213 C 0.74323 -0.31829 0.74362 -0.31551 0.74375 -0.31273 C 0.74362 -0.30232 0.74388 -0.29167 0.7431 -0.28125 C 0.74297 -0.27894 0.74192 -0.27708 0.74101 -0.27523 C 0.73867 -0.26968 0.73672 -0.26343 0.73359 -0.25949 C 0.71966 -0.24167 0.73567 -0.26111 0.72539 -0.25093 C 0.72291 -0.24838 0.72304 -0.24769 0.72135 -0.24491 C 0.71953 -0.2419 0.71744 -0.23958 0.71588 -0.23634 C 0.70716 -0.21991 0.71549 -0.23171 0.70898 -0.22315 C 0.70833 -0.22107 0.70768 -0.21898 0.70703 -0.2169 C 0.70664 -0.21597 0.70599 -0.21551 0.7056 -0.21458 C 0.70468 -0.21227 0.70403 -0.20949 0.70286 -0.20741 C 0.70195 -0.20533 0.70052 -0.20417 0.69948 -0.20255 C 0.69843 -0.2007 0.69765 -0.19838 0.69674 -0.1963 C 0.69635 -0.1956 0.69583 -0.19491 0.69544 -0.19398 C 0.69388 -0.19074 0.69323 -0.18796 0.69127 -0.18542 C 0.69023 -0.18403 0.68893 -0.18333 0.68789 -0.18195 C 0.68619 -0.17917 0.68476 -0.17616 0.68307 -0.17338 L 0.68034 -0.16852 L 0.67695 -0.1625 L 0.67565 -0.15996 C 0.67539 -0.1588 0.67513 -0.15764 0.67487 -0.15648 C 0.67448 -0.1544 0.67395 -0.15232 0.67356 -0.15023 C 0.67304 -0.14722 0.67265 -0.14375 0.67226 -0.14074 C 0.6707 -0.13125 0.67226 -0.14491 0.67083 -0.12963 C 0.66966 -0.13171 0.66875 -0.13426 0.66744 -0.13588 C 0.66627 -0.13704 0.66523 -0.13843 0.66406 -0.13935 C 0.66145 -0.14167 0.6556 -0.1456 0.65312 -0.14676 C 0.65104 -0.14746 0.64895 -0.14746 0.647 -0.14792 C 0.64101 -0.14676 0.63515 -0.14607 0.62929 -0.14421 C 0.62838 -0.14398 0.62786 -0.14283 0.62721 -0.1419 C 0.62552 -0.13912 0.62395 -0.13611 0.62239 -0.13333 C 0.62096 -0.13079 0.61992 -0.12732 0.61836 -0.12477 C 0.61718 -0.12292 0.61562 -0.12176 0.61419 -0.11991 C 0.61224 -0.11736 0.61028 -0.11505 0.60885 -0.11158 C 0.6082 -0.11019 0.60794 -0.10833 0.60742 -0.10671 C 0.60612 -0.10278 0.6056 -0.10208 0.60403 -0.09931 C 0.60182 -0.08357 0.60286 -0.08958 0.6013 -0.08125 C 0.60078 -0.07477 0.60117 -0.06806 0.59987 -0.06181 C 0.59974 -0.06065 0.59661 -0.06667 0.59648 -0.06667 C 0.59362 -0.07037 0.59023 -0.07315 0.58763 -0.07755 C 0.58489 -0.08241 0.58737 -0.07871 0.58151 -0.08357 C 0.57174 -0.0919 0.57799 -0.08843 0.56862 -0.09213 C 0.5677 -0.09306 0.56679 -0.09421 0.56588 -0.09468 C 0.56367 -0.09537 0.56132 -0.09514 0.55898 -0.09583 C 0.55794 -0.09607 0.55677 -0.09653 0.5556 -0.09699 C 0.5513 -0.09653 0.54687 -0.09699 0.5427 -0.09583 C 0.54114 -0.09537 0.53997 -0.09283 0.53854 -0.09213 C 0.53685 -0.09121 0.53489 -0.09144 0.53307 -0.09097 C 0.52382 -0.08542 0.53333 -0.09144 0.5263 -0.08611 C 0.52565 -0.08565 0.52487 -0.08542 0.52422 -0.08496 C 0.5194 -0.08125 0.51471 -0.07755 0.50989 -0.07408 L 0.50989 -0.07408 C 0.50768 -0.07199 0.50547 -0.06968 0.50312 -0.06783 C 0.50156 -0.06667 0.49987 -0.06574 0.4983 -0.06435 C 0.4944 -0.06042 0.49205 -0.05741 0.4888 -0.05208 C 0.4845 -0.04514 0.48789 -0.04884 0.48333 -0.04491 C 0.48203 -0.04213 0.47708 -0.03125 0.47513 -0.02917 C 0.47448 -0.02824 0.47369 -0.02755 0.47317 -0.02662 C 0.47148 -0.02408 0.46992 -0.02107 0.46836 -0.01829 L 0.46224 -0.00741 L 0.46015 -0.00371 C 0.45976 -0.00278 0.45911 -0.00232 0.45885 -0.00116 C 0.45807 0.00069 0.45755 0.00301 0.45677 0.00486 C 0.45586 0.00694 0.45455 0.00833 0.45338 0.00972 C 0.4526 0.00879 0.45195 0.00787 0.4513 0.00717 C 0.44974 0.00579 0.44674 0.00324 0.44518 0.00231 C 0.44218 0.00069 0.43802 -0.00093 0.43489 -0.00116 C 0.42994 -0.00185 0.425 -0.00208 0.41992 -0.00255 C 0.40989 -0.00208 0.39987 -0.00278 0.38997 -0.00116 C 0.38867 -0.00093 0.38776 0.00139 0.38659 0.00231 C 0.38333 0.00532 0.38034 0.00879 0.37695 0.01088 C 0.37356 0.01296 0.37005 0.01458 0.36679 0.0169 C 0.36445 0.01852 0.36224 0.02037 0.35989 0.02176 C 0.35703 0.02361 0.35403 0.02477 0.35104 0.02662 C 0.34843 0.02847 0.34297 0.03264 0.34023 0.03634 C 0.33841 0.03866 0.33867 0.04004 0.3375 0.04352 C 0.33659 0.04606 0.33554 0.04838 0.33476 0.05092 C 0.33372 0.0544 0.33294 0.0581 0.33203 0.0618 C 0.32916 0.07222 0.32981 0.06991 0.32656 0.0787 C 0.32604 0.08287 0.32565 0.0868 0.32513 0.09097 C 0.32435 0.09792 0.32343 0.09861 0.32513 0.10787 C 0.32539 0.10926 0.32656 0.10926 0.32721 0.11018 C 0.32799 0.11134 0.32851 0.11296 0.32929 0.11389 C 0.33255 0.11852 0.3358 0.12338 0.33945 0.12731 L 0.35312 0.1419 C 0.35377 0.14259 0.35442 0.14352 0.3552 0.14421 C 0.35742 0.14629 0.36145 0.14907 0.36406 0.15023 C 0.36601 0.15116 0.3681 0.15185 0.37018 0.15278 C 0.37174 0.15347 0.3733 0.15486 0.375 0.15509 C 0.38242 0.15648 0.39739 0.15764 0.39739 0.15764 C 0.39856 0.15787 0.39974 0.15833 0.40091 0.15879 C 0.40182 0.15903 0.4026 0.15972 0.40351 0.15995 C 0.40768 0.16134 0.41172 0.16227 0.41588 0.16366 C 0.41705 0.16389 0.4181 0.16458 0.41927 0.16481 C 0.42317 0.16597 0.42617 0.16643 0.4302 0.16736 L 0.46354 0.16597 C 0.46692 0.16574 0.47044 0.16574 0.47382 0.16481 C 0.47747 0.16366 0.48112 0.16157 0.48476 0.15995 C 0.48606 0.15949 0.4875 0.15926 0.4888 0.15879 C 0.49114 0.1581 0.49336 0.15717 0.49557 0.15625 C 0.497 0.15579 0.4983 0.15579 0.49974 0.15509 C 0.50208 0.15417 0.50507 0.15278 0.50716 0.15023 C 0.50768 0.14977 0.50807 0.14861 0.50859 0.14792 C 0.50911 0.14491 0.50924 0.14305 0.51067 0.14051 C 0.51145 0.13912 0.5125 0.13819 0.51341 0.13704 C 0.5138 0.13611 0.51419 0.13518 0.51471 0.13449 C 0.51627 0.1331 0.51797 0.13217 0.51953 0.13079 C 0.52083 0.12986 0.52213 0.12847 0.52356 0.12731 C 0.52422 0.12685 0.525 0.12662 0.52565 0.12616 C 0.52786 0.12407 0.52994 0.12106 0.53242 0.11991 C 0.53645 0.11829 0.53971 0.1169 0.54401 0.11389 C 0.54596 0.11273 0.54778 0.11111 0.54948 0.10903 C 0.55104 0.10717 0.55351 0.10185 0.55351 0.10185 C 0.55429 0.0993 0.55481 0.09676 0.5556 0.09444 C 0.55638 0.09236 0.55742 0.09051 0.55833 0.08842 C 0.55872 0.0875 0.55937 0.08704 0.55976 0.08611 C 0.56041 0.08403 0.56119 0.08217 0.56172 0.08009 C 0.5625 0.07731 0.56302 0.0743 0.5638 0.07153 C 0.56419 0.07014 0.56471 0.06921 0.5651 0.06782 C 0.56562 0.0662 0.56614 0.06458 0.56653 0.06296 C 0.56679 0.0618 0.56679 0.06042 0.56718 0.05949 C 0.56757 0.05833 0.5681 0.05787 0.56862 0.05694 C 0.56979 0.04815 0.56823 0.05579 0.57135 0.04838 C 0.57213 0.04653 0.57252 0.04421 0.5733 0.04236 C 0.57395 0.04097 0.57474 0.04004 0.57539 0.03866 C 0.57617 0.03727 0.57656 0.03518 0.57747 0.03403 C 0.5789 0.03148 0.5806 0.02963 0.58216 0.02778 C 0.58554 0.02407 0.58698 0.02292 0.59036 0.0206 C 0.59179 0.01967 0.5931 0.01898 0.59453 0.01805 C 0.59518 0.01782 0.59583 0.01736 0.59648 0.0169 C 0.59817 0.01574 0.59974 0.01458 0.6013 0.01342 C 0.60742 0.00833 0.60325 0.01088 0.60742 0.00856 C 0.60924 0.00602 0.61119 0.0037 0.61289 0.00116 C 0.61588 -0.00324 0.6181 -0.00996 0.62174 -0.01204 L 0.62578 -0.01458 C 0.63229 -0.02315 0.62916 -0.02037 0.63476 -0.02431 C 0.63541 -0.02546 0.63606 -0.02685 0.63672 -0.02801 C 0.63932 -0.03195 0.63984 -0.03079 0.64153 -0.03634 C 0.64596 -0.05116 0.64284 -0.04259 0.64557 -0.05579 C 0.64635 -0.05949 0.64752 -0.06296 0.6483 -0.06667 C 0.64895 -0.06945 0.64909 -0.07246 0.64974 -0.07523 C 0.65026 -0.07732 0.65117 -0.07917 0.65169 -0.08125 C 0.65338 -0.08658 0.65338 -0.08796 0.6552 -0.09213 C 0.6569 -0.0963 0.65898 -0.1 0.66067 -0.10417 C 0.66302 -0.11042 0.66653 -0.12431 0.67018 -0.12847 L 0.67226 -0.13102 C 0.67265 -0.13218 0.67304 -0.13333 0.67356 -0.13449 C 0.68281 -0.15486 0.67877 -0.14769 0.69127 -0.1625 C 0.69453 -0.16621 0.69557 -0.16783 0.70013 -0.17083 C 0.70195 -0.17222 0.70377 -0.17246 0.7056 -0.17338 C 0.70898 -0.17523 0.71224 -0.17847 0.71588 -0.1794 C 0.72057 -0.18079 0.71862 -0.17986 0.722 -0.18195 C 0.7276 -0.17963 0.72968 -0.18009 0.73424 -0.17222 L 0.73828 -0.16482 L 0.74101 -0.15996 C 0.74166 -0.15741 0.7427 -0.15324 0.7431 -0.15023 C 0.74362 -0.14722 0.74453 -0.14074 0.74453 -0.14074 C 0.74466 -0.13658 0.74492 -0.13264 0.74518 -0.12847 C 0.74531 -0.12523 0.74414 -0.12037 0.74583 -0.11875 C 0.74726 -0.11759 0.74622 -0.12454 0.74648 -0.12732 C 0.74674 -0.12894 0.747 -0.13056 0.74713 -0.13218 C 0.74635 -0.14746 0.74739 -0.18241 0.74036 -0.2 C 0.7375 -0.20718 0.73463 -0.21505 0.73086 -0.2206 C 0.72864 -0.22384 0.72278 -0.22824 0.71992 -0.23033 C 0.71354 -0.23472 0.70677 -0.23958 0.70013 -0.24236 C 0.69752 -0.24375 0.69466 -0.24398 0.69192 -0.24491 C 0.68737 -0.2463 0.68281 -0.24792 0.67838 -0.24977 C 0.67356 -0.25162 0.66888 -0.2544 0.66406 -0.25579 C 0.6595 -0.25718 0.65494 -0.25741 0.65039 -0.2581 C 0.61679 -0.26458 0.63606 -0.26134 0.61836 -0.26435 C 0.58685 -0.26273 0.59218 -0.26458 0.55768 -0.25579 C 0.55625 -0.25533 0.55494 -0.25417 0.55351 -0.25347 C 0.55156 -0.25208 0.54948 -0.2507 0.54739 -0.24977 C 0.54284 -0.24746 0.54127 -0.24676 0.53659 -0.24375 C 0.53099 -0.24005 0.52552 -0.23681 0.52018 -0.23264 C 0.51862 -0.23148 0.51692 -0.23056 0.51536 -0.22917 C 0.51393 -0.22778 0.51276 -0.2257 0.51132 -0.22431 C 0.50937 -0.22246 0.50716 -0.2213 0.5052 -0.21945 C 0.5026 -0.2169 0.50013 -0.21366 0.49765 -0.21088 C 0.49218 -0.20486 0.48711 -0.20023 0.4806 -0.1963 L 0.46836 -0.18912 C 0.46744 -0.18866 0.46653 -0.1882 0.46562 -0.18796 C 0.4638 -0.18727 0.46198 -0.18704 0.46015 -0.18681 C 0.45885 -0.18634 0.45742 -0.18588 0.45612 -0.18542 L 0.39739 -0.18796 C 0.39557 -0.18796 0.39375 -0.18843 0.39192 -0.18912 C 0.3901 -0.18982 0.38841 -0.19074 0.38659 -0.19144 C 0.38437 -0.19352 0.38281 -0.19445 0.38112 -0.19769 C 0.38007 -0.19954 0.37929 -0.20162 0.37838 -0.20371 C 0.37682 -0.21482 0.37721 -0.21366 0.37422 -0.22546 C 0.37343 -0.22871 0.37226 -0.23171 0.37148 -0.23519 C 0.37096 -0.23796 0.3707 -0.24097 0.37018 -0.24375 C 0.36966 -0.2463 0.36875 -0.24838 0.3681 -0.25093 C 0.36354 -0.26875 0.36419 -0.26597 0.36132 -0.28009 C 0.36106 -0.28357 0.36106 -0.2875 0.36067 -0.29097 C 0.35651 -0.3206 0.36015 -0.27917 0.35794 -0.30787 C 0.35885 -0.31759 0.35885 -0.32778 0.36067 -0.33704 C 0.36211 -0.34491 0.36458 -0.35232 0.36744 -0.3588 C 0.37148 -0.36806 0.38007 -0.38241 0.38659 -0.39028 C 0.38958 -0.39421 0.39244 -0.39908 0.39609 -0.40116 C 0.40013 -0.40371 0.40638 -0.40764 0.41041 -0.40857 C 0.4151 -0.40949 0.41992 -0.40926 0.42474 -0.40972 C 0.43255 -0.40949 0.45221 -0.41621 0.46354 -0.40602 C 0.46523 -0.40463 0.46679 -0.40278 0.46836 -0.40116 C 0.46901 -0.39954 0.46966 -0.39792 0.47044 -0.3963 C 0.47096 -0.39514 0.472 -0.39421 0.47239 -0.39283 C 0.47838 -0.37315 0.47877 -0.3706 0.48203 -0.35509 C 0.48112 -0.33982 0.48086 -0.32431 0.47929 -0.30903 C 0.47877 -0.3044 0.47708 -0.3 0.47591 -0.29583 C 0.47422 -0.29028 0.4707 -0.28033 0.46836 -0.27523 C 0.46666 -0.2713 0.46484 -0.26759 0.46289 -0.26435 C 0.46145 -0.26181 0.45963 -0.26042 0.45807 -0.2581 C 0.45677 -0.25625 0.4556 -0.25394 0.45403 -0.25208 C 0.44765 -0.24514 0.4388 -0.24097 0.43216 -0.23634 C 0.43086 -0.23542 0.42955 -0.23357 0.42812 -0.23264 C 0.42734 -0.23218 0.40573 -0.22037 0.40156 -0.2169 C 0.39622 -0.21273 0.39127 -0.20671 0.3858 -0.20255 C 0.38333 -0.20046 0.38073 -0.19884 0.37838 -0.1963 C 0.37369 -0.19144 0.3694 -0.18565 0.36471 -0.18056 C 0.35911 -0.17477 0.35286 -0.1706 0.34765 -0.16366 C 0.34674 -0.1625 0.34596 -0.16088 0.34492 -0.15996 C 0.34075 -0.15602 0.33632 -0.15255 0.33203 -0.14908 C 0.32578 -0.14445 0.32187 -0.14306 0.31627 -0.1382 C 0.31132 -0.1338 0.30664 -0.12801 0.3013 -0.12477 C 0.29856 -0.12315 0.29583 -0.12199 0.2931 -0.11991 C 0.28711 -0.11551 0.2901 -0.1169 0.28424 -0.11528 C 0.28151 -0.1132 0.27864 -0.11181 0.27604 -0.10903 C 0.26849 -0.1007 0.26484 -0.09722 0.25768 -0.08727 C 0.25442 -0.08264 0.25065 -0.07871 0.24817 -0.07269 C 0.23919 -0.05139 0.25534 -0.08935 0.2427 -0.06181 C 0.24166 -0.05949 0.24101 -0.05671 0.23997 -0.05463 C 0.23255 -0.03843 0.23216 -0.05533 0.22565 -0.01458 C 0.22513 -0.01181 0.22461 -0.00903 0.22422 -0.00602 C 0.22395 -0.00371 0.22382 -0.00116 0.22356 0.00116 C 0.22343 0.00278 0.22317 0.0044 0.22291 0.00602 C 0.22382 0.0206 0.22435 0.03518 0.22565 0.04977 C 0.22591 0.05347 0.22643 0.05741 0.22773 0.06065 C 0.2302 0.0669 0.23659 0.07754 0.23659 0.07754 C 0.23606 0.0831 0.23619 0.08912 0.23515 0.09444 C 0.23476 0.09653 0.23346 0.09722 0.23242 0.09815 C 0.23177 0.09884 0.23112 0.09884 0.23047 0.0993 C 0.22903 0.10046 0.22773 0.10208 0.2263 0.10301 C 0.22187 0.10602 0.21692 0.10764 0.21263 0.11157 C 0.2069 0.11667 0.20937 0.11458 0.19909 0.12129 C 0.19635 0.12292 0.19362 0.12454 0.19088 0.12616 C 0.18945 0.12685 0.18815 0.12801 0.18672 0.12847 C 0.18177 0.13032 0.1845 0.12917 0.17864 0.13217 L 0.14036 0.12731 C 0.1388 0.12708 0.13724 0.12662 0.13567 0.12616 C 0.1289 0.12361 0.1276 0.12292 0.122 0.11991 C 0.12083 0.11875 0.11979 0.11736 0.11862 0.11643 C 0.11731 0.11504 0.11575 0.11435 0.11445 0.11273 C 0.11367 0.11157 0.11328 0.10926 0.1125 0.10787 C 0.11119 0.10532 0.10963 0.10301 0.10833 0.10069 C 0.09349 0.07245 0.1108 0.10509 0.09674 0.07523 L 0.08997 0.06065 C 0.08867 0.05393 0.0901 0.05972 0.08724 0.05324 C 0.08606 0.05069 0.08489 0.04768 0.08385 0.04491 C 0.08359 0.04329 0.08359 0.04143 0.0832 0.04004 C 0.08229 0.03727 0.08073 0.03518 0.07968 0.03264 C 0.07916 0.03125 0.0789 0.0294 0.07838 0.02778 C 0.07773 0.02616 0.07682 0.02477 0.0763 0.02292 C 0.07539 0.01991 0.075 0.01643 0.07422 0.01342 C 0.07369 0.01088 0.07291 0.00856 0.07226 0.00602 C 0.072 0.00486 0.07187 0.0037 0.07161 0.00231 C 0.07044 -0.00255 0.06927 -0.00741 0.0681 -0.01204 C 0.06666 -0.03009 0.06849 -0.01065 0.06614 -0.03033 C 0.06458 -0.04306 0.06471 -0.04329 0.06406 -0.05579 C 0.06432 -0.07431 0.06393 -0.09306 0.06471 -0.11158 C 0.06484 -0.11528 0.06614 -0.11875 0.06679 -0.12246 C 0.06862 -0.13403 0.06966 -0.1463 0.07226 -0.15764 C 0.07448 -0.16759 0.0776 -0.17732 0.07903 -0.18796 C 0.0858 -0.23634 0.07799 -0.18171 0.08242 -0.20972 C 0.08294 -0.21296 0.0832 -0.21621 0.08385 -0.21945 C 0.08437 -0.22199 0.08528 -0.22431 0.0858 -0.22662 C 0.08659 -0.22986 0.08711 -0.2331 0.08789 -0.23634 C 0.08867 -0.23935 0.09179 -0.25 0.0927 -0.25208 C 0.09479 -0.25718 0.09752 -0.26134 0.09948 -0.26667 C 0.10039 -0.26921 0.10117 -0.27176 0.10221 -0.27408 C 0.10364 -0.27708 0.11002 -0.28727 0.11106 -0.28843 C 0.11458 -0.29259 0.11849 -0.2956 0.122 -0.29954 C 0.1276 -0.30556 0.13294 -0.3125 0.13841 -0.31875 C 0.13945 -0.32014 0.14049 -0.32153 0.14179 -0.32246 L 0.1608 -0.33588 L 0.16432 -0.3382 C 0.16784 -0.34074 0.17161 -0.34283 0.17513 -0.34537 C 0.18099 -0.35 0.17825 -0.34861 0.18333 -0.35023 C 0.18424 -0.35116 0.18515 -0.35208 0.18606 -0.35278 C 0.18763 -0.35371 0.18932 -0.35394 0.19088 -0.35509 C 0.19895 -0.36158 0.19609 -0.36227 0.20312 -0.36482 C 0.20494 -0.36551 0.20677 -0.36574 0.20859 -0.36621 C 0.2108 -0.36644 0.21315 -0.3669 0.21536 -0.36736 L 0.22148 -0.36852 C 0.23424 -0.36736 0.24713 -0.36783 0.25976 -0.36482 C 0.26406 -0.36389 0.26797 -0.35926 0.272 -0.35648 C 0.28346 -0.34792 0.2901 -0.34306 0.3 -0.32616 C 0.30755 -0.3132 0.31367 -0.29792 0.32044 -0.28357 C 0.32343 -0.27732 0.32617 -0.27037 0.32929 -0.26435 C 0.33151 -0.25972 0.33398 -0.25556 0.33606 -0.25093 C 0.34049 -0.24097 0.34101 -0.23843 0.34362 -0.22917 C 0.34765 -0.19746 0.34713 -0.21042 0.34153 -0.15764 C 0.34075 -0.14954 0.33437 -0.1206 0.33203 -0.11389 C 0.32474 -0.09352 0.31784 -0.07523 0.30742 -0.06065 C 0.30182 -0.05278 0.2914 -0.04283 0.28567 -0.0375 C 0.275 -0.02801 0.26784 -0.02269 0.25625 -0.01574 C 0.23828 -0.00486 0.23893 -0.00741 0.22356 0.0037 C 0.21445 0.01018 0.2056 0.01805 0.19635 0.0243 C 0.19453 0.02546 0.1927 0.02685 0.19088 0.02778 C 0.17799 0.03518 0.1651 0.04282 0.15195 0.04977 C 0.14479 0.05347 0.13763 0.05717 0.1302 0.05949 C 0.11093 0.06528 0.09166 0.07037 0.07226 0.07384 C 0.05547 0.07708 0.05273 0.07685 0.03268 0.08611 C 0.02916 0.08773 0.02591 0.09097 0.02252 0.09329 C 0.01979 0.09514 0.01705 0.09653 0.01432 0.09815 C 0.01341 0.0993 0.01263 0.10092 0.01159 0.10185 C 0.01067 0.10254 0.00976 0.10254 0.00885 0.10301 C 0.00807 0.10347 0.00742 0.10393 0.00677 0.10417 C 0.00208 0.1125 0.00937 0.1 0.00338 0.10903 C 0.00234 0.11065 0.00169 0.1125 0.00065 0.11389 C -0.00404 0.1206 -0.00938 0.12569 -0.01368 0.13333 C -0.01485 0.13542 -0.01589 0.1375 -0.01706 0.13935 C -0.02201 0.14676 -0.02045 0.14375 -0.02461 0.14792 C -0.02982 0.15301 -0.03464 0.15995 -0.04024 0.16366 C -0.04271 0.16528 -0.04519 0.16713 -0.04779 0.16852 C -0.05261 0.17106 -0.05508 0.17106 -0.06003 0.17222 C -0.0625 0.17129 -0.06537 0.17199 -0.06758 0.16967 C -0.0698 0.16736 -0.07136 0.16296 -0.07227 0.15879 C -0.07565 0.14467 -0.07774 0.12963 -0.08047 0.11504 C -0.08021 0.10949 -0.08073 0.10347 -0.07982 0.09815 C -0.07539 0.07361 -0.07487 0.0794 -0.06888 0.06551 C -0.06355 0.05301 -0.05782 0.04097 -0.05326 0.02778 C -0.0448 0.0037 -0.04662 0.01227 -0.04167 -0.0169 C -0.04102 -0.0206 -0.04063 -0.02431 -0.04024 -0.02801 C -0.03972 -0.03357 -0.0405 -0.03982 -0.03894 -0.04491 C -0.0375 -0.04931 -0.03659 -0.05417 -0.03477 -0.0581 C -0.03399 -0.05996 -0.03269 -0.06088 -0.03138 -0.06181 C -0.02813 -0.06412 -0.02123 -0.06783 -0.02123 -0.06783 C -0.01667 -0.06713 -0.01198 -0.06759 -0.00756 -0.06551 C -0.00482 -0.06412 -0.00352 -0.05857 -0.00144 -0.05579 C 0.00013 -0.05394 0.00195 -0.05278 0.00338 -0.05093 C 0.00442 -0.04954 0.00507 -0.04746 0.00612 -0.04607 C 0.00716 -0.04468 0.00846 -0.04375 0.0095 -0.04236 C 0.0151 -0.03588 0.01849 -0.02986 0.02513 -0.02431 L 0.03411 -0.0169 C 0.03541 -0.01412 0.03698 -0.01158 0.03815 -0.00857 C 0.04375 0.00625 0.03906 -0.0044 0.04153 0.00856 C 0.0427 0.01435 0.04427 0.01967 0.0457 0.02546 C 0.04583 0.02917 0.04596 0.03264 0.04635 0.03634 C 0.04648 0.03796 0.04687 0.03958 0.047 0.0412 C 0.04752 0.04884 0.04778 0.05648 0.0483 0.06412 C 0.04895 0.0706 0.04948 0.07662 0.05312 0.08009 C 0.05507 0.08171 0.05729 0.08171 0.05924 0.08241 C 0.07148 0.08055 0.06237 0.08287 0.075 0.07639 C 0.08385 0.07176 0.0927 0.06736 0.10156 0.06296 C 0.10442 0.06157 0.1069 0.05787 0.10976 0.05579 C 0.11211 0.05393 0.11484 0.05301 0.11718 0.05092 C 0.11966 0.04884 0.12369 0.04259 0.12539 0.03866 C 0.1263 0.03704 0.12682 0.03472 0.12747 0.03264 C 0.12786 0.0294 0.1289 0.02639 0.12877 0.02292 C 0.12851 0.00671 0.12799 -0.00093 0.12539 -0.01343 C 0.12435 -0.01852 0.12343 -0.02408 0.122 -0.02917 C 0.11588 -0.05116 0.1095 -0.07292 0.10286 -0.09468 C 0.10156 -0.09931 0.09961 -0.10324 0.09817 -0.10787 C 0.09401 -0.12083 0.08932 -0.13333 0.0858 -0.14676 C 0.0845 -0.15185 0.08333 -0.15741 0.08177 -0.1625 C 0.07487 -0.18588 0.08073 -0.16435 0.07695 -0.1757 C 0.07395 -0.18542 0.07435 -0.18241 0.07291 -0.19283 C 0.07265 -0.19468 0.07304 -0.19746 0.07226 -0.19884 C 0.07135 -0.20046 0.06328 -0.20764 0.06132 -0.20857 C 0.03502 -0.22083 0.04166 -0.21875 0.02174 -0.2206 C 0.0177 -0.21852 0.01341 -0.21759 0.0095 -0.21458 C 0.00273 -0.20949 -0.00365 -0.20232 -0.01029 -0.1963 C -0.01302 -0.19398 -0.0155 -0.19074 -0.01849 -0.18912 C -0.02487 -0.18542 -0.03125 -0.18241 -0.0375 -0.17824 C -0.03933 -0.17708 -0.04115 -0.17546 -0.04297 -0.17454 C -0.04584 -0.17338 -0.04896 -0.17292 -0.05183 -0.17222 C -0.06953 -0.17546 -0.0875 -0.17546 -0.10508 -0.18195 C -0.10834 -0.1831 -0.11016 -0.18982 -0.1125 -0.19398 C -0.11628 -0.2007 -0.12006 -0.20741 -0.12344 -0.21458 C -0.12618 -0.22037 -0.12826 -0.2331 -0.12956 -0.23889 C -0.13047 -0.24259 -0.13138 -0.24607 -0.1323 -0.24977 C -0.13282 -0.25671 -0.13438 -0.27523 -0.13438 -0.27871 C -0.13399 -0.30347 -0.13763 -0.33727 -0.12748 -0.3588 C -0.12123 -0.37222 -0.11446 -0.38496 -0.10782 -0.39769 C -0.10703 -0.39908 -0.10612 -0.40046 -0.10508 -0.40116 C -0.0974 -0.40602 -0.08841 -0.40764 -0.08047 -0.40972 C -0.06953 -0.40903 -0.0586 -0.40857 -0.04779 -0.40741 C -0.04519 -0.40695 -0.04258 -0.40648 -0.04024 -0.40486 C -0.03125 -0.39838 -0.02227 -0.39121 -0.01368 -0.3831 C 0.0013 -0.36921 0.00104 -0.36898 0.0095 -0.35648 C 0.01067 -0.35185 0.01211 -0.34769 0.01289 -0.34306 C 0.01341 -0.34074 0.01419 -0.32292 0.01432 -0.32246 C 0.01445 -0.3007 0.01588 -0.27871 0.01497 -0.25695 C 0.01419 -0.24051 0.01328 -0.29005 0.01354 -0.30671 C 0.01393 -0.32107 0.01692 -0.32523 0.01979 -0.33704 C 0.02083 -0.3419 0.02187 -0.34676 0.02317 -0.35162 C 0.02356 -0.35324 0.02409 -0.35463 0.02448 -0.35648 C 0.02513 -0.3588 0.02604 -0.3632 0.02656 -0.36621 C 0.02695 -0.36852 0.02708 -0.37292 0.02864 -0.37454 C 0.02942 -0.37546 0.03047 -0.37546 0.03138 -0.3757 C 0.03971 -0.37292 0.03984 -0.37616 0.04362 -0.36852 C 0.0444 -0.3669 0.04492 -0.36528 0.0457 -0.36366 C 0.04687 -0.35 0.04726 -0.34977 0.04492 -0.32963 C 0.04453 -0.32662 0.04297 -0.32431 0.04218 -0.3213 C 0.0414 -0.31783 0.04101 -0.31389 0.04023 -0.31042 C 0.03854 -0.30324 0.03619 -0.29653 0.03411 -0.28982 C 0.03268 -0.27732 0.03411 -0.28866 0.03268 -0.28009 C 0.03242 -0.27847 0.03229 -0.27685 0.03203 -0.27523 C 0.03164 -0.27315 0.03112 -0.27107 0.0306 -0.26921 C 0.03047 -0.26343 0.03007 -0.25787 0.02994 -0.25208 C 0.02851 -0.175 0.03034 -0.2169 0.02864 -0.1794 C 0.02786 -0.18102 0.02708 -0.18264 0.02656 -0.18426 C 0.02487 -0.18935 0.02083 -0.20671 0.02044 -0.20857 C 0.01953 -0.21273 0.01927 -0.21759 0.01836 -0.22176 C 0.01601 -0.23357 0.01093 -0.25695 0.01093 -0.25695 C 0.01041 -0.26111 0.00989 -0.26505 0.0095 -0.26921 C 0.00924 -0.27153 0.00885 -0.27384 0.00885 -0.27639 C 0.00885 -0.28773 0.00911 -0.29908 0.0095 -0.31042 C 0.0095 -0.31158 0.01002 -0.31273 0.01015 -0.31389 C 0.01185 -0.32454 0.00989 -0.31366 0.01159 -0.32246 C 0.01172 -0.32037 0.01198 -0.31829 0.01224 -0.31644 C 0.01471 -0.29746 0.01979 -0.25949 0.01979 -0.25949 C 0.0207 -0.24537 0.02083 -0.23102 0.02252 -0.2169 C 0.02291 -0.21296 0.0233 -0.2088 0.02382 -0.20486 C 0.02395 -0.20324 0.02435 -0.20162 0.02448 -0.2 C 0.02682 -0.17847 0.025 -0.19213 0.02656 -0.18056 C 0.0263 -0.17616 0.02838 -0.16783 0.02591 -0.16736 C 0.02304 -0.16667 0.01862 -0.19074 0.01836 -0.19283 C 0.01744 -0.19861 0.01718 -0.20486 0.01627 -0.21088 C 0.01445 -0.22523 0.01015 -0.25347 0.01015 -0.25347 C 0.00885 -0.2919 0.00898 -0.27917 0.01015 -0.33935 C 0.01028 -0.34144 0.01067 -0.34352 0.01093 -0.34537 C 0.01106 -0.34792 0.01132 -0.35023 0.01159 -0.35278 C 0.01263 -0.34861 0.01393 -0.34468 0.01497 -0.34074 C 0.0207 -0.31759 0.02317 -0.30648 0.02721 -0.28241 C 0.02877 -0.27361 0.02968 -0.26458 0.03138 -0.25579 C 0.03203 -0.25208 0.0332 -0.24861 0.03411 -0.24491 C 0.03672 -0.23264 0.03645 -0.23357 0.0375 -0.22431 C 0.03763 -0.2169 0.03971 -0.20926 0.03815 -0.20255 C 0.03737 -0.19884 0.03541 -0.20857 0.03476 -0.21204 C 0.03411 -0.21551 0.03437 -0.21945 0.03411 -0.22315 C 0.03346 -0.22917 0.03268 -0.23519 0.03203 -0.24121 C 0.03229 -0.23588 0.03242 -0.23079 0.03268 -0.22546 C 0.03281 -0.22338 0.03346 -0.21736 0.03333 -0.21945 C 0.03307 -0.23125 0.03242 -0.24283 0.03203 -0.25463 C 0.03177 -0.27153 0.03099 -0.28843 0.03138 -0.30556 C 0.03177 -0.32732 0.03203 -0.34931 0.03411 -0.37083 C 0.03437 -0.375 0.03815 -0.38056 0.03815 -0.38056 C 0.03841 -0.3757 0.0388 -0.37107 0.0388 -0.36621 C 0.0388 -0.22847 0.04974 -0.26898 0.03672 -0.22315 C 0.03515 -0.25463 0.03424 -0.26713 0.03815 -0.31042 C 0.04114 -0.34306 0.06445 -0.37963 0.07565 -0.39398 C 0.15065 -0.49005 0.10742 -0.40648 0.18815 -0.49699 C 0.19244 -0.50185 0.19687 -0.50648 0.20104 -0.51158 C 0.21536 -0.52801 0.19531 -0.50486 0.2052 -0.51875 C 0.20573 -0.51968 0.20664 -0.51945 0.20716 -0.52014 C 0.21159 -0.52454 0.21341 -0.52871 0.2181 -0.53102 C 0.22083 -0.53218 0.22356 -0.53264 0.2263 -0.53333 C 0.23763 -0.53195 0.24687 -0.53218 0.25768 -0.52732 C 0.27031 -0.52176 0.28385 -0.51181 0.29583 -0.50417 C 0.29791 -0.50301 0.29987 -0.50139 0.30195 -0.5007 C 0.30312 -0.50023 0.30429 -0.5 0.30534 -0.49954 C 0.30729 -0.49838 0.30898 -0.49676 0.3108 -0.49583 C 0.31406 -0.49398 0.31731 -0.49283 0.32044 -0.49097 C 0.32252 -0.48958 0.32448 -0.4875 0.32656 -0.48611 C 0.32903 -0.48426 0.33164 -0.4831 0.33398 -0.48125 C 0.33567 -0.47986 0.33724 -0.47801 0.3388 -0.47639 C 0.33971 -0.47546 0.34062 -0.475 0.34153 -0.47408 C 0.34244 -0.47292 0.34323 -0.4713 0.34427 -0.47037 C 0.34739 -0.46736 0.35039 -0.46389 0.35377 -0.46181 C 0.35573 -0.46065 0.35937 -0.4588 0.36132 -0.45695 C 0.36198 -0.45625 0.36263 -0.45533 0.36341 -0.45463 C 0.36432 -0.45347 0.36523 -0.45232 0.36614 -0.45093 C 0.36797 -0.44815 0.36953 -0.44491 0.37083 -0.44121 C 0.37278 -0.43611 0.37461 -0.43079 0.3763 -0.42546 C 0.37708 -0.42269 0.37773 -0.41991 0.37838 -0.4169 C 0.38047 -0.39121 0.38177 -0.3838 0.37773 -0.35023 C 0.37291 -0.31111 0.35494 -0.25 0.34427 -0.2206 C 0.33528 -0.19583 0.33255 -0.18704 0.31966 -0.16134 C 0.31562 -0.15278 0.3108 -0.1456 0.30612 -0.1382 C 0.27903 -0.0956 0.27773 -0.09607 0.23997 -0.05695 C 0.22578 -0.04236 0.20612 -0.02431 0.19023 -0.01204 C 0.18502 -0.0081 0.17968 -0.00486 0.17448 -0.00116 C 0.17135 0.0044 0.17122 0.00509 0.16627 0.01088 C 0.16419 0.01366 0.16172 0.01551 0.1595 0.01805 C 0.15534 0.02315 0.15117 0.02824 0.14726 0.03403 C 0.14635 0.03518 0.14583 0.03704 0.14518 0.03866 C 0.14192 0.04699 0.14609 0.03704 0.14179 0.04977 C 0.1401 0.05463 0.13867 0.06018 0.13632 0.06412 C 0.13359 0.06921 0.1302 0.07292 0.12682 0.07639 C 0.12161 0.08171 0.11367 0.08727 0.10768 0.08958 C 0.10338 0.09143 0.09909 0.09259 0.09479 0.09329 C 0.09023 0.09421 0.08567 0.09421 0.08112 0.09444 C 0.06992 0.09375 0.05872 0.09467 0.04765 0.09213 C 0.0427 0.09097 0.03802 0.08704 0.03333 0.08356 C 0.03177 0.08241 0.0302 0.08102 0.02864 0.08009 C 0.02565 0.07778 0.02265 0.07639 0.01979 0.07384 C 0.01731 0.07199 0.01484 0.06991 0.01289 0.06667 L 0.00885 0.05949 C 0.00768 0.05741 0.00612 0.05579 0.00547 0.05324 C 0.00468 0.05092 0.00403 0.04838 0.00338 0.04606 C 0.00117 0.03889 0.0013 0.03912 -0.00078 0.03403 C -0.00091 0.03241 -0.00118 0.03079 -0.00144 0.02917 C -0.0017 0.02616 -0.0017 0.02338 -0.00209 0.0206 C -0.00248 0.01782 -0.00313 0.01504 -0.00339 0.01204 C -0.00378 0.00972 -0.00365 0.00717 -0.00417 0.00486 C -0.00456 0.00301 -0.00547 0.00162 -0.00612 0 C -0.00664 -0.00116 -0.00703 -0.00255 -0.00756 -0.00371 C -0.00782 -0.00533 -0.00795 -0.00695 -0.00821 -0.00857 C -0.0086 -0.01065 -0.00951 -0.0125 -0.00964 -0.01458 C -0.00977 -0.02222 -0.01042 -0.03102 -0.0069 -0.03634 C -0.00625 -0.03727 -0.00547 -0.03727 -0.00482 -0.0375 C -0.00664 -0.04746 -0.00417 -0.03796 -0.01498 -0.04236 C -0.01602 -0.04283 -0.01641 -0.04491 -0.01706 -0.04607 C -0.01641 -0.05139 -0.01641 -0.05695 -0.01498 -0.06181 C -0.01446 -0.06389 -0.01276 -0.06412 -0.01159 -0.06551 C -0.00756 -0.07037 -0.01055 -0.06806 -0.0069 -0.07037 C -0.00599 -0.06991 -0.00456 -0.0706 -0.00417 -0.06921 C -0.00326 -0.06621 -0.0043 -0.06227 -0.00339 -0.05949 C -0.00313 -0.05833 -0.00209 -0.05996 -0.00144 -0.06065 C -0.00065 -0.06134 0 -0.06227 0.00065 -0.06296 C 0.00195 -0.06667 0.00351 -0.06875 0.0013 -0.07408 C 0.00091 -0.07477 0.00039 -0.07246 0 -0.07153 C -0.00105 -0.06968 -0.00183 -0.06759 -0.00274 -0.06551 C -0.003 -0.06435 -0.003 -0.06273 -0.00339 -0.06181 C -0.00417 -0.06019 -0.00534 -0.05972 -0.00612 -0.0581 C -0.00677 -0.05718 -0.00703 -0.05579 -0.00756 -0.05463 C -0.00703 -0.05324 -0.00677 -0.05185 -0.00612 -0.05093 C -0.00534 -0.04954 -0.0043 -0.04861 -0.00339 -0.04722 C -0.003 -0.04653 -0.00248 -0.0456 -0.00209 -0.04491 C -0.0017 -0.04722 -0.00131 -0.05093 -0.00078 -0.05324 C -0.00026 -0.05509 0.00026 -0.05648 0.00065 -0.0581 C 0.00091 -0.05972 0.00104 -0.06134 0.0013 -0.06296 C 0.00156 -0.06435 0.00182 -0.06551 0.00195 -0.06667 C 0.00156 -0.06783 0.00143 -0.0706 0.00065 -0.07037 C -0.00039 -0.06991 -0.00039 -0.06713 -0.00078 -0.06551 C -0.00118 -0.06273 -0.00118 -0.05972 -0.00144 -0.05695 C -0.00209 -0.04931 -0.00183 -0.05139 -0.00274 -0.04491 C -0.00222 -0.03542 -0.00378 -0.03472 0 -0.03148 C 0.00065 -0.03102 0.0013 -0.03079 0.00195 -0.03033 C 0.00312 -0.03079 0.00429 -0.03079 0.00547 -0.03148 C 0.00911 -0.03449 0.00612 -0.05046 0.00612 -0.05093 C 0.00599 -0.05208 0.00507 -0.05232 0.00468 -0.05324 C 0.00143 -0.06227 0.00507 -0.05509 0.00195 -0.06065 C 0.00221 -0.06597 0.00208 -0.0713 0.00273 -0.07639 C 0.00273 -0.07708 0.00507 -0.08565 0.00612 -0.08727 C 0.00664 -0.08843 0.00755 -0.08889 0.0082 -0.08982 C 0.0108 -0.09352 0.00794 -0.09121 0.01159 -0.09329 C 0.01198 -0.09468 0.01302 -0.0956 0.01289 -0.09699 C 0.01276 -0.09838 0.01132 -0.1007 0.01093 -0.09931 C 0.00924 -0.09514 0.01054 -0.08773 0.0082 -0.08496 C 0.00742 -0.08403 0.00677 -0.08333 0.00612 -0.08241 C 0.0052 -0.08125 0.00429 -0.07986 0.00338 -0.07871 C 0.00208 -0.07708 0.00065 -0.07546 -0.00078 -0.07408 L -0.00274 -0.07153 C -0.00326 -0.07037 -0.00365 -0.06921 -0.00417 -0.06783 C -0.00482 -0.06597 -0.00534 -0.06366 -0.00612 -0.06181 C -0.00651 -0.06088 -0.00703 -0.06019 -0.00756 -0.05949 L -0.00964 -0.05208 L -0.00339 -0.01829 L 0 -0.05695 L -0.00339 -0.06667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26 -0.00579 -0.00078 -0.01134 -0.00078 -0.0169 C -0.00052 -0.03519 -0.00013 -0.05347 0.00065 -0.07153 C 0.00078 -0.07454 0.00143 -0.07732 0.00195 -0.08009 C 0.00312 -0.08542 0.00586 -0.09607 0.0082 -0.09931 C 0.00924 -0.10093 0.01054 -0.10232 0.01159 -0.10417 C 0.01289 -0.10695 0.01367 -0.11019 0.01497 -0.11273 C 0.01575 -0.11435 0.01692 -0.11505 0.0177 -0.11644 C 0.01875 -0.11829 0.0194 -0.1206 0.02044 -0.12246 C 0.02122 -0.12408 0.02226 -0.1257 0.02317 -0.12732 C 0.02409 -0.12917 0.02474 -0.13171 0.02591 -0.13333 C 0.02682 -0.13496 0.02812 -0.13588 0.02929 -0.13704 C 0.03138 -0.14306 0.03099 -0.14329 0.03411 -0.14792 C 0.03463 -0.14884 0.03554 -0.14931 0.03606 -0.15023 C 0.03711 -0.15208 0.03776 -0.15463 0.0388 -0.15648 C 0.04284 -0.16343 0.0414 -0.15926 0.0457 -0.16482 C 0.04635 -0.16597 0.047 -0.16736 0.04765 -0.16852 C 0.0483 -0.16945 0.04909 -0.17014 0.04974 -0.17083 C 0.05117 -0.17292 0.05234 -0.17523 0.05377 -0.17708 C 0.05494 -0.17847 0.05612 -0.17917 0.05729 -0.18056 C 0.06302 -0.18796 0.05807 -0.18357 0.06406 -0.18796 C 0.06536 -0.19028 0.06705 -0.19352 0.06888 -0.19514 C 0.06966 -0.19583 0.0707 -0.19607 0.07161 -0.1963 C 0.07265 -0.19792 0.07369 -0.19977 0.075 -0.20116 C 0.0776 -0.2044 0.08034 -0.20695 0.0832 -0.20972 C 0.08398 -0.21065 0.08502 -0.21111 0.0858 -0.21204 C 0.08685 -0.2132 0.08763 -0.21458 0.08854 -0.21574 C 0.08971 -0.21713 0.09088 -0.21806 0.09205 -0.21945 C 0.09257 -0.22014 0.09284 -0.22107 0.09336 -0.22176 C 0.09427 -0.22315 0.09518 -0.22408 0.09609 -0.22546 C 0.09791 -0.22824 0.09974 -0.23125 0.10156 -0.23403 C 0.10221 -0.23496 0.10299 -0.23542 0.10364 -0.23634 C 0.10403 -0.23704 0.10442 -0.2382 0.10494 -0.23889 C 0.10599 -0.24028 0.10729 -0.24121 0.10833 -0.24236 C 0.1095 -0.24398 0.11067 -0.2456 0.11172 -0.24722 C 0.11276 -0.24884 0.11341 -0.2507 0.11445 -0.25208 C 0.11536 -0.25324 0.1164 -0.25371 0.11718 -0.25463 C 0.11797 -0.25533 0.11862 -0.25625 0.11927 -0.25695 C 0.12526 -0.26458 0.11875 -0.25625 0.12474 -0.26551 C 0.12539 -0.26644 0.12617 -0.2669 0.12682 -0.26783 C 0.12721 -0.26852 0.1276 -0.26968 0.12812 -0.27037 C 0.12877 -0.2713 0.12955 -0.27176 0.1302 -0.27269 C 0.13099 -0.27384 0.13151 -0.27546 0.13229 -0.27639 C 0.13307 -0.27755 0.13411 -0.27778 0.13489 -0.27871 C 0.13919 -0.2838 0.13971 -0.28611 0.14388 -0.28982 C 0.1444 -0.29028 0.14518 -0.29051 0.14583 -0.29097 C 0.14713 -0.29329 0.14752 -0.29421 0.14922 -0.29583 C 0.15039 -0.29676 0.15156 -0.29722 0.15273 -0.29815 C 0.15364 -0.29884 0.15455 -0.29954 0.15547 -0.3007 C 0.15599 -0.30116 0.15625 -0.30255 0.15677 -0.30301 C 0.15755 -0.30371 0.15859 -0.30394 0.1595 -0.30417 C 0.1625 -0.30695 0.16523 -0.30972 0.16836 -0.31158 C 0.16927 -0.31204 0.17018 -0.31227 0.17109 -0.31273 C 0.17174 -0.3132 0.17239 -0.31366 0.17317 -0.31389 C 0.17409 -0.31435 0.175 -0.31482 0.17591 -0.31528 C 0.17656 -0.31551 0.17721 -0.31597 0.17786 -0.31644 C 0.17903 -0.3169 0.1802 -0.31713 0.18138 -0.31759 C 0.18997 -0.32107 0.17721 -0.31644 0.1875 -0.32014 C 0.18815 -0.32083 0.18867 -0.32199 0.18945 -0.32246 C 0.20065 -0.32778 0.19127 -0.32107 0.197 -0.32477 C 0.2 -0.32685 0.20273 -0.32963 0.20586 -0.33102 C 0.20677 -0.33125 0.20768 -0.33171 0.20859 -0.33218 C 0.21002 -0.33287 0.21132 -0.33403 0.21263 -0.33449 C 0.21354 -0.33496 0.21445 -0.33542 0.21536 -0.33588 C 0.21653 -0.33634 0.2177 -0.33658 0.21888 -0.33704 C 0.2207 -0.33796 0.22239 -0.33958 0.22422 -0.34074 C 0.22695 -0.34213 0.22955 -0.34236 0.23242 -0.34306 C 0.23333 -0.34352 0.23424 -0.34375 0.23515 -0.34421 C 0.23659 -0.34491 0.23789 -0.3463 0.23932 -0.34676 C 0.2427 -0.34769 0.24687 -0.34884 0.25013 -0.35023 C 0.25104 -0.3507 0.25195 -0.35116 0.25286 -0.35162 C 0.25429 -0.35232 0.2556 -0.35324 0.25703 -0.35394 C 0.25794 -0.3544 0.25885 -0.35486 0.25976 -0.35509 C 0.2608 -0.35556 0.26198 -0.35579 0.26315 -0.35648 C 0.26458 -0.35718 0.26588 -0.3581 0.26718 -0.3588 C 0.26797 -0.35926 0.26862 -0.35949 0.26927 -0.35996 C 0.27044 -0.36088 0.27148 -0.36181 0.27265 -0.3625 C 0.27487 -0.36366 0.27968 -0.36435 0.28151 -0.36482 C 0.28242 -0.36528 0.28333 -0.36574 0.28424 -0.36621 C 0.28489 -0.36644 0.28554 -0.36713 0.28632 -0.36736 C 0.28815 -0.36783 0.28997 -0.36806 0.29179 -0.36852 C 0.30325 -0.37083 0.29895 -0.36968 0.31705 -0.37083 L 0.35377 -0.36968 C 0.35794 -0.36945 0.36198 -0.36875 0.36614 -0.36852 L 0.39062 -0.36736 C 0.39284 -0.36621 0.39505 -0.36528 0.39739 -0.36482 C 0.40247 -0.36435 0.40742 -0.36412 0.4125 -0.36366 L 0.42474 -0.3625 C 0.44062 -0.3581 0.43333 -0.35949 0.44648 -0.35764 L 0.47382 -0.34537 C 0.5013 -0.33426 0.46562 -0.35139 0.49909 -0.33588 C 0.53034 -0.32107 0.48216 -0.34121 0.53515 -0.31528 C 0.54179 -0.31204 0.54843 -0.30903 0.55494 -0.30556 C 0.55586 -0.30486 0.55677 -0.30417 0.55768 -0.30301 C 0.55846 -0.30208 0.55898 -0.3007 0.55976 -0.29954 C 0.56237 -0.28727 0.55976 -0.29792 0.56588 -0.28009 C 0.56705 -0.27639 0.5681 -0.27269 0.56927 -0.26921 C 0.57031 -0.26574 0.57161 -0.26273 0.57265 -0.25949 C 0.57656 -0.24722 0.57369 -0.25278 0.57669 -0.24722 C 0.58138 -0.23079 0.57604 -0.24861 0.58151 -0.23403 C 0.58203 -0.23241 0.58229 -0.23056 0.58294 -0.22917 C 0.58372 -0.22685 0.58476 -0.22523 0.58567 -0.22315 C 0.58776 -0.21713 0.58919 -0.21019 0.59179 -0.20486 C 0.59205 -0.20417 0.597 -0.19421 0.59791 -0.19144 C 0.59843 -0.18958 0.59869 -0.1875 0.59922 -0.18542 C 0.60026 -0.18218 0.60156 -0.17917 0.6026 -0.1757 C 0.60963 -0.15324 0.60442 -0.16759 0.60807 -0.15764 C 0.60833 -0.15602 0.60872 -0.1544 0.60885 -0.15278 C 0.60976 -0.13935 0.60976 -0.13287 0.60885 -0.11875 C 0.60859 -0.11482 0.6082 -0.11065 0.60742 -0.10671 C 0.60599 -0.09931 0.60364 -0.09236 0.60195 -0.08496 C 0.59948 -0.07361 0.59661 -0.0625 0.59453 -0.05093 C 0.59427 -0.04977 0.59401 -0.04838 0.59375 -0.04722 C 0.5931 -0.04445 0.59244 -0.04167 0.59179 -0.03889 C 0.59127 -0.03727 0.59075 -0.03565 0.59036 -0.03403 C 0.58945 -0.02986 0.58815 -0.0206 0.58698 -0.0169 C 0.58476 -0.01019 0.58216 -0.00394 0.57942 0.00231 C 0.57773 0.00648 0.56953 0.01782 0.56927 0.01805 C 0.56627 0.02176 0.5552 0.02917 0.55351 0.03032 C 0.54674 0.03449 0.5401 0.03912 0.53307 0.04236 C 0.52409 0.04676 0.51497 0.05023 0.50586 0.05324 C 0.47122 0.06528 0.47851 0.06389 0.45807 0.06667 C 0.41237 0.06504 0.40416 0.07245 0.37226 0.0581 C 0.36757 0.05602 0.36276 0.05509 0.35859 0.05092 C 0.35208 0.04421 0.35547 0.04745 0.3483 0.0412 C 0.34726 0.03842 0.34622 0.03542 0.34492 0.03264 C 0.34349 0.0294 0.34166 0.02639 0.34023 0.02292 C 0.33893 0.01991 0.33802 0.01643 0.33672 0.01342 C 0.33307 0.00417 0.32903 -0.0044 0.32513 -0.01343 L 0.31836 -0.02917 C 0.3177 -0.03079 0.31705 -0.03241 0.31627 -0.03403 C 0.31562 -0.03565 0.31484 -0.03704 0.31432 -0.03889 C 0.31172 -0.04653 0.31041 -0.04977 0.30807 -0.05949 C 0.30586 -0.06852 0.30195 -0.08727 0.30195 -0.08727 C 0.29948 -0.11366 0.30325 -0.07732 0.3 -0.1007 C 0.29909 -0.10671 0.29869 -0.11273 0.29791 -0.11875 C 0.29674 -0.12778 0.29609 -0.12986 0.29453 -0.13704 C 0.29427 -0.13935 0.29427 -0.1419 0.29375 -0.14421 C 0.29153 -0.15486 0.28893 -0.16296 0.28359 -0.16968 L 0.27682 -0.17824 C 0.27604 -0.17894 0.27552 -0.18009 0.27474 -0.18056 C 0.27148 -0.18264 0.26849 -0.18542 0.26523 -0.18681 C 0.26406 -0.18704 0.26289 -0.1875 0.26172 -0.18796 C 0.2608 -0.1882 0.25989 -0.18866 0.25898 -0.18912 C 0.25677 -0.19005 0.25221 -0.19144 0.25221 -0.19144 C 0.24336 -0.19121 0.2345 -0.19121 0.22565 -0.19028 C 0.22265 -0.19005 0.21979 -0.18866 0.21679 -0.18796 C 0.21445 -0.18727 0.21224 -0.18704 0.20989 -0.18681 C 0.20807 -0.18588 0.20638 -0.18449 0.20455 -0.18426 C 0.20013 -0.18403 0.19583 -0.18472 0.19153 -0.18542 C 0.19088 -0.18565 0.19023 -0.18634 0.18945 -0.18681 C 0.18281 -0.19028 0.1819 -0.19028 0.17513 -0.19514 C 0.17422 -0.19583 0.17343 -0.19699 0.17239 -0.19769 C 0.16419 -0.20347 0.15807 -0.20833 0.15 -0.21204 C 0.147 -0.21343 0.14401 -0.21482 0.14114 -0.21574 C 0.13997 -0.21621 0.13034 -0.21806 0.12955 -0.21829 C 0.11302 -0.22107 0.11119 -0.21968 0.08724 -0.2206 L 0.08047 -0.22176 C 0.07747 -0.22222 0.07448 -0.22222 0.07161 -0.22315 C 0.07057 -0.22338 0.06979 -0.225 0.06888 -0.22546 C 0.06679 -0.22662 0.06471 -0.22708 0.06263 -0.22801 C 0.06198 -0.22824 0.06132 -0.22847 0.06067 -0.22917 C 0.05924 -0.23056 0.05651 -0.23403 0.05651 -0.23403 C 0.0539 -0.24097 0.05638 -0.23403 0.05377 -0.24236 C 0.05299 -0.24537 0.05195 -0.24792 0.05104 -0.25093 C 0.05013 -0.2544 0.04922 -0.2581 0.0483 -0.26181 C 0.04791 -0.26389 0.04752 -0.26597 0.047 -0.26783 C 0.04622 -0.27083 0.04505 -0.27338 0.04427 -0.27639 C 0.04362 -0.27871 0.04362 -0.28148 0.04297 -0.28357 C 0.04244 -0.28542 0.04153 -0.28681 0.04088 -0.28843 C 0.04036 -0.28958 0.03997 -0.29097 0.03945 -0.29213 C 0.03528 -0.30509 0.04205 -0.28658 0.03541 -0.30417 C 0.03502 -0.30556 0.03437 -0.30648 0.03411 -0.30787 C 0.03242 -0.3169 0.03476 -0.30509 0.0306 -0.3213 C 0.02968 -0.32523 0.02877 -0.3294 0.02786 -0.33333 C 0.02656 -0.3507 0.02656 -0.34653 0.02786 -0.37454 C 0.02877 -0.3919 0.0302 -0.40926 0.03138 -0.42662 C 0.03554 -0.49445 0.02955 -0.40347 0.03411 -0.47894 C 0.03437 -0.48496 0.03489 -0.49097 0.03541 -0.49699 C 0.03711 -0.5169 0.03672 -0.51366 0.03815 -0.52616 C 0.03841 -0.52454 0.03854 -0.52292 0.0388 -0.5213 C 0.0427 -0.5007 0.04375 -0.49977 0.05104 -0.47408 C 0.05182 -0.47153 0.0526 -0.46921 0.05312 -0.46667 C 0.05586 -0.45509 0.05807 -0.44283 0.06132 -0.43148 C 0.06224 -0.42824 0.06328 -0.42523 0.06406 -0.42176 C 0.06484 -0.41829 0.06523 -0.41435 0.06614 -0.41088 C 0.06744 -0.40579 0.06927 -0.40116 0.07083 -0.3963 C 0.07135 -0.39514 0.07187 -0.39398 0.07226 -0.39283 C 0.07304 -0.38958 0.07356 -0.38634 0.07422 -0.3831 C 0.07461 -0.38148 0.07526 -0.37986 0.07565 -0.37824 C 0.07825 -0.36621 0.07981 -0.35324 0.08112 -0.34074 C 0.08268 -0.325 0.08073 -0.34283 0.08242 -0.32246 C 0.08255 -0.32083 0.08294 -0.31921 0.0832 -0.31759 C 0.08229 -0.34167 0.08151 -0.35208 0.0832 -0.38056 C 0.08424 -0.39931 0.08802 -0.41852 0.0927 -0.43519 C 0.10221 -0.46968 0.10091 -0.46551 0.10898 -0.48496 C 0.10989 -0.48449 0.11106 -0.48472 0.11172 -0.48357 C 0.11432 -0.48056 0.11627 -0.47662 0.11718 -0.47153 C 0.11797 -0.46759 0.11849 -0.46343 0.11927 -0.45949 C 0.11966 -0.45764 0.12018 -0.45625 0.1207 -0.45463 C 0.12148 -0.44653 0.12252 -0.43843 0.1233 -0.43033 C 0.12382 -0.42546 0.12395 -0.42037 0.12474 -0.41574 C 0.12591 -0.4088 0.1276 -0.40185 0.12955 -0.39514 C 0.13619 -0.37199 0.13528 -0.38218 0.14036 -0.3625 C 0.14166 -0.35741 0.14205 -0.35139 0.14388 -0.34676 C 0.14427 -0.34537 0.14479 -0.34445 0.14518 -0.34306 C 0.1457 -0.34121 0.14596 -0.33889 0.14648 -0.33704 C 0.14726 -0.33472 0.1483 -0.33287 0.14922 -0.33102 C 0.15273 -0.31551 0.14961 -0.32708 0.1513 -0.35162 C 0.15247 -0.36829 0.15416 -0.38472 0.15612 -0.40116 C 0.15794 -0.41713 0.1608 -0.43519 0.16562 -0.44977 C 0.17474 -0.47732 0.172 -0.47246 0.17994 -0.48357 C 0.18086 -0.48333 0.18203 -0.4838 0.18268 -0.48241 C 0.1832 -0.48148 0.19231 -0.45671 0.19297 -0.45463 C 0.19557 -0.44537 0.19895 -0.43634 0.20104 -0.42662 C 0.20156 -0.42477 0.20195 -0.42269 0.20247 -0.4206 C 0.20351 -0.41621 0.20481 -0.41181 0.20586 -0.40741 C 0.20664 -0.40371 0.20716 -0.4 0.20794 -0.3963 C 0.20937 -0.39005 0.21093 -0.38704 0.21263 -0.38056 C 0.21484 -0.37269 0.2164 -0.3632 0.2181 -0.35509 C 0.21849 -0.35347 0.21901 -0.35185 0.21953 -0.35023 C 0.23112 -0.36412 0.21198 -0.34097 0.23307 -0.37083 L 0.24674 -0.39028 C 0.25468 -0.40162 0.26367 -0.41551 0.27265 -0.42431 C 0.28906 -0.44028 0.30716 -0.45509 0.32448 -0.46783 C 0.32812 -0.4706 0.3319 -0.47246 0.33541 -0.47523 C 0.3582 -0.49283 0.347 -0.48912 0.35924 -0.49213 C 0.36497 -0.4882 0.36119 -0.49213 0.36614 -0.48125 C 0.36757 -0.47778 0.36953 -0.47523 0.37083 -0.47153 C 0.37226 -0.46783 0.37422 -0.45949 0.37422 -0.45949 C 0.37539 -0.39908 0.37448 -0.44213 0.37565 -0.3963 C 0.37591 -0.38727 0.37604 -0.36783 0.37695 -0.35648 C 0.37773 -0.34815 0.3789 -0.34005 0.38034 -0.33218 C 0.38112 -0.33333 0.38177 -0.33449 0.38242 -0.33588 C 0.38294 -0.33681 0.38346 -0.3382 0.38385 -0.33935 C 0.38632 -0.34722 0.38815 -0.35625 0.38932 -0.36482 C 0.38971 -0.36852 0.38997 -0.37222 0.39062 -0.3757 C 0.39244 -0.38634 0.39935 -0.41042 0.40091 -0.41574 C 0.40455 -0.42986 0.40403 -0.43009 0.40898 -0.44375 C 0.41289 -0.4544 0.41536 -0.45764 0.42135 -0.46667 C 0.42643 -0.47454 0.43138 -0.4831 0.43698 -0.48982 C 0.43841 -0.49144 0.43971 -0.49306 0.44101 -0.49468 C 0.44557 -0.49908 0.44674 -0.49861 0.45065 -0.50417 C 0.45182 -0.50602 0.45273 -0.5088 0.45403 -0.51042 C 0.45507 -0.51158 0.45638 -0.51181 0.45742 -0.51273 C 0.45885 -0.51389 0.46015 -0.51528 0.46159 -0.51644 C 0.47838 -0.52894 0.47539 -0.52708 0.48398 -0.53218 C 0.48489 -0.53171 0.4858 -0.53148 0.48672 -0.53102 C 0.49153 -0.52847 0.497 -0.52269 0.50039 -0.51875 C 0.50846 -0.50972 0.50586 -0.51412 0.50924 -0.50787 C 0.5095 -0.50625 0.50976 -0.50463 0.50989 -0.50301 C 0.51028 -0.49908 0.50833 -0.49097 0.51067 -0.49097 C 0.51289 -0.49097 0.51093 -0.49908 0.51132 -0.50301 C 0.51159 -0.50718 0.51198 -0.50833 0.51341 -0.51158 C 0.51445 -0.51412 0.51536 -0.5169 0.51679 -0.51875 C 0.51927 -0.52222 0.52213 -0.52454 0.525 -0.52732 C 0.52825 -0.53056 0.53034 -0.53171 0.5345 -0.53333 C 0.53893 -0.53519 0.55 -0.53565 0.55221 -0.53588 C 0.55833 -0.53542 0.56445 -0.53565 0.57057 -0.53449 C 0.57148 -0.53449 0.572 -0.5331 0.57265 -0.53218 C 0.57552 -0.52847 0.57487 -0.52963 0.57669 -0.52616 C 0.57721 -0.52408 0.57773 -0.52199 0.57812 -0.52014 C 0.57838 -0.51852 0.57838 -0.51667 0.57877 -0.51528 C 0.57929 -0.51296 0.5802 -0.51111 0.58086 -0.50903 C 0.58138 -0.50764 0.58177 -0.50579 0.58216 -0.50417 C 0.58203 -0.50023 0.58359 -0.49375 0.58151 -0.49213 C 0.57539 -0.48773 0.56836 -0.49074 0.56172 -0.48982 C 0.56054 -0.48958 0.5595 -0.48889 0.55833 -0.48843 C 0.54726 -0.47732 0.56054 -0.49005 0.54739 -0.48009 C 0.5401 -0.47454 0.54869 -0.47616 0.53659 -0.47269 C 0.53333 -0.47176 0.5302 -0.47199 0.52695 -0.47153 C 0.52565 -0.47107 0.52422 -0.47037 0.52291 -0.47037 C 0.52148 -0.47037 0.52005 -0.47037 0.51875 -0.47153 C 0.51679 -0.47361 0.5151 -0.48403 0.51471 -0.48611 C 0.51341 -0.50023 0.5138 -0.49213 0.51471 -0.51528 C 0.5151 -0.52639 0.51523 -0.52847 0.51601 -0.5382 C 0.51627 -0.54074 0.51627 -0.54306 0.51679 -0.5456 C 0.51705 -0.54676 0.5177 -0.54792 0.5181 -0.54908 C 0.51862 -0.55116 0.51901 -0.55324 0.51953 -0.55509 C 0.52148 -0.57246 0.51875 -0.55093 0.52148 -0.56621 C 0.52252 -0.5713 0.52148 -0.57199 0.52356 -0.5757 C 0.52513 -0.57871 0.52708 -0.57894 0.52903 -0.58056 C 0.5302 -0.58171 0.53125 -0.58333 0.53242 -0.58426 C 0.53997 -0.59028 0.53906 -0.58958 0.54466 -0.59144 C 0.55534 -0.59121 0.56614 -0.59144 0.57669 -0.59028 C 0.57734 -0.59028 0.5776 -0.58866 0.57812 -0.58796 C 0.57916 -0.58658 0.58034 -0.58542 0.58151 -0.58426 C 0.58177 -0.5831 0.58177 -0.58171 0.58216 -0.58056 C 0.58359 -0.57755 0.58698 -0.57222 0.58698 -0.57222 C 0.58867 -0.5632 0.58619 -0.57292 0.58971 -0.56736 C 0.59023 -0.56644 0.59661 -0.55394 0.59791 -0.55023 C 0.59843 -0.54884 0.59882 -0.54722 0.59922 -0.5456 C 0.6 -0.5419 0.6013 -0.53449 0.6013 -0.53449 C 0.60156 -0.53171 0.60195 -0.52894 0.60195 -0.52616 C 0.60195 -0.51806 0.59935 -0.50926 0.6013 -0.50185 C 0.60221 -0.49815 0.60429 -0.50764 0.60612 -0.51042 C 0.60729 -0.51227 0.60872 -0.51389 0.61015 -0.51528 C 0.61145 -0.51644 0.61289 -0.51667 0.61419 -0.51759 C 0.61627 -0.51898 0.61823 -0.52107 0.62044 -0.52246 C 0.62187 -0.52338 0.62356 -0.52431 0.62513 -0.52477 C 0.6319 -0.52732 0.63554 -0.52824 0.64153 -0.52963 C 0.64453 -0.52917 0.66132 -0.53519 0.66601 -0.52246 C 0.66966 -0.51296 0.6638 -0.52384 0.6681 -0.51644 C 0.66875 -0.51366 0.6694 -0.51065 0.67018 -0.50787 C 0.67122 -0.5044 0.67343 -0.49931 0.67487 -0.49583 C 0.6776 -0.48195 0.67513 -0.4956 0.6776 -0.47894 C 0.67812 -0.47593 0.67916 -0.47176 0.67968 -0.46921 C 0.67994 -0.46621 0.67994 -0.46343 0.68034 -0.46065 C 0.68073 -0.45857 0.68177 -0.45671 0.68177 -0.45463 C 0.68034 -0.41806 0.67942 -0.43796 0.67695 -0.41204 C 0.67669 -0.40857 0.67617 -0.4007 0.67487 -0.39769 C 0.6707 -0.38634 0.67604 -0.40023 0.67226 -0.39144 C 0.67174 -0.39051 0.67135 -0.38912 0.67083 -0.38796 C 0.66875 -0.40255 0.66979 -0.39375 0.67083 -0.42431 C 0.67096 -0.42639 0.67122 -0.42824 0.67148 -0.43033 C 0.67239 -0.43681 0.6733 -0.44329 0.67422 -0.44977 C 0.67448 -0.45093 0.67474 -0.45208 0.67487 -0.45347 C 0.67513 -0.45486 0.67539 -0.45671 0.67565 -0.4581 C 0.67578 -0.45949 0.67604 -0.46065 0.6763 -0.46181 C 0.67682 -0.46458 0.67708 -0.46759 0.6776 -0.47037 C 0.68242 -0.49352 0.67929 -0.47708 0.68307 -0.49213 C 0.68724 -0.50857 0.68398 -0.50371 0.68854 -0.50903 C 0.68997 -0.51227 0.69127 -0.51551 0.6927 -0.51875 C 0.6931 -0.51991 0.69349 -0.5213 0.69401 -0.52246 C 0.69505 -0.52454 0.69635 -0.52639 0.69739 -0.52847 C 0.69791 -0.5294 0.69817 -0.53033 0.69882 -0.53102 C 0.70221 -0.53403 0.70052 -0.53287 0.70351 -0.53449 C 0.70429 -0.53542 0.70481 -0.53727 0.7056 -0.53704 C 0.7151 -0.53519 0.71484 -0.53519 0.71927 -0.52477 C 0.71979 -0.52384 0.72018 -0.52246 0.72057 -0.5213 C 0.72161 -0.51042 0.722 -0.51019 0.72057 -0.49583 C 0.72044 -0.49445 0.71992 -0.49306 0.71927 -0.49213 C 0.71849 -0.49097 0.71744 -0.49051 0.71653 -0.48982 C 0.71041 -0.49167 0.70416 -0.49329 0.69804 -0.49583 C 0.69661 -0.49653 0.69205 -0.50162 0.69062 -0.50301 C 0.68997 -0.50463 0.68906 -0.50625 0.68854 -0.50787 C 0.68554 -0.51736 0.68685 -0.52662 0.68789 -0.5382 C 0.68815 -0.54097 0.68906 -0.54329 0.68997 -0.5456 C 0.68997 -0.5456 0.6944 -0.5544 0.69609 -0.55509 C 0.69778 -0.55602 0.69974 -0.55602 0.70156 -0.55648 L 0.70625 -0.55764 C 0.71054 -0.55718 0.71497 -0.55741 0.71927 -0.55648 C 0.7207 -0.55602 0.722 -0.55463 0.7233 -0.55394 L 0.72812 -0.55162 C 0.72903 -0.55023 0.7302 -0.54954 0.73086 -0.54792 C 0.73112 -0.54722 0.73216 -0.53704 0.73216 -0.53704 C 0.73203 -0.53102 0.73203 -0.52477 0.73151 -0.51875 C 0.73138 -0.51736 0.73047 -0.51644 0.7302 -0.51528 C 0.72981 -0.51366 0.72994 -0.51181 0.72942 -0.51042 C 0.72877 -0.50833 0.7276 -0.50718 0.72669 -0.50556 C 0.72356 -0.49908 0.7263 -0.50139 0.722 -0.49954 C 0.71992 -0.49977 0.71757 -0.49884 0.71588 -0.5007 C 0.71211 -0.5044 0.71224 -0.51134 0.71172 -0.51759 C 0.71198 -0.52408 0.71185 -0.53056 0.71237 -0.53704 C 0.7125 -0.53843 0.71328 -0.53958 0.7138 -0.54074 C 0.71757 -0.54931 0.72044 -0.55764 0.72669 -0.56134 C 0.72981 -0.56296 0.73307 -0.56204 0.73632 -0.5625 C 0.73971 -0.56158 0.7431 -0.56134 0.74648 -0.55996 C 0.74752 -0.55972 0.7483 -0.55833 0.74922 -0.55764 C 0.75039 -0.55671 0.75156 -0.55602 0.7526 -0.55509 C 0.75338 -0.55394 0.75429 -0.55301 0.75468 -0.55162 C 0.75638 -0.5456 0.75885 -0.53333 0.75885 -0.53333 C 0.75859 -0.51204 0.75859 -0.49051 0.75807 -0.46921 C 0.75807 -0.46736 0.75768 -0.46597 0.75742 -0.46435 C 0.75716 -0.46227 0.75703 -0.46019 0.75677 -0.4581 C 0.75651 -0.45255 0.75651 -0.44676 0.75612 -0.44121 C 0.75586 -0.43866 0.75468 -0.43403 0.75468 -0.43403 C 0.75312 -0.41227 0.7552 -0.42014 0.7513 -0.40857 C 0.75065 -0.4044 0.75013 -0.40023 0.74922 -0.3963 C 0.74869 -0.39421 0.74765 -0.39259 0.74713 -0.39028 C 0.74648 -0.38727 0.74635 -0.3838 0.74583 -0.38056 C 0.7457 -0.3794 0.7457 -0.37801 0.74518 -0.37708 C 0.74466 -0.37616 0.74375 -0.37616 0.7431 -0.3757 C 0.74244 -0.37708 0.74166 -0.37801 0.74101 -0.3794 C 0.73984 -0.38264 0.73971 -0.38449 0.73906 -0.38796 C 0.73854 -0.39005 0.73815 -0.3919 0.73763 -0.39398 C 0.73528 -0.40347 0.73737 -0.39468 0.73489 -0.40255 C 0.7332 -0.4081 0.73294 -0.41065 0.73086 -0.41574 C 0.72929 -0.41945 0.72786 -0.42338 0.72604 -0.42662 C 0.72565 -0.42755 0.72526 -0.42847 0.72474 -0.42917 C 0.72409 -0.42986 0.7233 -0.42986 0.72265 -0.43033 C 0.72135 -0.43009 0.71393 -0.43033 0.71172 -0.42546 C 0.71106 -0.42408 0.7108 -0.42222 0.71041 -0.4206 C 0.70924 -0.41574 0.70703 -0.40602 0.70703 -0.40602 C 0.70677 -0.40324 0.70638 -0.40046 0.70625 -0.39769 C 0.7052 -0.37107 0.71015 -0.36945 0.70351 -0.37338 C 0.70338 -0.375 0.70286 -0.37662 0.70286 -0.37824 C 0.70286 -0.38195 0.70351 -0.38333 0.70494 -0.38542 C 0.70586 -0.38681 0.70651 -0.38843 0.70768 -0.38912 C 0.70963 -0.39028 0.71172 -0.38982 0.7138 -0.39028 C 0.71692 -0.38982 0.72018 -0.39028 0.7233 -0.38912 C 0.72409 -0.38889 0.72877 -0.3831 0.72942 -0.38195 C 0.73698 -0.36783 0.73619 -0.36852 0.74101 -0.35394 C 0.74153 -0.34908 0.74205 -0.34421 0.74244 -0.33935 C 0.74284 -0.33333 0.74284 -0.32732 0.7431 -0.3213 C 0.74323 -0.31829 0.74362 -0.31551 0.74375 -0.31273 C 0.74362 -0.30232 0.74388 -0.29167 0.7431 -0.28125 C 0.74297 -0.27894 0.74192 -0.27708 0.74101 -0.27523 C 0.73867 -0.26968 0.73672 -0.26343 0.73359 -0.25949 C 0.71966 -0.24167 0.73567 -0.26111 0.72539 -0.25093 C 0.72291 -0.24838 0.72304 -0.24769 0.72135 -0.24491 C 0.71953 -0.2419 0.71744 -0.23958 0.71588 -0.23634 C 0.70716 -0.21991 0.71549 -0.23171 0.70898 -0.22315 C 0.70833 -0.22107 0.70768 -0.21898 0.70703 -0.2169 C 0.70664 -0.21597 0.70599 -0.21551 0.7056 -0.21458 C 0.70468 -0.21227 0.70403 -0.20949 0.70286 -0.20741 C 0.70195 -0.20533 0.70052 -0.20417 0.69948 -0.20255 C 0.69843 -0.2007 0.69765 -0.19838 0.69674 -0.1963 C 0.69635 -0.1956 0.69583 -0.19491 0.69544 -0.19398 C 0.69388 -0.19074 0.69323 -0.18796 0.69127 -0.18542 C 0.69023 -0.18403 0.68893 -0.18333 0.68789 -0.18195 C 0.68619 -0.17917 0.68476 -0.17616 0.68307 -0.17338 L 0.68034 -0.16852 L 0.67695 -0.1625 L 0.67565 -0.15996 C 0.67539 -0.1588 0.67513 -0.15764 0.67487 -0.15648 C 0.67448 -0.1544 0.67395 -0.15232 0.67356 -0.15023 C 0.67304 -0.14722 0.67265 -0.14375 0.67226 -0.14074 C 0.6707 -0.13125 0.67226 -0.14491 0.67083 -0.12963 C 0.66966 -0.13171 0.66875 -0.13426 0.66744 -0.13588 C 0.66627 -0.13704 0.66523 -0.13843 0.66406 -0.13935 C 0.66145 -0.14167 0.6556 -0.1456 0.65312 -0.14676 C 0.65104 -0.14746 0.64895 -0.14746 0.647 -0.14792 C 0.64101 -0.14676 0.63515 -0.14607 0.62929 -0.14421 C 0.62838 -0.14398 0.62786 -0.14283 0.62721 -0.1419 C 0.62552 -0.13912 0.62395 -0.13611 0.62239 -0.13333 C 0.62096 -0.13079 0.61992 -0.12732 0.61836 -0.12477 C 0.61718 -0.12292 0.61562 -0.12176 0.61419 -0.11991 C 0.61224 -0.11736 0.61028 -0.11505 0.60885 -0.11158 C 0.6082 -0.11019 0.60794 -0.10833 0.60742 -0.10671 C 0.60612 -0.10278 0.6056 -0.10208 0.60403 -0.09931 C 0.60182 -0.08357 0.60286 -0.08958 0.6013 -0.08125 C 0.60078 -0.07477 0.60117 -0.06806 0.59987 -0.06181 C 0.59974 -0.06065 0.59661 -0.06667 0.59648 -0.06667 C 0.59362 -0.07037 0.59023 -0.07315 0.58763 -0.07755 C 0.58489 -0.08241 0.58737 -0.07871 0.58151 -0.08357 C 0.57174 -0.0919 0.57799 -0.08843 0.56862 -0.09213 C 0.5677 -0.09306 0.56679 -0.09421 0.56588 -0.09468 C 0.56367 -0.09537 0.56132 -0.09514 0.55898 -0.09583 C 0.55794 -0.09607 0.55677 -0.09653 0.5556 -0.09699 C 0.5513 -0.09653 0.54687 -0.09699 0.5427 -0.09583 C 0.54114 -0.09537 0.53997 -0.09283 0.53854 -0.09213 C 0.53685 -0.09121 0.53489 -0.09144 0.53307 -0.09097 C 0.52382 -0.08542 0.53333 -0.09144 0.5263 -0.08611 C 0.52565 -0.08565 0.52487 -0.08542 0.52422 -0.08496 C 0.5194 -0.08125 0.51471 -0.07755 0.50989 -0.07408 L 0.50989 -0.07408 C 0.50768 -0.07199 0.50547 -0.06968 0.50312 -0.06783 C 0.50156 -0.06667 0.49987 -0.06574 0.4983 -0.06435 C 0.4944 -0.06042 0.49205 -0.05741 0.4888 -0.05208 C 0.4845 -0.04514 0.48789 -0.04884 0.48333 -0.04491 C 0.48203 -0.04213 0.47708 -0.03125 0.47513 -0.02917 C 0.47448 -0.02824 0.47369 -0.02755 0.47317 -0.02662 C 0.47148 -0.02408 0.46992 -0.02107 0.46836 -0.01829 L 0.46224 -0.00741 L 0.46015 -0.00371 C 0.45976 -0.00278 0.45911 -0.00232 0.45885 -0.00116 C 0.45807 0.00069 0.45755 0.00301 0.45677 0.00486 C 0.45586 0.00694 0.45455 0.00833 0.45338 0.00972 C 0.4526 0.00879 0.45195 0.00787 0.4513 0.00717 C 0.44974 0.00579 0.44674 0.00324 0.44518 0.00231 C 0.44218 0.00069 0.43802 -0.00093 0.43489 -0.00116 C 0.42994 -0.00185 0.425 -0.00208 0.41992 -0.00255 C 0.40989 -0.00208 0.39987 -0.00278 0.38997 -0.00116 C 0.38867 -0.00093 0.38776 0.00139 0.38659 0.00231 C 0.38333 0.00532 0.38034 0.00879 0.37695 0.01088 C 0.37356 0.01296 0.37005 0.01458 0.36679 0.0169 C 0.36445 0.01852 0.36224 0.02037 0.35989 0.02176 C 0.35703 0.02361 0.35403 0.02477 0.35104 0.02662 C 0.34843 0.02847 0.34297 0.03264 0.34023 0.03634 C 0.33841 0.03866 0.33867 0.04004 0.3375 0.04352 C 0.33659 0.04606 0.33554 0.04838 0.33476 0.05092 C 0.33372 0.0544 0.33294 0.0581 0.33203 0.0618 C 0.32916 0.07222 0.32981 0.06991 0.32656 0.0787 C 0.32604 0.08287 0.32565 0.0868 0.32513 0.09097 C 0.32435 0.09792 0.32343 0.09861 0.32513 0.10787 C 0.32539 0.10926 0.32656 0.10926 0.32721 0.11018 C 0.32799 0.11134 0.32851 0.11296 0.32929 0.11389 C 0.33255 0.11852 0.3358 0.12338 0.33945 0.12731 L 0.35312 0.1419 C 0.35377 0.14259 0.35442 0.14352 0.3552 0.14421 C 0.35742 0.14629 0.36145 0.14907 0.36406 0.15023 C 0.36601 0.15116 0.3681 0.15185 0.37018 0.15278 C 0.37174 0.15347 0.3733 0.15486 0.375 0.15509 C 0.38242 0.15648 0.39739 0.15764 0.39739 0.15764 C 0.39856 0.15787 0.39974 0.15833 0.40091 0.15879 C 0.40182 0.15903 0.4026 0.15972 0.40351 0.15995 C 0.40768 0.16134 0.41172 0.16227 0.41588 0.16366 C 0.41705 0.16389 0.4181 0.16458 0.41927 0.16481 C 0.42317 0.16597 0.42617 0.16643 0.4302 0.16736 L 0.46354 0.16597 C 0.46692 0.16574 0.47044 0.16574 0.47382 0.16481 C 0.47747 0.16366 0.48112 0.16157 0.48476 0.15995 C 0.48606 0.15949 0.4875 0.15926 0.4888 0.15879 C 0.49114 0.1581 0.49336 0.15717 0.49557 0.15625 C 0.497 0.15579 0.4983 0.15579 0.49974 0.15509 C 0.50208 0.15417 0.50507 0.15278 0.50716 0.15023 C 0.50768 0.14977 0.50807 0.14861 0.50859 0.14792 C 0.50911 0.14491 0.50924 0.14305 0.51067 0.14051 C 0.51145 0.13912 0.5125 0.13819 0.51341 0.13704 C 0.5138 0.13611 0.51419 0.13518 0.51471 0.13449 C 0.51627 0.1331 0.51797 0.13217 0.51953 0.13079 C 0.52083 0.12986 0.52213 0.12847 0.52356 0.12731 C 0.52422 0.12685 0.525 0.12662 0.52565 0.12616 C 0.52786 0.12407 0.52994 0.12106 0.53242 0.11991 C 0.53645 0.11829 0.53971 0.1169 0.54401 0.11389 C 0.54596 0.11273 0.54778 0.11111 0.54948 0.10903 C 0.55104 0.10717 0.55351 0.10185 0.55351 0.10185 C 0.55429 0.0993 0.55481 0.09676 0.5556 0.09444 C 0.55638 0.09236 0.55742 0.09051 0.55833 0.08842 C 0.55872 0.0875 0.55937 0.08704 0.55976 0.08611 C 0.56041 0.08403 0.56119 0.08217 0.56172 0.08009 C 0.5625 0.07731 0.56302 0.0743 0.5638 0.07153 C 0.56419 0.07014 0.56471 0.06921 0.5651 0.06782 C 0.56562 0.0662 0.56614 0.06458 0.56653 0.06296 C 0.56679 0.0618 0.56679 0.06042 0.56718 0.05949 C 0.56757 0.05833 0.5681 0.05787 0.56862 0.05694 C 0.56979 0.04815 0.56823 0.05579 0.57135 0.04838 C 0.57213 0.04653 0.57252 0.04421 0.5733 0.04236 C 0.57395 0.04097 0.57474 0.04004 0.57539 0.03866 C 0.57617 0.03727 0.57656 0.03518 0.57747 0.03403 C 0.5789 0.03148 0.5806 0.02963 0.58216 0.02778 C 0.58554 0.02407 0.58698 0.02292 0.59036 0.0206 C 0.59179 0.01967 0.5931 0.01898 0.59453 0.01805 C 0.59518 0.01782 0.59583 0.01736 0.59648 0.0169 C 0.59817 0.01574 0.59974 0.01458 0.6013 0.01342 C 0.60742 0.00833 0.60325 0.01088 0.60742 0.00856 C 0.60924 0.00602 0.61119 0.0037 0.61289 0.00116 C 0.61588 -0.00324 0.6181 -0.00996 0.62174 -0.01204 L 0.62578 -0.01458 C 0.63229 -0.02315 0.62916 -0.02037 0.63476 -0.02431 C 0.63541 -0.02546 0.63606 -0.02685 0.63672 -0.02801 C 0.63932 -0.03195 0.63984 -0.03079 0.64153 -0.03634 C 0.64596 -0.05116 0.64284 -0.04259 0.64557 -0.05579 C 0.64635 -0.05949 0.64752 -0.06296 0.6483 -0.06667 C 0.64895 -0.06945 0.64909 -0.07246 0.64974 -0.07523 C 0.65026 -0.07732 0.65117 -0.07917 0.65169 -0.08125 C 0.65338 -0.08658 0.65338 -0.08796 0.6552 -0.09213 C 0.6569 -0.0963 0.65898 -0.1 0.66067 -0.10417 C 0.66302 -0.11042 0.66653 -0.12431 0.67018 -0.12847 L 0.67226 -0.13102 C 0.67265 -0.13218 0.67304 -0.13333 0.67356 -0.13449 C 0.68281 -0.15486 0.67877 -0.14769 0.69127 -0.1625 C 0.69453 -0.16621 0.69557 -0.16783 0.70013 -0.17083 C 0.70195 -0.17222 0.70377 -0.17246 0.7056 -0.17338 C 0.70898 -0.17523 0.71224 -0.17847 0.71588 -0.1794 C 0.72057 -0.18079 0.71862 -0.17986 0.722 -0.18195 C 0.7276 -0.17963 0.72968 -0.18009 0.73424 -0.17222 L 0.73828 -0.16482 L 0.74101 -0.15996 C 0.74166 -0.15741 0.7427 -0.15324 0.7431 -0.15023 C 0.74362 -0.14722 0.74453 -0.14074 0.74453 -0.14074 C 0.74466 -0.13658 0.74492 -0.13264 0.74518 -0.12847 C 0.74531 -0.12523 0.74414 -0.12037 0.74583 -0.11875 C 0.74726 -0.11759 0.74622 -0.12454 0.74648 -0.12732 C 0.74674 -0.12894 0.747 -0.13056 0.74713 -0.13218 C 0.74635 -0.14746 0.74739 -0.18241 0.74036 -0.2 C 0.7375 -0.20718 0.73463 -0.21505 0.73086 -0.2206 C 0.72864 -0.22384 0.72278 -0.22824 0.71992 -0.23033 C 0.71354 -0.23472 0.70677 -0.23958 0.70013 -0.24236 C 0.69752 -0.24375 0.69466 -0.24398 0.69192 -0.24491 C 0.68737 -0.2463 0.68281 -0.24792 0.67838 -0.24977 C 0.67356 -0.25162 0.66888 -0.2544 0.66406 -0.25579 C 0.6595 -0.25718 0.65494 -0.25741 0.65039 -0.2581 C 0.61679 -0.26458 0.63606 -0.26134 0.61836 -0.26435 C 0.58685 -0.26273 0.59218 -0.26458 0.55768 -0.25579 C 0.55625 -0.25533 0.55494 -0.25417 0.55351 -0.25347 C 0.55156 -0.25208 0.54948 -0.2507 0.54739 -0.24977 C 0.54284 -0.24746 0.54127 -0.24676 0.53659 -0.24375 C 0.53099 -0.24005 0.52552 -0.23681 0.52018 -0.23264 C 0.51862 -0.23148 0.51692 -0.23056 0.51536 -0.22917 C 0.51393 -0.22778 0.51276 -0.2257 0.51132 -0.22431 C 0.50937 -0.22246 0.50716 -0.2213 0.5052 -0.21945 C 0.5026 -0.2169 0.50013 -0.21366 0.49765 -0.21088 C 0.49218 -0.20486 0.48711 -0.20023 0.4806 -0.1963 L 0.46836 -0.18912 C 0.46744 -0.18866 0.46653 -0.1882 0.46562 -0.18796 C 0.4638 -0.18727 0.46198 -0.18704 0.46015 -0.18681 C 0.45885 -0.18634 0.45742 -0.18588 0.45612 -0.18542 L 0.39739 -0.18796 C 0.39557 -0.18796 0.39375 -0.18843 0.39192 -0.18912 C 0.3901 -0.18982 0.38841 -0.19074 0.38659 -0.19144 C 0.38437 -0.19352 0.38281 -0.19445 0.38112 -0.19769 C 0.38007 -0.19954 0.37929 -0.20162 0.37838 -0.20371 C 0.37682 -0.21482 0.37721 -0.21366 0.37422 -0.22546 C 0.37343 -0.22871 0.37226 -0.23171 0.37148 -0.23519 C 0.37096 -0.23796 0.3707 -0.24097 0.37018 -0.24375 C 0.36966 -0.2463 0.36875 -0.24838 0.3681 -0.25093 C 0.36354 -0.26875 0.36419 -0.26597 0.36132 -0.28009 C 0.36106 -0.28357 0.36106 -0.2875 0.36067 -0.29097 C 0.35651 -0.3206 0.36015 -0.27917 0.35794 -0.30787 C 0.35885 -0.31759 0.35885 -0.32778 0.36067 -0.33704 C 0.36211 -0.34491 0.36458 -0.35232 0.36744 -0.3588 C 0.37148 -0.36806 0.38007 -0.38241 0.38659 -0.39028 C 0.38958 -0.39421 0.39244 -0.39908 0.39609 -0.40116 C 0.40013 -0.40371 0.40638 -0.40764 0.41041 -0.40857 C 0.4151 -0.40949 0.41992 -0.40926 0.42474 -0.40972 C 0.43255 -0.40949 0.45221 -0.41621 0.46354 -0.40602 C 0.46523 -0.40463 0.46679 -0.40278 0.46836 -0.40116 C 0.46901 -0.39954 0.46966 -0.39792 0.47044 -0.3963 C 0.47096 -0.39514 0.472 -0.39421 0.47239 -0.39283 C 0.47838 -0.37315 0.47877 -0.3706 0.48203 -0.35509 C 0.48112 -0.33982 0.48086 -0.32431 0.47929 -0.30903 C 0.47877 -0.3044 0.47708 -0.3 0.47591 -0.29583 C 0.47422 -0.29028 0.4707 -0.28033 0.46836 -0.27523 C 0.46666 -0.2713 0.46484 -0.26759 0.46289 -0.26435 C 0.46145 -0.26181 0.45963 -0.26042 0.45807 -0.2581 C 0.45677 -0.25625 0.4556 -0.25394 0.45403 -0.25208 C 0.44765 -0.24514 0.4388 -0.24097 0.43216 -0.23634 C 0.43086 -0.23542 0.42955 -0.23357 0.42812 -0.23264 C 0.42734 -0.23218 0.40573 -0.22037 0.40156 -0.2169 C 0.39622 -0.21273 0.39127 -0.20671 0.3858 -0.20255 C 0.38333 -0.20046 0.38073 -0.19884 0.37838 -0.1963 C 0.37369 -0.19144 0.3694 -0.18565 0.36471 -0.18056 C 0.35911 -0.17477 0.35286 -0.1706 0.34765 -0.16366 C 0.34674 -0.1625 0.34596 -0.16088 0.34492 -0.15996 C 0.34075 -0.15602 0.33632 -0.15255 0.33203 -0.14908 C 0.32578 -0.14445 0.32187 -0.14306 0.31627 -0.1382 C 0.31132 -0.1338 0.30664 -0.12801 0.3013 -0.12477 C 0.29856 -0.12315 0.29583 -0.12199 0.2931 -0.11991 C 0.28711 -0.11551 0.2901 -0.1169 0.28424 -0.11528 C 0.28151 -0.1132 0.27864 -0.11181 0.27604 -0.10903 C 0.26849 -0.1007 0.26484 -0.09722 0.25768 -0.08727 C 0.25442 -0.08264 0.25065 -0.07871 0.24817 -0.07269 C 0.23919 -0.05139 0.25534 -0.08935 0.2427 -0.06181 C 0.24166 -0.05949 0.24101 -0.05671 0.23997 -0.05463 C 0.23255 -0.03843 0.23216 -0.05533 0.22565 -0.01458 C 0.22513 -0.01181 0.22461 -0.00903 0.22422 -0.00602 C 0.22395 -0.00371 0.22382 -0.00116 0.22356 0.00116 C 0.22343 0.00278 0.22317 0.0044 0.22291 0.00602 C 0.22382 0.0206 0.22435 0.03518 0.22565 0.04977 C 0.22591 0.05347 0.22643 0.05741 0.22773 0.06065 C 0.2302 0.0669 0.23659 0.07754 0.23659 0.07754 C 0.23606 0.0831 0.23619 0.08912 0.23515 0.09444 C 0.23476 0.09653 0.23346 0.09722 0.23242 0.09815 C 0.23177 0.09884 0.23112 0.09884 0.23047 0.0993 C 0.22903 0.10046 0.22773 0.10208 0.2263 0.10301 C 0.22187 0.10602 0.21692 0.10764 0.21263 0.11157 C 0.2069 0.11667 0.20937 0.11458 0.19909 0.12129 C 0.19635 0.12292 0.19362 0.12454 0.19088 0.12616 C 0.18945 0.12685 0.18815 0.12801 0.18672 0.12847 C 0.18177 0.13032 0.1845 0.12917 0.17864 0.13217 L 0.14036 0.12731 C 0.1388 0.12708 0.13724 0.12662 0.13567 0.12616 C 0.1289 0.12361 0.1276 0.12292 0.122 0.11991 C 0.12083 0.11875 0.11979 0.11736 0.11862 0.11643 C 0.11731 0.11504 0.11575 0.11435 0.11445 0.11273 C 0.11367 0.11157 0.11328 0.10926 0.1125 0.10787 C 0.11119 0.10532 0.10963 0.10301 0.10833 0.10069 C 0.09349 0.07245 0.1108 0.10509 0.09674 0.07523 L 0.08997 0.06065 C 0.08867 0.05393 0.0901 0.05972 0.08724 0.05324 C 0.08606 0.05069 0.08489 0.04768 0.08385 0.04491 C 0.08359 0.04329 0.08359 0.04143 0.0832 0.04004 C 0.08229 0.03727 0.08073 0.03518 0.07968 0.03264 C 0.07916 0.03125 0.0789 0.0294 0.07838 0.02778 C 0.07773 0.02616 0.07682 0.02477 0.0763 0.02292 C 0.07539 0.01991 0.075 0.01643 0.07422 0.01342 C 0.07369 0.01088 0.07291 0.00856 0.07226 0.00602 C 0.072 0.00486 0.07187 0.0037 0.07161 0.00231 C 0.07044 -0.00255 0.06927 -0.00741 0.0681 -0.01204 C 0.06666 -0.03009 0.06849 -0.01065 0.06614 -0.03033 C 0.06458 -0.04306 0.06471 -0.04329 0.06406 -0.05579 C 0.06432 -0.07431 0.06393 -0.09306 0.06471 -0.11158 C 0.06484 -0.11528 0.06614 -0.11875 0.06679 -0.12246 C 0.06862 -0.13403 0.06966 -0.1463 0.07226 -0.15764 C 0.07448 -0.16759 0.0776 -0.17732 0.07903 -0.18796 C 0.0858 -0.23634 0.07799 -0.18171 0.08242 -0.20972 C 0.08294 -0.21296 0.0832 -0.21621 0.08385 -0.21945 C 0.08437 -0.22199 0.08528 -0.22431 0.0858 -0.22662 C 0.08659 -0.22986 0.08711 -0.2331 0.08789 -0.23634 C 0.08867 -0.23935 0.09179 -0.25 0.0927 -0.25208 C 0.09479 -0.25718 0.09752 -0.26134 0.09948 -0.26667 C 0.10039 -0.26921 0.10117 -0.27176 0.10221 -0.27408 C 0.10364 -0.27708 0.11002 -0.28727 0.11106 -0.28843 C 0.11458 -0.29259 0.11849 -0.2956 0.122 -0.29954 C 0.1276 -0.30556 0.13294 -0.3125 0.13841 -0.31875 C 0.13945 -0.32014 0.14049 -0.32153 0.14179 -0.32246 L 0.1608 -0.33588 L 0.16432 -0.3382 C 0.16784 -0.34074 0.17161 -0.34283 0.17513 -0.34537 C 0.18099 -0.35 0.17825 -0.34861 0.18333 -0.35023 C 0.18424 -0.35116 0.18515 -0.35208 0.18606 -0.35278 C 0.18763 -0.35371 0.18932 -0.35394 0.19088 -0.35509 C 0.19895 -0.36158 0.19609 -0.36227 0.20312 -0.36482 C 0.20494 -0.36551 0.20677 -0.36574 0.20859 -0.36621 C 0.2108 -0.36644 0.21315 -0.3669 0.21536 -0.36736 L 0.22148 -0.36852 C 0.23424 -0.36736 0.24713 -0.36783 0.25976 -0.36482 C 0.26406 -0.36389 0.26797 -0.35926 0.272 -0.35648 C 0.28346 -0.34792 0.2901 -0.34306 0.3 -0.32616 C 0.30755 -0.3132 0.31367 -0.29792 0.32044 -0.28357 C 0.32343 -0.27732 0.32617 -0.27037 0.32929 -0.26435 C 0.33151 -0.25972 0.33398 -0.25556 0.33606 -0.25093 C 0.34049 -0.24097 0.34101 -0.23843 0.34362 -0.22917 C 0.34765 -0.19746 0.34713 -0.21042 0.34153 -0.15764 C 0.34075 -0.14954 0.33437 -0.1206 0.33203 -0.11389 C 0.32474 -0.09352 0.31784 -0.07523 0.30742 -0.06065 C 0.30182 -0.05278 0.2914 -0.04283 0.28567 -0.0375 C 0.275 -0.02801 0.26784 -0.02269 0.25625 -0.01574 C 0.23828 -0.00486 0.23893 -0.00741 0.22356 0.0037 C 0.21445 0.01018 0.2056 0.01805 0.19635 0.0243 C 0.19453 0.02546 0.1927 0.02685 0.19088 0.02778 C 0.17799 0.03518 0.1651 0.04282 0.15195 0.04977 C 0.14479 0.05347 0.13763 0.05717 0.1302 0.05949 C 0.11093 0.06528 0.09166 0.07037 0.07226 0.07384 C 0.05547 0.07708 0.05273 0.07685 0.03268 0.08611 C 0.02916 0.08773 0.02591 0.09097 0.02252 0.09329 C 0.01979 0.09514 0.01705 0.09653 0.01432 0.09815 C 0.01341 0.0993 0.01263 0.10092 0.01159 0.10185 C 0.01067 0.10254 0.00976 0.10254 0.00885 0.10301 C 0.00807 0.10347 0.00742 0.10393 0.00677 0.10417 C 0.00208 0.1125 0.00937 0.1 0.00338 0.10903 C 0.00234 0.11065 0.00169 0.1125 0.00065 0.11389 C -0.00404 0.1206 -0.00938 0.12569 -0.01368 0.13333 C -0.01485 0.13542 -0.01589 0.1375 -0.01706 0.13935 C -0.02201 0.14676 -0.02045 0.14375 -0.02461 0.14792 C -0.02982 0.15301 -0.03464 0.15995 -0.04024 0.16366 C -0.04271 0.16528 -0.04519 0.16713 -0.04779 0.16852 C -0.05261 0.17106 -0.05508 0.17106 -0.06003 0.17222 C -0.0625 0.17129 -0.06537 0.17199 -0.06758 0.16967 C -0.0698 0.16736 -0.07136 0.16296 -0.07227 0.15879 C -0.07565 0.14467 -0.07774 0.12963 -0.08047 0.11504 C -0.08021 0.10949 -0.08073 0.10347 -0.07982 0.09815 C -0.07539 0.07361 -0.07487 0.0794 -0.06888 0.06551 C -0.06355 0.05301 -0.05782 0.04097 -0.05326 0.02778 C -0.0448 0.0037 -0.04662 0.01227 -0.04167 -0.0169 C -0.04102 -0.0206 -0.04063 -0.02431 -0.04024 -0.02801 C -0.03972 -0.03357 -0.0405 -0.03982 -0.03894 -0.04491 C -0.0375 -0.04931 -0.03659 -0.05417 -0.03477 -0.0581 C -0.03399 -0.05996 -0.03269 -0.06088 -0.03138 -0.06181 C -0.02813 -0.06412 -0.02123 -0.06783 -0.02123 -0.06783 C -0.01667 -0.06713 -0.01198 -0.06759 -0.00756 -0.06551 C -0.00482 -0.06412 -0.00352 -0.05857 -0.00144 -0.05579 C 0.00013 -0.05394 0.00195 -0.05278 0.00338 -0.05093 C 0.00442 -0.04954 0.00507 -0.04746 0.00612 -0.04607 C 0.00716 -0.04468 0.00846 -0.04375 0.0095 -0.04236 C 0.0151 -0.03588 0.01849 -0.02986 0.02513 -0.02431 L 0.03411 -0.0169 C 0.03541 -0.01412 0.03698 -0.01158 0.03815 -0.00857 C 0.04375 0.00625 0.03906 -0.0044 0.04153 0.00856 C 0.0427 0.01435 0.04427 0.01967 0.0457 0.02546 C 0.04583 0.02917 0.04596 0.03264 0.04635 0.03634 C 0.04648 0.03796 0.04687 0.03958 0.047 0.0412 C 0.04752 0.04884 0.04778 0.05648 0.0483 0.06412 C 0.04895 0.0706 0.04948 0.07662 0.05312 0.08009 C 0.05507 0.08171 0.05729 0.08171 0.05924 0.08241 C 0.07148 0.08055 0.06237 0.08287 0.075 0.07639 C 0.08385 0.07176 0.0927 0.06736 0.10156 0.06296 C 0.10442 0.06157 0.1069 0.05787 0.10976 0.05579 C 0.11211 0.05393 0.11484 0.05301 0.11718 0.05092 C 0.11966 0.04884 0.12369 0.04259 0.12539 0.03866 C 0.1263 0.03704 0.12682 0.03472 0.12747 0.03264 C 0.12786 0.0294 0.1289 0.02639 0.12877 0.02292 C 0.12851 0.00671 0.12799 -0.00093 0.12539 -0.01343 C 0.12435 -0.01852 0.12343 -0.02408 0.122 -0.02917 C 0.11588 -0.05116 0.1095 -0.07292 0.10286 -0.09468 C 0.10156 -0.09931 0.09961 -0.10324 0.09817 -0.10787 C 0.09401 -0.12083 0.08932 -0.13333 0.0858 -0.14676 C 0.0845 -0.15185 0.08333 -0.15741 0.08177 -0.1625 C 0.07487 -0.18588 0.08073 -0.16435 0.07695 -0.1757 C 0.07395 -0.18542 0.07435 -0.18241 0.07291 -0.19283 C 0.07265 -0.19468 0.07304 -0.19746 0.07226 -0.19884 C 0.07135 -0.20046 0.06328 -0.20764 0.06132 -0.20857 C 0.03502 -0.22083 0.04166 -0.21875 0.02174 -0.2206 C 0.0177 -0.21852 0.01341 -0.21759 0.0095 -0.21458 C 0.00273 -0.20949 -0.00365 -0.20232 -0.01029 -0.1963 C -0.01302 -0.19398 -0.0155 -0.19074 -0.01849 -0.18912 C -0.02487 -0.18542 -0.03125 -0.18241 -0.0375 -0.17824 C -0.03933 -0.17708 -0.04115 -0.17546 -0.04297 -0.17454 C -0.04584 -0.17338 -0.04896 -0.17292 -0.05183 -0.17222 C -0.06953 -0.17546 -0.0875 -0.17546 -0.10508 -0.18195 C -0.10834 -0.1831 -0.11016 -0.18982 -0.1125 -0.19398 C -0.11628 -0.2007 -0.12006 -0.20741 -0.12344 -0.21458 C -0.12618 -0.22037 -0.12826 -0.2331 -0.12956 -0.23889 C -0.13047 -0.24259 -0.13138 -0.24607 -0.1323 -0.24977 C -0.13282 -0.25671 -0.13438 -0.27523 -0.13438 -0.27871 C -0.13399 -0.30347 -0.13763 -0.33727 -0.12748 -0.3588 C -0.12123 -0.37222 -0.11446 -0.38496 -0.10782 -0.39769 C -0.10703 -0.39908 -0.10612 -0.40046 -0.10508 -0.40116 C -0.0974 -0.40602 -0.08841 -0.40764 -0.08047 -0.40972 C -0.06953 -0.40903 -0.0586 -0.40857 -0.04779 -0.40741 C -0.04519 -0.40695 -0.04258 -0.40648 -0.04024 -0.40486 C -0.03125 -0.39838 -0.02227 -0.39121 -0.01368 -0.3831 C 0.0013 -0.36921 0.00104 -0.36898 0.0095 -0.35648 C 0.01067 -0.35185 0.01211 -0.34769 0.01289 -0.34306 C 0.01341 -0.34074 0.01419 -0.32292 0.01432 -0.32246 C 0.01445 -0.3007 0.01588 -0.27871 0.01497 -0.25695 C 0.01419 -0.24051 0.01328 -0.29005 0.01354 -0.30671 C 0.01393 -0.32107 0.01692 -0.32523 0.01979 -0.33704 C 0.02083 -0.3419 0.02187 -0.34676 0.02317 -0.35162 C 0.02356 -0.35324 0.02409 -0.35463 0.02448 -0.35648 C 0.02513 -0.3588 0.02604 -0.3632 0.02656 -0.36621 C 0.02695 -0.36852 0.02708 -0.37292 0.02864 -0.37454 C 0.02942 -0.37546 0.03047 -0.37546 0.03138 -0.3757 C 0.03971 -0.37292 0.03984 -0.37616 0.04362 -0.36852 C 0.0444 -0.3669 0.04492 -0.36528 0.0457 -0.36366 C 0.04687 -0.35 0.04726 -0.34977 0.04492 -0.32963 C 0.04453 -0.32662 0.04297 -0.32431 0.04218 -0.3213 C 0.0414 -0.31783 0.04101 -0.31389 0.04023 -0.31042 C 0.03854 -0.30324 0.03619 -0.29653 0.03411 -0.28982 C 0.03268 -0.27732 0.03411 -0.28866 0.03268 -0.28009 C 0.03242 -0.27847 0.03229 -0.27685 0.03203 -0.27523 C 0.03164 -0.27315 0.03112 -0.27107 0.0306 -0.26921 C 0.03047 -0.26343 0.03007 -0.25787 0.02994 -0.25208 C 0.02851 -0.175 0.03034 -0.2169 0.02864 -0.1794 C 0.02786 -0.18102 0.02708 -0.18264 0.02656 -0.18426 C 0.02487 -0.18935 0.02083 -0.20671 0.02044 -0.20857 C 0.01953 -0.21273 0.01927 -0.21759 0.01836 -0.22176 C 0.01601 -0.23357 0.01093 -0.25695 0.01093 -0.25695 C 0.01041 -0.26111 0.00989 -0.26505 0.0095 -0.26921 C 0.00924 -0.27153 0.00885 -0.27384 0.00885 -0.27639 C 0.00885 -0.28773 0.00911 -0.29908 0.0095 -0.31042 C 0.0095 -0.31158 0.01002 -0.31273 0.01015 -0.31389 C 0.01185 -0.32454 0.00989 -0.31366 0.01159 -0.32246 C 0.01172 -0.32037 0.01198 -0.31829 0.01224 -0.31644 C 0.01471 -0.29746 0.01979 -0.25949 0.01979 -0.25949 C 0.0207 -0.24537 0.02083 -0.23102 0.02252 -0.2169 C 0.02291 -0.21296 0.0233 -0.2088 0.02382 -0.20486 C 0.02395 -0.20324 0.02435 -0.20162 0.02448 -0.2 C 0.02682 -0.17847 0.025 -0.19213 0.02656 -0.18056 C 0.0263 -0.17616 0.02838 -0.16783 0.02591 -0.16736 C 0.02304 -0.16667 0.01862 -0.19074 0.01836 -0.19283 C 0.01744 -0.19861 0.01718 -0.20486 0.01627 -0.21088 C 0.01445 -0.22523 0.01015 -0.25347 0.01015 -0.25347 C 0.00885 -0.2919 0.00898 -0.27917 0.01015 -0.33935 C 0.01028 -0.34144 0.01067 -0.34352 0.01093 -0.34537 C 0.01106 -0.34792 0.01132 -0.35023 0.01159 -0.35278 C 0.01263 -0.34861 0.01393 -0.34468 0.01497 -0.34074 C 0.0207 -0.31759 0.02317 -0.30648 0.02721 -0.28241 C 0.02877 -0.27361 0.02968 -0.26458 0.03138 -0.25579 C 0.03203 -0.25208 0.0332 -0.24861 0.03411 -0.24491 C 0.03672 -0.23264 0.03645 -0.23357 0.0375 -0.22431 C 0.03763 -0.2169 0.03971 -0.20926 0.03815 -0.20255 C 0.03737 -0.19884 0.03541 -0.20857 0.03476 -0.21204 C 0.03411 -0.21551 0.03437 -0.21945 0.03411 -0.22315 C 0.03346 -0.22917 0.03268 -0.23519 0.03203 -0.24121 C 0.03229 -0.23588 0.03242 -0.23079 0.03268 -0.22546 C 0.03281 -0.22338 0.03346 -0.21736 0.03333 -0.21945 C 0.03307 -0.23125 0.03242 -0.24283 0.03203 -0.25463 C 0.03177 -0.27153 0.03099 -0.28843 0.03138 -0.30556 C 0.03177 -0.32732 0.03203 -0.34931 0.03411 -0.37083 C 0.03437 -0.375 0.03815 -0.38056 0.03815 -0.38056 C 0.03841 -0.3757 0.0388 -0.37107 0.0388 -0.36621 C 0.0388 -0.22847 0.04974 -0.26898 0.03672 -0.22315 C 0.03515 -0.25463 0.03424 -0.26713 0.03815 -0.31042 C 0.04114 -0.34306 0.06445 -0.37963 0.07565 -0.39398 C 0.15065 -0.49005 0.10742 -0.40648 0.18815 -0.49699 C 0.19244 -0.50185 0.19687 -0.50648 0.20104 -0.51158 C 0.21536 -0.52801 0.19531 -0.50486 0.2052 -0.51875 C 0.20573 -0.51968 0.20664 -0.51945 0.20716 -0.52014 C 0.21159 -0.52454 0.21341 -0.52871 0.2181 -0.53102 C 0.22083 -0.53218 0.22356 -0.53264 0.2263 -0.53333 C 0.23763 -0.53195 0.24687 -0.53218 0.25768 -0.52732 C 0.27031 -0.52176 0.28385 -0.51181 0.29583 -0.50417 C 0.29791 -0.50301 0.29987 -0.50139 0.30195 -0.5007 C 0.30312 -0.50023 0.30429 -0.5 0.30534 -0.49954 C 0.30729 -0.49838 0.30898 -0.49676 0.3108 -0.49583 C 0.31406 -0.49398 0.31731 -0.49283 0.32044 -0.49097 C 0.32252 -0.48958 0.32448 -0.4875 0.32656 -0.48611 C 0.32903 -0.48426 0.33164 -0.4831 0.33398 -0.48125 C 0.33567 -0.47986 0.33724 -0.47801 0.3388 -0.47639 C 0.33971 -0.47546 0.34062 -0.475 0.34153 -0.47408 C 0.34244 -0.47292 0.34323 -0.4713 0.34427 -0.47037 C 0.34739 -0.46736 0.35039 -0.46389 0.35377 -0.46181 C 0.35573 -0.46065 0.35937 -0.4588 0.36132 -0.45695 C 0.36198 -0.45625 0.36263 -0.45533 0.36341 -0.45463 C 0.36432 -0.45347 0.36523 -0.45232 0.36614 -0.45093 C 0.36797 -0.44815 0.36953 -0.44491 0.37083 -0.44121 C 0.37278 -0.43611 0.37461 -0.43079 0.3763 -0.42546 C 0.37708 -0.42269 0.37773 -0.41991 0.37838 -0.4169 C 0.38047 -0.39121 0.38177 -0.3838 0.37773 -0.35023 C 0.37291 -0.31111 0.35494 -0.25 0.34427 -0.2206 C 0.33528 -0.19583 0.33255 -0.18704 0.31966 -0.16134 C 0.31562 -0.15278 0.3108 -0.1456 0.30612 -0.1382 C 0.27903 -0.0956 0.27773 -0.09607 0.23997 -0.05695 C 0.22578 -0.04236 0.20612 -0.02431 0.19023 -0.01204 C 0.18502 -0.0081 0.17968 -0.00486 0.17448 -0.00116 C 0.17135 0.0044 0.17122 0.00509 0.16627 0.01088 C 0.16419 0.01366 0.16172 0.01551 0.1595 0.01805 C 0.15534 0.02315 0.15117 0.02824 0.14726 0.03403 C 0.14635 0.03518 0.14583 0.03704 0.14518 0.03866 C 0.14192 0.04699 0.14609 0.03704 0.14179 0.04977 C 0.1401 0.05463 0.13867 0.06018 0.13632 0.06412 C 0.13359 0.06921 0.1302 0.07292 0.12682 0.07639 C 0.12161 0.08171 0.11367 0.08727 0.10768 0.08958 C 0.10338 0.09143 0.09909 0.09259 0.09479 0.09329 C 0.09023 0.09421 0.08567 0.09421 0.08112 0.09444 C 0.06992 0.09375 0.05872 0.09467 0.04765 0.09213 C 0.0427 0.09097 0.03802 0.08704 0.03333 0.08356 C 0.03177 0.08241 0.0302 0.08102 0.02864 0.08009 C 0.02565 0.07778 0.02265 0.07639 0.01979 0.07384 C 0.01731 0.07199 0.01484 0.06991 0.01289 0.06667 L 0.00885 0.05949 C 0.00768 0.05741 0.00612 0.05579 0.00547 0.05324 C 0.00468 0.05092 0.00403 0.04838 0.00338 0.04606 C 0.00117 0.03889 0.0013 0.03912 -0.00078 0.03403 C -0.00091 0.03241 -0.00118 0.03079 -0.00144 0.02917 C -0.0017 0.02616 -0.0017 0.02338 -0.00209 0.0206 C -0.00248 0.01782 -0.00313 0.01504 -0.00339 0.01204 C -0.00378 0.00972 -0.00365 0.00717 -0.00417 0.00486 C -0.00456 0.00301 -0.00547 0.00162 -0.00612 0 C -0.00664 -0.00116 -0.00703 -0.00255 -0.00756 -0.00371 C -0.00782 -0.00533 -0.00795 -0.00695 -0.00821 -0.00857 C -0.0086 -0.01065 -0.00951 -0.0125 -0.00964 -0.01458 C -0.00977 -0.02222 -0.01042 -0.03102 -0.0069 -0.03634 C -0.00625 -0.03727 -0.00547 -0.03727 -0.00482 -0.0375 C -0.00664 -0.04746 -0.00417 -0.03796 -0.01498 -0.04236 C -0.01602 -0.04283 -0.01641 -0.04491 -0.01706 -0.04607 C -0.01641 -0.05139 -0.01641 -0.05695 -0.01498 -0.06181 C -0.01446 -0.06389 -0.01276 -0.06412 -0.01159 -0.06551 C -0.00756 -0.07037 -0.01055 -0.06806 -0.0069 -0.07037 C -0.00599 -0.06991 -0.00456 -0.0706 -0.00417 -0.06921 C -0.00326 -0.06621 -0.0043 -0.06227 -0.00339 -0.05949 C -0.00313 -0.05833 -0.00209 -0.05996 -0.00144 -0.06065 C -0.00065 -0.06134 0 -0.06227 0.00065 -0.06296 C 0.00195 -0.06667 0.00351 -0.06875 0.0013 -0.07408 C 0.00091 -0.07477 0.00039 -0.07246 0 -0.07153 C -0.00105 -0.06968 -0.00183 -0.06759 -0.00274 -0.06551 C -0.003 -0.06435 -0.003 -0.06273 -0.00339 -0.06181 C -0.00417 -0.06019 -0.00534 -0.05972 -0.00612 -0.0581 C -0.00677 -0.05718 -0.00703 -0.05579 -0.00756 -0.05463 C -0.00703 -0.05324 -0.00677 -0.05185 -0.00612 -0.05093 C -0.00534 -0.04954 -0.0043 -0.04861 -0.00339 -0.04722 C -0.003 -0.04653 -0.00248 -0.0456 -0.00209 -0.04491 C -0.0017 -0.04722 -0.00131 -0.05093 -0.00078 -0.05324 C -0.00026 -0.05509 0.00026 -0.05648 0.00065 -0.0581 C 0.00091 -0.05972 0.00104 -0.06134 0.0013 -0.06296 C 0.00156 -0.06435 0.00182 -0.06551 0.00195 -0.06667 C 0.00156 -0.06783 0.00143 -0.0706 0.00065 -0.07037 C -0.00039 -0.06991 -0.00039 -0.06713 -0.00078 -0.06551 C -0.00118 -0.06273 -0.00118 -0.05972 -0.00144 -0.05695 C -0.00209 -0.04931 -0.00183 -0.05139 -0.00274 -0.04491 C -0.00222 -0.03542 -0.00378 -0.03472 0 -0.03148 C 0.00065 -0.03102 0.0013 -0.03079 0.00195 -0.03033 C 0.00312 -0.03079 0.00429 -0.03079 0.00547 -0.03148 C 0.00911 -0.03449 0.00612 -0.05046 0.00612 -0.05093 C 0.00599 -0.05208 0.00507 -0.05232 0.00468 -0.05324 C 0.00143 -0.06227 0.00507 -0.05509 0.00195 -0.06065 C 0.00221 -0.06597 0.00208 -0.0713 0.00273 -0.07639 C 0.00273 -0.07708 0.00507 -0.08565 0.00612 -0.08727 C 0.00664 -0.08843 0.00755 -0.08889 0.0082 -0.08982 C 0.0108 -0.09352 0.00794 -0.09121 0.01159 -0.09329 C 0.01198 -0.09468 0.01302 -0.0956 0.01289 -0.09699 C 0.01276 -0.09838 0.01132 -0.1007 0.01093 -0.09931 C 0.00924 -0.09514 0.01054 -0.08773 0.0082 -0.08496 C 0.00742 -0.08403 0.00677 -0.08333 0.00612 -0.08241 C 0.0052 -0.08125 0.00429 -0.07986 0.00338 -0.07871 C 0.00208 -0.07708 0.00065 -0.07546 -0.00078 -0.07408 L -0.00274 -0.07153 C -0.00326 -0.07037 -0.00365 -0.06921 -0.00417 -0.06783 C -0.00482 -0.06597 -0.00534 -0.06366 -0.00612 -0.06181 C -0.00651 -0.06088 -0.00703 -0.06019 -0.00756 -0.05949 L -0.00964 -0.05208 L -0.00339 -0.01829 L 0 -0.05695 L -0.00339 -0.06667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26 -0.00579 -0.00078 -0.01134 -0.00078 -0.0169 C -0.00052 -0.03519 -0.00013 -0.05347 0.00065 -0.07153 C 0.00078 -0.07454 0.00143 -0.07732 0.00195 -0.08009 C 0.00312 -0.08542 0.00586 -0.09607 0.0082 -0.09931 C 0.00924 -0.10093 0.01054 -0.10232 0.01159 -0.10417 C 0.01289 -0.10695 0.01367 -0.11019 0.01497 -0.11273 C 0.01575 -0.11435 0.01692 -0.11505 0.0177 -0.11644 C 0.01875 -0.11829 0.0194 -0.1206 0.02044 -0.12246 C 0.02122 -0.12408 0.02226 -0.1257 0.02317 -0.12732 C 0.02409 -0.12917 0.02474 -0.13171 0.02591 -0.13333 C 0.02682 -0.13496 0.02812 -0.13588 0.02929 -0.13704 C 0.03138 -0.14306 0.03099 -0.14329 0.03411 -0.14792 C 0.03463 -0.14884 0.03554 -0.14931 0.03606 -0.15023 C 0.03711 -0.15208 0.03776 -0.15463 0.0388 -0.15648 C 0.04284 -0.16343 0.0414 -0.15926 0.0457 -0.16482 C 0.04635 -0.16597 0.047 -0.16736 0.04765 -0.16852 C 0.0483 -0.16945 0.04909 -0.17014 0.04974 -0.17083 C 0.05117 -0.17292 0.05234 -0.17523 0.05377 -0.17708 C 0.05494 -0.17847 0.05612 -0.17917 0.05729 -0.18056 C 0.06302 -0.18796 0.05807 -0.18357 0.06406 -0.18796 C 0.06536 -0.19028 0.06705 -0.19352 0.06888 -0.19514 C 0.06966 -0.19583 0.0707 -0.19607 0.07161 -0.1963 C 0.07265 -0.19792 0.07369 -0.19977 0.075 -0.20116 C 0.0776 -0.2044 0.08034 -0.20695 0.0832 -0.20972 C 0.08398 -0.21065 0.08502 -0.21111 0.0858 -0.21204 C 0.08685 -0.2132 0.08763 -0.21458 0.08854 -0.21574 C 0.08971 -0.21713 0.09088 -0.21806 0.09205 -0.21945 C 0.09257 -0.22014 0.09284 -0.22107 0.09336 -0.22176 C 0.09427 -0.22315 0.09518 -0.22408 0.09609 -0.22546 C 0.09791 -0.22824 0.09974 -0.23125 0.10156 -0.23403 C 0.10221 -0.23496 0.10299 -0.23542 0.10364 -0.23634 C 0.10403 -0.23704 0.10442 -0.2382 0.10494 -0.23889 C 0.10599 -0.24028 0.10729 -0.24121 0.10833 -0.24236 C 0.1095 -0.24398 0.11067 -0.2456 0.11172 -0.24722 C 0.11276 -0.24884 0.11341 -0.2507 0.11445 -0.25208 C 0.11536 -0.25324 0.1164 -0.25371 0.11718 -0.25463 C 0.11797 -0.25533 0.11862 -0.25625 0.11927 -0.25695 C 0.12526 -0.26458 0.11875 -0.25625 0.12474 -0.26551 C 0.12539 -0.26644 0.12617 -0.2669 0.12682 -0.26783 C 0.12721 -0.26852 0.1276 -0.26968 0.12812 -0.27037 C 0.12877 -0.2713 0.12955 -0.27176 0.1302 -0.27269 C 0.13099 -0.27384 0.13151 -0.27546 0.13229 -0.27639 C 0.13307 -0.27755 0.13411 -0.27778 0.13489 -0.27871 C 0.13919 -0.2838 0.13971 -0.28611 0.14388 -0.28982 C 0.1444 -0.29028 0.14518 -0.29051 0.14583 -0.29097 C 0.14713 -0.29329 0.14752 -0.29421 0.14922 -0.29583 C 0.15039 -0.29676 0.15156 -0.29722 0.15273 -0.29815 C 0.15364 -0.29884 0.15455 -0.29954 0.15547 -0.3007 C 0.15599 -0.30116 0.15625 -0.30255 0.15677 -0.30301 C 0.15755 -0.30371 0.15859 -0.30394 0.1595 -0.30417 C 0.1625 -0.30695 0.16523 -0.30972 0.16836 -0.31158 C 0.16927 -0.31204 0.17018 -0.31227 0.17109 -0.31273 C 0.17174 -0.3132 0.17239 -0.31366 0.17317 -0.31389 C 0.17409 -0.31435 0.175 -0.31482 0.17591 -0.31528 C 0.17656 -0.31551 0.17721 -0.31597 0.17786 -0.31644 C 0.17903 -0.3169 0.1802 -0.31713 0.18138 -0.31759 C 0.18997 -0.32107 0.17721 -0.31644 0.1875 -0.32014 C 0.18815 -0.32083 0.18867 -0.32199 0.18945 -0.32246 C 0.20065 -0.32778 0.19127 -0.32107 0.197 -0.32477 C 0.2 -0.32685 0.20273 -0.32963 0.20586 -0.33102 C 0.20677 -0.33125 0.20768 -0.33171 0.20859 -0.33218 C 0.21002 -0.33287 0.21132 -0.33403 0.21263 -0.33449 C 0.21354 -0.33496 0.21445 -0.33542 0.21536 -0.33588 C 0.21653 -0.33634 0.2177 -0.33658 0.21888 -0.33704 C 0.2207 -0.33796 0.22239 -0.33958 0.22422 -0.34074 C 0.22695 -0.34213 0.22955 -0.34236 0.23242 -0.34306 C 0.23333 -0.34352 0.23424 -0.34375 0.23515 -0.34421 C 0.23659 -0.34491 0.23789 -0.3463 0.23932 -0.34676 C 0.2427 -0.34769 0.24687 -0.34884 0.25013 -0.35023 C 0.25104 -0.3507 0.25195 -0.35116 0.25286 -0.35162 C 0.25429 -0.35232 0.2556 -0.35324 0.25703 -0.35394 C 0.25794 -0.3544 0.25885 -0.35486 0.25976 -0.35509 C 0.2608 -0.35556 0.26198 -0.35579 0.26315 -0.35648 C 0.26458 -0.35718 0.26588 -0.3581 0.26718 -0.3588 C 0.26797 -0.35926 0.26862 -0.35949 0.26927 -0.35996 C 0.27044 -0.36088 0.27148 -0.36181 0.27265 -0.3625 C 0.27487 -0.36366 0.27968 -0.36435 0.28151 -0.36482 C 0.28242 -0.36528 0.28333 -0.36574 0.28424 -0.36621 C 0.28489 -0.36644 0.28554 -0.36713 0.28632 -0.36736 C 0.28815 -0.36783 0.28997 -0.36806 0.29179 -0.36852 C 0.30325 -0.37083 0.29895 -0.36968 0.31705 -0.37083 L 0.35377 -0.36968 C 0.35794 -0.36945 0.36198 -0.36875 0.36614 -0.36852 L 0.39062 -0.36736 C 0.39284 -0.36621 0.39505 -0.36528 0.39739 -0.36482 C 0.40247 -0.36435 0.40742 -0.36412 0.4125 -0.36366 L 0.42474 -0.3625 C 0.44062 -0.3581 0.43333 -0.35949 0.44648 -0.35764 L 0.47382 -0.34537 C 0.5013 -0.33426 0.46562 -0.35139 0.49909 -0.33588 C 0.53034 -0.32107 0.48216 -0.34121 0.53515 -0.31528 C 0.54179 -0.31204 0.54843 -0.30903 0.55494 -0.30556 C 0.55586 -0.30486 0.55677 -0.30417 0.55768 -0.30301 C 0.55846 -0.30208 0.55898 -0.3007 0.55976 -0.29954 C 0.56237 -0.28727 0.55976 -0.29792 0.56588 -0.28009 C 0.56705 -0.27639 0.5681 -0.27269 0.56927 -0.26921 C 0.57031 -0.26574 0.57161 -0.26273 0.57265 -0.25949 C 0.57656 -0.24722 0.57369 -0.25278 0.57669 -0.24722 C 0.58138 -0.23079 0.57604 -0.24861 0.58151 -0.23403 C 0.58203 -0.23241 0.58229 -0.23056 0.58294 -0.22917 C 0.58372 -0.22685 0.58476 -0.22523 0.58567 -0.22315 C 0.58776 -0.21713 0.58919 -0.21019 0.59179 -0.20486 C 0.59205 -0.20417 0.597 -0.19421 0.59791 -0.19144 C 0.59843 -0.18958 0.59869 -0.1875 0.59922 -0.18542 C 0.60026 -0.18218 0.60156 -0.17917 0.6026 -0.1757 C 0.60963 -0.15324 0.60442 -0.16759 0.60807 -0.15764 C 0.60833 -0.15602 0.60872 -0.1544 0.60885 -0.15278 C 0.60976 -0.13935 0.60976 -0.13287 0.60885 -0.11875 C 0.60859 -0.11482 0.6082 -0.11065 0.60742 -0.10671 C 0.60599 -0.09931 0.60364 -0.09236 0.60195 -0.08496 C 0.59948 -0.07361 0.59661 -0.0625 0.59453 -0.05093 C 0.59427 -0.04977 0.59401 -0.04838 0.59375 -0.04722 C 0.5931 -0.04445 0.59244 -0.04167 0.59179 -0.03889 C 0.59127 -0.03727 0.59075 -0.03565 0.59036 -0.03403 C 0.58945 -0.02986 0.58815 -0.0206 0.58698 -0.0169 C 0.58476 -0.01019 0.58216 -0.00394 0.57942 0.00231 C 0.57773 0.00648 0.56953 0.01782 0.56927 0.01805 C 0.56627 0.02176 0.5552 0.02917 0.55351 0.03032 C 0.54674 0.03449 0.5401 0.03912 0.53307 0.04236 C 0.52409 0.04676 0.51497 0.05023 0.50586 0.05324 C 0.47122 0.06528 0.47851 0.06389 0.45807 0.06667 C 0.41237 0.06504 0.40416 0.07245 0.37226 0.0581 C 0.36757 0.05602 0.36276 0.05509 0.35859 0.05092 C 0.35208 0.04421 0.35547 0.04745 0.3483 0.0412 C 0.34726 0.03842 0.34622 0.03542 0.34492 0.03264 C 0.34349 0.0294 0.34166 0.02639 0.34023 0.02292 C 0.33893 0.01991 0.33802 0.01643 0.33672 0.01342 C 0.33307 0.00417 0.32903 -0.0044 0.32513 -0.01343 L 0.31836 -0.02917 C 0.3177 -0.03079 0.31705 -0.03241 0.31627 -0.03403 C 0.31562 -0.03565 0.31484 -0.03704 0.31432 -0.03889 C 0.31172 -0.04653 0.31041 -0.04977 0.30807 -0.05949 C 0.30586 -0.06852 0.30195 -0.08727 0.30195 -0.08727 C 0.29948 -0.11366 0.30325 -0.07732 0.3 -0.1007 C 0.29909 -0.10671 0.29869 -0.11273 0.29791 -0.11875 C 0.29674 -0.12778 0.29609 -0.12986 0.29453 -0.13704 C 0.29427 -0.13935 0.29427 -0.1419 0.29375 -0.14421 C 0.29153 -0.15486 0.28893 -0.16296 0.28359 -0.16968 L 0.27682 -0.17824 C 0.27604 -0.17894 0.27552 -0.18009 0.27474 -0.18056 C 0.27148 -0.18264 0.26849 -0.18542 0.26523 -0.18681 C 0.26406 -0.18704 0.26289 -0.1875 0.26172 -0.18796 C 0.2608 -0.1882 0.25989 -0.18866 0.25898 -0.18912 C 0.25677 -0.19005 0.25221 -0.19144 0.25221 -0.19144 C 0.24336 -0.19121 0.2345 -0.19121 0.22565 -0.19028 C 0.22265 -0.19005 0.21979 -0.18866 0.21679 -0.18796 C 0.21445 -0.18727 0.21224 -0.18704 0.20989 -0.18681 C 0.20807 -0.18588 0.20638 -0.18449 0.20455 -0.18426 C 0.20013 -0.18403 0.19583 -0.18472 0.19153 -0.18542 C 0.19088 -0.18565 0.19023 -0.18634 0.18945 -0.18681 C 0.18281 -0.19028 0.1819 -0.19028 0.17513 -0.19514 C 0.17422 -0.19583 0.17343 -0.19699 0.17239 -0.19769 C 0.16419 -0.20347 0.15807 -0.20833 0.15 -0.21204 C 0.147 -0.21343 0.14401 -0.21482 0.14114 -0.21574 C 0.13997 -0.21621 0.13034 -0.21806 0.12955 -0.21829 C 0.11302 -0.22107 0.11119 -0.21968 0.08724 -0.2206 L 0.08047 -0.22176 C 0.07747 -0.22222 0.07448 -0.22222 0.07161 -0.22315 C 0.07057 -0.22338 0.06979 -0.225 0.06888 -0.22546 C 0.06679 -0.22662 0.06471 -0.22708 0.06263 -0.22801 C 0.06198 -0.22824 0.06132 -0.22847 0.06067 -0.22917 C 0.05924 -0.23056 0.05651 -0.23403 0.05651 -0.23403 C 0.0539 -0.24097 0.05638 -0.23403 0.05377 -0.24236 C 0.05299 -0.24537 0.05195 -0.24792 0.05104 -0.25093 C 0.05013 -0.2544 0.04922 -0.2581 0.0483 -0.26181 C 0.04791 -0.26389 0.04752 -0.26597 0.047 -0.26783 C 0.04622 -0.27083 0.04505 -0.27338 0.04427 -0.27639 C 0.04362 -0.27871 0.04362 -0.28148 0.04297 -0.28357 C 0.04244 -0.28542 0.04153 -0.28681 0.04088 -0.28843 C 0.04036 -0.28958 0.03997 -0.29097 0.03945 -0.29213 C 0.03528 -0.30509 0.04205 -0.28658 0.03541 -0.30417 C 0.03502 -0.30556 0.03437 -0.30648 0.03411 -0.30787 C 0.03242 -0.3169 0.03476 -0.30509 0.0306 -0.3213 C 0.02968 -0.32523 0.02877 -0.3294 0.02786 -0.33333 C 0.02656 -0.3507 0.02656 -0.34653 0.02786 -0.37454 C 0.02877 -0.3919 0.0302 -0.40926 0.03138 -0.42662 C 0.03554 -0.49445 0.02955 -0.40347 0.03411 -0.47894 C 0.03437 -0.48496 0.03489 -0.49097 0.03541 -0.49699 C 0.03711 -0.5169 0.03672 -0.51366 0.03815 -0.52616 C 0.03841 -0.52454 0.03854 -0.52292 0.0388 -0.5213 C 0.0427 -0.5007 0.04375 -0.49977 0.05104 -0.47408 C 0.05182 -0.47153 0.0526 -0.46921 0.05312 -0.46667 C 0.05586 -0.45509 0.05807 -0.44283 0.06132 -0.43148 C 0.06224 -0.42824 0.06328 -0.42523 0.06406 -0.42176 C 0.06484 -0.41829 0.06523 -0.41435 0.06614 -0.41088 C 0.06744 -0.40579 0.06927 -0.40116 0.07083 -0.3963 C 0.07135 -0.39514 0.07187 -0.39398 0.07226 -0.39283 C 0.07304 -0.38958 0.07356 -0.38634 0.07422 -0.3831 C 0.07461 -0.38148 0.07526 -0.37986 0.07565 -0.37824 C 0.07825 -0.36621 0.07981 -0.35324 0.08112 -0.34074 C 0.08268 -0.325 0.08073 -0.34283 0.08242 -0.32246 C 0.08255 -0.32083 0.08294 -0.31921 0.0832 -0.31759 C 0.08229 -0.34167 0.08151 -0.35208 0.0832 -0.38056 C 0.08424 -0.39931 0.08802 -0.41852 0.0927 -0.43519 C 0.10221 -0.46968 0.10091 -0.46551 0.10898 -0.48496 C 0.10989 -0.48449 0.11106 -0.48472 0.11172 -0.48357 C 0.11432 -0.48056 0.11627 -0.47662 0.11718 -0.47153 C 0.11797 -0.46759 0.11849 -0.46343 0.11927 -0.45949 C 0.11966 -0.45764 0.12018 -0.45625 0.1207 -0.45463 C 0.12148 -0.44653 0.12252 -0.43843 0.1233 -0.43033 C 0.12382 -0.42546 0.12395 -0.42037 0.12474 -0.41574 C 0.12591 -0.4088 0.1276 -0.40185 0.12955 -0.39514 C 0.13619 -0.37199 0.13528 -0.38218 0.14036 -0.3625 C 0.14166 -0.35741 0.14205 -0.35139 0.14388 -0.34676 C 0.14427 -0.34537 0.14479 -0.34445 0.14518 -0.34306 C 0.1457 -0.34121 0.14596 -0.33889 0.14648 -0.33704 C 0.14726 -0.33472 0.1483 -0.33287 0.14922 -0.33102 C 0.15273 -0.31551 0.14961 -0.32708 0.1513 -0.35162 C 0.15247 -0.36829 0.15416 -0.38472 0.15612 -0.40116 C 0.15794 -0.41713 0.1608 -0.43519 0.16562 -0.44977 C 0.17474 -0.47732 0.172 -0.47246 0.17994 -0.48357 C 0.18086 -0.48333 0.18203 -0.4838 0.18268 -0.48241 C 0.1832 -0.48148 0.19231 -0.45671 0.19297 -0.45463 C 0.19557 -0.44537 0.19895 -0.43634 0.20104 -0.42662 C 0.20156 -0.42477 0.20195 -0.42269 0.20247 -0.4206 C 0.20351 -0.41621 0.20481 -0.41181 0.20586 -0.40741 C 0.20664 -0.40371 0.20716 -0.4 0.20794 -0.3963 C 0.20937 -0.39005 0.21093 -0.38704 0.21263 -0.38056 C 0.21484 -0.37269 0.2164 -0.3632 0.2181 -0.35509 C 0.21849 -0.35347 0.21901 -0.35185 0.21953 -0.35023 C 0.23112 -0.36412 0.21198 -0.34097 0.23307 -0.37083 L 0.24674 -0.39028 C 0.25468 -0.40162 0.26367 -0.41551 0.27265 -0.42431 C 0.28906 -0.44028 0.30716 -0.45509 0.32448 -0.46783 C 0.32812 -0.4706 0.3319 -0.47246 0.33541 -0.47523 C 0.3582 -0.49283 0.347 -0.48912 0.35924 -0.49213 C 0.36497 -0.4882 0.36119 -0.49213 0.36614 -0.48125 C 0.36757 -0.47778 0.36953 -0.47523 0.37083 -0.47153 C 0.37226 -0.46783 0.37422 -0.45949 0.37422 -0.45949 C 0.37539 -0.39908 0.37448 -0.44213 0.37565 -0.3963 C 0.37591 -0.38727 0.37604 -0.36783 0.37695 -0.35648 C 0.37773 -0.34815 0.3789 -0.34005 0.38034 -0.33218 C 0.38112 -0.33333 0.38177 -0.33449 0.38242 -0.33588 C 0.38294 -0.33681 0.38346 -0.3382 0.38385 -0.33935 C 0.38632 -0.34722 0.38815 -0.35625 0.38932 -0.36482 C 0.38971 -0.36852 0.38997 -0.37222 0.39062 -0.3757 C 0.39244 -0.38634 0.39935 -0.41042 0.40091 -0.41574 C 0.40455 -0.42986 0.40403 -0.43009 0.40898 -0.44375 C 0.41289 -0.4544 0.41536 -0.45764 0.42135 -0.46667 C 0.42643 -0.47454 0.43138 -0.4831 0.43698 -0.48982 C 0.43841 -0.49144 0.43971 -0.49306 0.44101 -0.49468 C 0.44557 -0.49908 0.44674 -0.49861 0.45065 -0.50417 C 0.45182 -0.50602 0.45273 -0.5088 0.45403 -0.51042 C 0.45507 -0.51158 0.45638 -0.51181 0.45742 -0.51273 C 0.45885 -0.51389 0.46015 -0.51528 0.46159 -0.51644 C 0.47838 -0.52894 0.47539 -0.52708 0.48398 -0.53218 C 0.48489 -0.53171 0.4858 -0.53148 0.48672 -0.53102 C 0.49153 -0.52847 0.497 -0.52269 0.50039 -0.51875 C 0.50846 -0.50972 0.50586 -0.51412 0.50924 -0.50787 C 0.5095 -0.50625 0.50976 -0.50463 0.50989 -0.50301 C 0.51028 -0.49908 0.50833 -0.49097 0.51067 -0.49097 C 0.51289 -0.49097 0.51093 -0.49908 0.51132 -0.50301 C 0.51159 -0.50718 0.51198 -0.50833 0.51341 -0.51158 C 0.51445 -0.51412 0.51536 -0.5169 0.51679 -0.51875 C 0.51927 -0.52222 0.52213 -0.52454 0.525 -0.52732 C 0.52825 -0.53056 0.53034 -0.53171 0.5345 -0.53333 C 0.53893 -0.53519 0.55 -0.53565 0.55221 -0.53588 C 0.55833 -0.53542 0.56445 -0.53565 0.57057 -0.53449 C 0.57148 -0.53449 0.572 -0.5331 0.57265 -0.53218 C 0.57552 -0.52847 0.57487 -0.52963 0.57669 -0.52616 C 0.57721 -0.52408 0.57773 -0.52199 0.57812 -0.52014 C 0.57838 -0.51852 0.57838 -0.51667 0.57877 -0.51528 C 0.57929 -0.51296 0.5802 -0.51111 0.58086 -0.50903 C 0.58138 -0.50764 0.58177 -0.50579 0.58216 -0.50417 C 0.58203 -0.50023 0.58359 -0.49375 0.58151 -0.49213 C 0.57539 -0.48773 0.56836 -0.49074 0.56172 -0.48982 C 0.56054 -0.48958 0.5595 -0.48889 0.55833 -0.48843 C 0.54726 -0.47732 0.56054 -0.49005 0.54739 -0.48009 C 0.5401 -0.47454 0.54869 -0.47616 0.53659 -0.47269 C 0.53333 -0.47176 0.5302 -0.47199 0.52695 -0.47153 C 0.52565 -0.47107 0.52422 -0.47037 0.52291 -0.47037 C 0.52148 -0.47037 0.52005 -0.47037 0.51875 -0.47153 C 0.51679 -0.47361 0.5151 -0.48403 0.51471 -0.48611 C 0.51341 -0.50023 0.5138 -0.49213 0.51471 -0.51528 C 0.5151 -0.52639 0.51523 -0.52847 0.51601 -0.5382 C 0.51627 -0.54074 0.51627 -0.54306 0.51679 -0.5456 C 0.51705 -0.54676 0.5177 -0.54792 0.5181 -0.54908 C 0.51862 -0.55116 0.51901 -0.55324 0.51953 -0.55509 C 0.52148 -0.57246 0.51875 -0.55093 0.52148 -0.56621 C 0.52252 -0.5713 0.52148 -0.57199 0.52356 -0.5757 C 0.52513 -0.57871 0.52708 -0.57894 0.52903 -0.58056 C 0.5302 -0.58171 0.53125 -0.58333 0.53242 -0.58426 C 0.53997 -0.59028 0.53906 -0.58958 0.54466 -0.59144 C 0.55534 -0.59121 0.56614 -0.59144 0.57669 -0.59028 C 0.57734 -0.59028 0.5776 -0.58866 0.57812 -0.58796 C 0.57916 -0.58658 0.58034 -0.58542 0.58151 -0.58426 C 0.58177 -0.5831 0.58177 -0.58171 0.58216 -0.58056 C 0.58359 -0.57755 0.58698 -0.57222 0.58698 -0.57222 C 0.58867 -0.5632 0.58619 -0.57292 0.58971 -0.56736 C 0.59023 -0.56644 0.59661 -0.55394 0.59791 -0.55023 C 0.59843 -0.54884 0.59882 -0.54722 0.59922 -0.5456 C 0.6 -0.5419 0.6013 -0.53449 0.6013 -0.53449 C 0.60156 -0.53171 0.60195 -0.52894 0.60195 -0.52616 C 0.60195 -0.51806 0.59935 -0.50926 0.6013 -0.50185 C 0.60221 -0.49815 0.60429 -0.50764 0.60612 -0.51042 C 0.60729 -0.51227 0.60872 -0.51389 0.61015 -0.51528 C 0.61145 -0.51644 0.61289 -0.51667 0.61419 -0.51759 C 0.61627 -0.51898 0.61823 -0.52107 0.62044 -0.52246 C 0.62187 -0.52338 0.62356 -0.52431 0.62513 -0.52477 C 0.6319 -0.52732 0.63554 -0.52824 0.64153 -0.52963 C 0.64453 -0.52917 0.66132 -0.53519 0.66601 -0.52246 C 0.66966 -0.51296 0.6638 -0.52384 0.6681 -0.51644 C 0.66875 -0.51366 0.6694 -0.51065 0.67018 -0.50787 C 0.67122 -0.5044 0.67343 -0.49931 0.67487 -0.49583 C 0.6776 -0.48195 0.67513 -0.4956 0.6776 -0.47894 C 0.67812 -0.47593 0.67916 -0.47176 0.67968 -0.46921 C 0.67994 -0.46621 0.67994 -0.46343 0.68034 -0.46065 C 0.68073 -0.45857 0.68177 -0.45671 0.68177 -0.45463 C 0.68034 -0.41806 0.67942 -0.43796 0.67695 -0.41204 C 0.67669 -0.40857 0.67617 -0.4007 0.67487 -0.39769 C 0.6707 -0.38634 0.67604 -0.40023 0.67226 -0.39144 C 0.67174 -0.39051 0.67135 -0.38912 0.67083 -0.38796 C 0.66875 -0.40255 0.66979 -0.39375 0.67083 -0.42431 C 0.67096 -0.42639 0.67122 -0.42824 0.67148 -0.43033 C 0.67239 -0.43681 0.6733 -0.44329 0.67422 -0.44977 C 0.67448 -0.45093 0.67474 -0.45208 0.67487 -0.45347 C 0.67513 -0.45486 0.67539 -0.45671 0.67565 -0.4581 C 0.67578 -0.45949 0.67604 -0.46065 0.6763 -0.46181 C 0.67682 -0.46458 0.67708 -0.46759 0.6776 -0.47037 C 0.68242 -0.49352 0.67929 -0.47708 0.68307 -0.49213 C 0.68724 -0.50857 0.68398 -0.50371 0.68854 -0.50903 C 0.68997 -0.51227 0.69127 -0.51551 0.6927 -0.51875 C 0.6931 -0.51991 0.69349 -0.5213 0.69401 -0.52246 C 0.69505 -0.52454 0.69635 -0.52639 0.69739 -0.52847 C 0.69791 -0.5294 0.69817 -0.53033 0.69882 -0.53102 C 0.70221 -0.53403 0.70052 -0.53287 0.70351 -0.53449 C 0.70429 -0.53542 0.70481 -0.53727 0.7056 -0.53704 C 0.7151 -0.53519 0.71484 -0.53519 0.71927 -0.52477 C 0.71979 -0.52384 0.72018 -0.52246 0.72057 -0.5213 C 0.72161 -0.51042 0.722 -0.51019 0.72057 -0.49583 C 0.72044 -0.49445 0.71992 -0.49306 0.71927 -0.49213 C 0.71849 -0.49097 0.71744 -0.49051 0.71653 -0.48982 C 0.71041 -0.49167 0.70416 -0.49329 0.69804 -0.49583 C 0.69661 -0.49653 0.69205 -0.50162 0.69062 -0.50301 C 0.68997 -0.50463 0.68906 -0.50625 0.68854 -0.50787 C 0.68554 -0.51736 0.68685 -0.52662 0.68789 -0.5382 C 0.68815 -0.54097 0.68906 -0.54329 0.68997 -0.5456 C 0.68997 -0.5456 0.6944 -0.5544 0.69609 -0.55509 C 0.69778 -0.55602 0.69974 -0.55602 0.70156 -0.55648 L 0.70625 -0.55764 C 0.71054 -0.55718 0.71497 -0.55741 0.71927 -0.55648 C 0.7207 -0.55602 0.722 -0.55463 0.7233 -0.55394 L 0.72812 -0.55162 C 0.72903 -0.55023 0.7302 -0.54954 0.73086 -0.54792 C 0.73112 -0.54722 0.73216 -0.53704 0.73216 -0.53704 C 0.73203 -0.53102 0.73203 -0.52477 0.73151 -0.51875 C 0.73138 -0.51736 0.73047 -0.51644 0.7302 -0.51528 C 0.72981 -0.51366 0.72994 -0.51181 0.72942 -0.51042 C 0.72877 -0.50833 0.7276 -0.50718 0.72669 -0.50556 C 0.72356 -0.49908 0.7263 -0.50139 0.722 -0.49954 C 0.71992 -0.49977 0.71757 -0.49884 0.71588 -0.5007 C 0.71211 -0.5044 0.71224 -0.51134 0.71172 -0.51759 C 0.71198 -0.52408 0.71185 -0.53056 0.71237 -0.53704 C 0.7125 -0.53843 0.71328 -0.53958 0.7138 -0.54074 C 0.71757 -0.54931 0.72044 -0.55764 0.72669 -0.56134 C 0.72981 -0.56296 0.73307 -0.56204 0.73632 -0.5625 C 0.73971 -0.56158 0.7431 -0.56134 0.74648 -0.55996 C 0.74752 -0.55972 0.7483 -0.55833 0.74922 -0.55764 C 0.75039 -0.55671 0.75156 -0.55602 0.7526 -0.55509 C 0.75338 -0.55394 0.75429 -0.55301 0.75468 -0.55162 C 0.75638 -0.5456 0.75885 -0.53333 0.75885 -0.53333 C 0.75859 -0.51204 0.75859 -0.49051 0.75807 -0.46921 C 0.75807 -0.46736 0.75768 -0.46597 0.75742 -0.46435 C 0.75716 -0.46227 0.75703 -0.46019 0.75677 -0.4581 C 0.75651 -0.45255 0.75651 -0.44676 0.75612 -0.44121 C 0.75586 -0.43866 0.75468 -0.43403 0.75468 -0.43403 C 0.75312 -0.41227 0.7552 -0.42014 0.7513 -0.40857 C 0.75065 -0.4044 0.75013 -0.40023 0.74922 -0.3963 C 0.74869 -0.39421 0.74765 -0.39259 0.74713 -0.39028 C 0.74648 -0.38727 0.74635 -0.3838 0.74583 -0.38056 C 0.7457 -0.3794 0.7457 -0.37801 0.74518 -0.37708 C 0.74466 -0.37616 0.74375 -0.37616 0.7431 -0.3757 C 0.74244 -0.37708 0.74166 -0.37801 0.74101 -0.3794 C 0.73984 -0.38264 0.73971 -0.38449 0.73906 -0.38796 C 0.73854 -0.39005 0.73815 -0.3919 0.73763 -0.39398 C 0.73528 -0.40347 0.73737 -0.39468 0.73489 -0.40255 C 0.7332 -0.4081 0.73294 -0.41065 0.73086 -0.41574 C 0.72929 -0.41945 0.72786 -0.42338 0.72604 -0.42662 C 0.72565 -0.42755 0.72526 -0.42847 0.72474 -0.42917 C 0.72409 -0.42986 0.7233 -0.42986 0.72265 -0.43033 C 0.72135 -0.43009 0.71393 -0.43033 0.71172 -0.42546 C 0.71106 -0.42408 0.7108 -0.42222 0.71041 -0.4206 C 0.70924 -0.41574 0.70703 -0.40602 0.70703 -0.40602 C 0.70677 -0.40324 0.70638 -0.40046 0.70625 -0.39769 C 0.7052 -0.37107 0.71015 -0.36945 0.70351 -0.37338 C 0.70338 -0.375 0.70286 -0.37662 0.70286 -0.37824 C 0.70286 -0.38195 0.70351 -0.38333 0.70494 -0.38542 C 0.70586 -0.38681 0.70651 -0.38843 0.70768 -0.38912 C 0.70963 -0.39028 0.71172 -0.38982 0.7138 -0.39028 C 0.71692 -0.38982 0.72018 -0.39028 0.7233 -0.38912 C 0.72409 -0.38889 0.72877 -0.3831 0.72942 -0.38195 C 0.73698 -0.36783 0.73619 -0.36852 0.74101 -0.35394 C 0.74153 -0.34908 0.74205 -0.34421 0.74244 -0.33935 C 0.74284 -0.33333 0.74284 -0.32732 0.7431 -0.3213 C 0.74323 -0.31829 0.74362 -0.31551 0.74375 -0.31273 C 0.74362 -0.30232 0.74388 -0.29167 0.7431 -0.28125 C 0.74297 -0.27894 0.74192 -0.27708 0.74101 -0.27523 C 0.73867 -0.26968 0.73672 -0.26343 0.73359 -0.25949 C 0.71966 -0.24167 0.73567 -0.26111 0.72539 -0.25093 C 0.72291 -0.24838 0.72304 -0.24769 0.72135 -0.24491 C 0.71953 -0.2419 0.71744 -0.23958 0.71588 -0.23634 C 0.70716 -0.21991 0.71549 -0.23171 0.70898 -0.22315 C 0.70833 -0.22107 0.70768 -0.21898 0.70703 -0.2169 C 0.70664 -0.21597 0.70599 -0.21551 0.7056 -0.21458 C 0.70468 -0.21227 0.70403 -0.20949 0.70286 -0.20741 C 0.70195 -0.20533 0.70052 -0.20417 0.69948 -0.20255 C 0.69843 -0.2007 0.69765 -0.19838 0.69674 -0.1963 C 0.69635 -0.1956 0.69583 -0.19491 0.69544 -0.19398 C 0.69388 -0.19074 0.69323 -0.18796 0.69127 -0.18542 C 0.69023 -0.18403 0.68893 -0.18333 0.68789 -0.18195 C 0.68619 -0.17917 0.68476 -0.17616 0.68307 -0.17338 L 0.68034 -0.16852 L 0.67695 -0.1625 L 0.67565 -0.15996 C 0.67539 -0.1588 0.67513 -0.15764 0.67487 -0.15648 C 0.67448 -0.1544 0.67395 -0.15232 0.67356 -0.15023 C 0.67304 -0.14722 0.67265 -0.14375 0.67226 -0.14074 C 0.6707 -0.13125 0.67226 -0.14491 0.67083 -0.12963 C 0.66966 -0.13171 0.66875 -0.13426 0.66744 -0.13588 C 0.66627 -0.13704 0.66523 -0.13843 0.66406 -0.13935 C 0.66145 -0.14167 0.6556 -0.1456 0.65312 -0.14676 C 0.65104 -0.14746 0.64895 -0.14746 0.647 -0.14792 C 0.64101 -0.14676 0.63515 -0.14607 0.62929 -0.14421 C 0.62838 -0.14398 0.62786 -0.14283 0.62721 -0.1419 C 0.62552 -0.13912 0.62395 -0.13611 0.62239 -0.13333 C 0.62096 -0.13079 0.61992 -0.12732 0.61836 -0.12477 C 0.61718 -0.12292 0.61562 -0.12176 0.61419 -0.11991 C 0.61224 -0.11736 0.61028 -0.11505 0.60885 -0.11158 C 0.6082 -0.11019 0.60794 -0.10833 0.60742 -0.10671 C 0.60612 -0.10278 0.6056 -0.10208 0.60403 -0.09931 C 0.60182 -0.08357 0.60286 -0.08958 0.6013 -0.08125 C 0.60078 -0.07477 0.60117 -0.06806 0.59987 -0.06181 C 0.59974 -0.06065 0.59661 -0.06667 0.59648 -0.06667 C 0.59362 -0.07037 0.59023 -0.07315 0.58763 -0.07755 C 0.58489 -0.08241 0.58737 -0.07871 0.58151 -0.08357 C 0.57174 -0.0919 0.57799 -0.08843 0.56862 -0.09213 C 0.5677 -0.09306 0.56679 -0.09421 0.56588 -0.09468 C 0.56367 -0.09537 0.56132 -0.09514 0.55898 -0.09583 C 0.55794 -0.09607 0.55677 -0.09653 0.5556 -0.09699 C 0.5513 -0.09653 0.54687 -0.09699 0.5427 -0.09583 C 0.54114 -0.09537 0.53997 -0.09283 0.53854 -0.09213 C 0.53685 -0.09121 0.53489 -0.09144 0.53307 -0.09097 C 0.52382 -0.08542 0.53333 -0.09144 0.5263 -0.08611 C 0.52565 -0.08565 0.52487 -0.08542 0.52422 -0.08496 C 0.5194 -0.08125 0.51471 -0.07755 0.50989 -0.07408 L 0.50989 -0.07408 C 0.50768 -0.07199 0.50547 -0.06968 0.50312 -0.06783 C 0.50156 -0.06667 0.49987 -0.06574 0.4983 -0.06435 C 0.4944 -0.06042 0.49205 -0.05741 0.4888 -0.05208 C 0.4845 -0.04514 0.48789 -0.04884 0.48333 -0.04491 C 0.48203 -0.04213 0.47708 -0.03125 0.47513 -0.02917 C 0.47448 -0.02824 0.47369 -0.02755 0.47317 -0.02662 C 0.47148 -0.02408 0.46992 -0.02107 0.46836 -0.01829 L 0.46224 -0.00741 L 0.46015 -0.00371 C 0.45976 -0.00278 0.45911 -0.00232 0.45885 -0.00116 C 0.45807 0.00069 0.45755 0.00301 0.45677 0.00486 C 0.45586 0.00694 0.45455 0.00833 0.45338 0.00972 C 0.4526 0.00879 0.45195 0.00787 0.4513 0.00717 C 0.44974 0.00579 0.44674 0.00324 0.44518 0.00231 C 0.44218 0.00069 0.43802 -0.00093 0.43489 -0.00116 C 0.42994 -0.00185 0.425 -0.00208 0.41992 -0.00255 C 0.40989 -0.00208 0.39987 -0.00278 0.38997 -0.00116 C 0.38867 -0.00093 0.38776 0.00139 0.38659 0.00231 C 0.38333 0.00532 0.38034 0.00879 0.37695 0.01088 C 0.37356 0.01296 0.37005 0.01458 0.36679 0.0169 C 0.36445 0.01852 0.36224 0.02037 0.35989 0.02176 C 0.35703 0.02361 0.35403 0.02477 0.35104 0.02662 C 0.34843 0.02847 0.34297 0.03264 0.34023 0.03634 C 0.33841 0.03866 0.33867 0.04004 0.3375 0.04352 C 0.33659 0.04606 0.33554 0.04838 0.33476 0.05092 C 0.33372 0.0544 0.33294 0.0581 0.33203 0.0618 C 0.32916 0.07222 0.32981 0.06991 0.32656 0.0787 C 0.32604 0.08287 0.32565 0.0868 0.32513 0.09097 C 0.32435 0.09792 0.32343 0.09861 0.32513 0.10787 C 0.32539 0.10926 0.32656 0.10926 0.32721 0.11018 C 0.32799 0.11134 0.32851 0.11296 0.32929 0.11389 C 0.33255 0.11852 0.3358 0.12338 0.33945 0.12731 L 0.35312 0.1419 C 0.35377 0.14259 0.35442 0.14352 0.3552 0.14421 C 0.35742 0.14629 0.36145 0.14907 0.36406 0.15023 C 0.36601 0.15116 0.3681 0.15185 0.37018 0.15278 C 0.37174 0.15347 0.3733 0.15486 0.375 0.15509 C 0.38242 0.15648 0.39739 0.15764 0.39739 0.15764 C 0.39856 0.15787 0.39974 0.15833 0.40091 0.15879 C 0.40182 0.15903 0.4026 0.15972 0.40351 0.15995 C 0.40768 0.16134 0.41172 0.16227 0.41588 0.16366 C 0.41705 0.16389 0.4181 0.16458 0.41927 0.16481 C 0.42317 0.16597 0.42617 0.16643 0.4302 0.16736 L 0.46354 0.16597 C 0.46692 0.16574 0.47044 0.16574 0.47382 0.16481 C 0.47747 0.16366 0.48112 0.16157 0.48476 0.15995 C 0.48606 0.15949 0.4875 0.15926 0.4888 0.15879 C 0.49114 0.1581 0.49336 0.15717 0.49557 0.15625 C 0.497 0.15579 0.4983 0.15579 0.49974 0.15509 C 0.50208 0.15417 0.50507 0.15278 0.50716 0.15023 C 0.50768 0.14977 0.50807 0.14861 0.50859 0.14792 C 0.50911 0.14491 0.50924 0.14305 0.51067 0.14051 C 0.51145 0.13912 0.5125 0.13819 0.51341 0.13704 C 0.5138 0.13611 0.51419 0.13518 0.51471 0.13449 C 0.51627 0.1331 0.51797 0.13217 0.51953 0.13079 C 0.52083 0.12986 0.52213 0.12847 0.52356 0.12731 C 0.52422 0.12685 0.525 0.12662 0.52565 0.12616 C 0.52786 0.12407 0.52994 0.12106 0.53242 0.11991 C 0.53645 0.11829 0.53971 0.1169 0.54401 0.11389 C 0.54596 0.11273 0.54778 0.11111 0.54948 0.10903 C 0.55104 0.10717 0.55351 0.10185 0.55351 0.10185 C 0.55429 0.0993 0.55481 0.09676 0.5556 0.09444 C 0.55638 0.09236 0.55742 0.09051 0.55833 0.08842 C 0.55872 0.0875 0.55937 0.08704 0.55976 0.08611 C 0.56041 0.08403 0.56119 0.08217 0.56172 0.08009 C 0.5625 0.07731 0.56302 0.0743 0.5638 0.07153 C 0.56419 0.07014 0.56471 0.06921 0.5651 0.06782 C 0.56562 0.0662 0.56614 0.06458 0.56653 0.06296 C 0.56679 0.0618 0.56679 0.06042 0.56718 0.05949 C 0.56757 0.05833 0.5681 0.05787 0.56862 0.05694 C 0.56979 0.04815 0.56823 0.05579 0.57135 0.04838 C 0.57213 0.04653 0.57252 0.04421 0.5733 0.04236 C 0.57395 0.04097 0.57474 0.04004 0.57539 0.03866 C 0.57617 0.03727 0.57656 0.03518 0.57747 0.03403 C 0.5789 0.03148 0.5806 0.02963 0.58216 0.02778 C 0.58554 0.02407 0.58698 0.02292 0.59036 0.0206 C 0.59179 0.01967 0.5931 0.01898 0.59453 0.01805 C 0.59518 0.01782 0.59583 0.01736 0.59648 0.0169 C 0.59817 0.01574 0.59974 0.01458 0.6013 0.01342 C 0.60742 0.00833 0.60325 0.01088 0.60742 0.00856 C 0.60924 0.00602 0.61119 0.0037 0.61289 0.00116 C 0.61588 -0.00324 0.6181 -0.00996 0.62174 -0.01204 L 0.62578 -0.01458 C 0.63229 -0.02315 0.62916 -0.02037 0.63476 -0.02431 C 0.63541 -0.02546 0.63606 -0.02685 0.63672 -0.02801 C 0.63932 -0.03195 0.63984 -0.03079 0.64153 -0.03634 C 0.64596 -0.05116 0.64284 -0.04259 0.64557 -0.05579 C 0.64635 -0.05949 0.64752 -0.06296 0.6483 -0.06667 C 0.64895 -0.06945 0.64909 -0.07246 0.64974 -0.07523 C 0.65026 -0.07732 0.65117 -0.07917 0.65169 -0.08125 C 0.65338 -0.08658 0.65338 -0.08796 0.6552 -0.09213 C 0.6569 -0.0963 0.65898 -0.1 0.66067 -0.10417 C 0.66302 -0.11042 0.66653 -0.12431 0.67018 -0.12847 L 0.67226 -0.13102 C 0.67265 -0.13218 0.67304 -0.13333 0.67356 -0.13449 C 0.68281 -0.15486 0.67877 -0.14769 0.69127 -0.1625 C 0.69453 -0.16621 0.69557 -0.16783 0.70013 -0.17083 C 0.70195 -0.17222 0.70377 -0.17246 0.7056 -0.17338 C 0.70898 -0.17523 0.71224 -0.17847 0.71588 -0.1794 C 0.72057 -0.18079 0.71862 -0.17986 0.722 -0.18195 C 0.7276 -0.17963 0.72968 -0.18009 0.73424 -0.17222 L 0.73828 -0.16482 L 0.74101 -0.15996 C 0.74166 -0.15741 0.7427 -0.15324 0.7431 -0.15023 C 0.74362 -0.14722 0.74453 -0.14074 0.74453 -0.14074 C 0.74466 -0.13658 0.74492 -0.13264 0.74518 -0.12847 C 0.74531 -0.12523 0.74414 -0.12037 0.74583 -0.11875 C 0.74726 -0.11759 0.74622 -0.12454 0.74648 -0.12732 C 0.74674 -0.12894 0.747 -0.13056 0.74713 -0.13218 C 0.74635 -0.14746 0.74739 -0.18241 0.74036 -0.2 C 0.7375 -0.20718 0.73463 -0.21505 0.73086 -0.2206 C 0.72864 -0.22384 0.72278 -0.22824 0.71992 -0.23033 C 0.71354 -0.23472 0.70677 -0.23958 0.70013 -0.24236 C 0.69752 -0.24375 0.69466 -0.24398 0.69192 -0.24491 C 0.68737 -0.2463 0.68281 -0.24792 0.67838 -0.24977 C 0.67356 -0.25162 0.66888 -0.2544 0.66406 -0.25579 C 0.6595 -0.25718 0.65494 -0.25741 0.65039 -0.2581 C 0.61679 -0.26458 0.63606 -0.26134 0.61836 -0.26435 C 0.58685 -0.26273 0.59218 -0.26458 0.55768 -0.25579 C 0.55625 -0.25533 0.55494 -0.25417 0.55351 -0.25347 C 0.55156 -0.25208 0.54948 -0.2507 0.54739 -0.24977 C 0.54284 -0.24746 0.54127 -0.24676 0.53659 -0.24375 C 0.53099 -0.24005 0.52552 -0.23681 0.52018 -0.23264 C 0.51862 -0.23148 0.51692 -0.23056 0.51536 -0.22917 C 0.51393 -0.22778 0.51276 -0.2257 0.51132 -0.22431 C 0.50937 -0.22246 0.50716 -0.2213 0.5052 -0.21945 C 0.5026 -0.2169 0.50013 -0.21366 0.49765 -0.21088 C 0.49218 -0.20486 0.48711 -0.20023 0.4806 -0.1963 L 0.46836 -0.18912 C 0.46744 -0.18866 0.46653 -0.1882 0.46562 -0.18796 C 0.4638 -0.18727 0.46198 -0.18704 0.46015 -0.18681 C 0.45885 -0.18634 0.45742 -0.18588 0.45612 -0.18542 L 0.39739 -0.18796 C 0.39557 -0.18796 0.39375 -0.18843 0.39192 -0.18912 C 0.3901 -0.18982 0.38841 -0.19074 0.38659 -0.19144 C 0.38437 -0.19352 0.38281 -0.19445 0.38112 -0.19769 C 0.38007 -0.19954 0.37929 -0.20162 0.37838 -0.20371 C 0.37682 -0.21482 0.37721 -0.21366 0.37422 -0.22546 C 0.37343 -0.22871 0.37226 -0.23171 0.37148 -0.23519 C 0.37096 -0.23796 0.3707 -0.24097 0.37018 -0.24375 C 0.36966 -0.2463 0.36875 -0.24838 0.3681 -0.25093 C 0.36354 -0.26875 0.36419 -0.26597 0.36132 -0.28009 C 0.36106 -0.28357 0.36106 -0.2875 0.36067 -0.29097 C 0.35651 -0.3206 0.36015 -0.27917 0.35794 -0.30787 C 0.35885 -0.31759 0.35885 -0.32778 0.36067 -0.33704 C 0.36211 -0.34491 0.36458 -0.35232 0.36744 -0.3588 C 0.37148 -0.36806 0.38007 -0.38241 0.38659 -0.39028 C 0.38958 -0.39421 0.39244 -0.39908 0.39609 -0.40116 C 0.40013 -0.40371 0.40638 -0.40764 0.41041 -0.40857 C 0.4151 -0.40949 0.41992 -0.40926 0.42474 -0.40972 C 0.43255 -0.40949 0.45221 -0.41621 0.46354 -0.40602 C 0.46523 -0.40463 0.46679 -0.40278 0.46836 -0.40116 C 0.46901 -0.39954 0.46966 -0.39792 0.47044 -0.3963 C 0.47096 -0.39514 0.472 -0.39421 0.47239 -0.39283 C 0.47838 -0.37315 0.47877 -0.3706 0.48203 -0.35509 C 0.48112 -0.33982 0.48086 -0.32431 0.47929 -0.30903 C 0.47877 -0.3044 0.47708 -0.3 0.47591 -0.29583 C 0.47422 -0.29028 0.4707 -0.28033 0.46836 -0.27523 C 0.46666 -0.2713 0.46484 -0.26759 0.46289 -0.26435 C 0.46145 -0.26181 0.45963 -0.26042 0.45807 -0.2581 C 0.45677 -0.25625 0.4556 -0.25394 0.45403 -0.25208 C 0.44765 -0.24514 0.4388 -0.24097 0.43216 -0.23634 C 0.43086 -0.23542 0.42955 -0.23357 0.42812 -0.23264 C 0.42734 -0.23218 0.40573 -0.22037 0.40156 -0.2169 C 0.39622 -0.21273 0.39127 -0.20671 0.3858 -0.20255 C 0.38333 -0.20046 0.38073 -0.19884 0.37838 -0.1963 C 0.37369 -0.19144 0.3694 -0.18565 0.36471 -0.18056 C 0.35911 -0.17477 0.35286 -0.1706 0.34765 -0.16366 C 0.34674 -0.1625 0.34596 -0.16088 0.34492 -0.15996 C 0.34075 -0.15602 0.33632 -0.15255 0.33203 -0.14908 C 0.32578 -0.14445 0.32187 -0.14306 0.31627 -0.1382 C 0.31132 -0.1338 0.30664 -0.12801 0.3013 -0.12477 C 0.29856 -0.12315 0.29583 -0.12199 0.2931 -0.11991 C 0.28711 -0.11551 0.2901 -0.1169 0.28424 -0.11528 C 0.28151 -0.1132 0.27864 -0.11181 0.27604 -0.10903 C 0.26849 -0.1007 0.26484 -0.09722 0.25768 -0.08727 C 0.25442 -0.08264 0.25065 -0.07871 0.24817 -0.07269 C 0.23919 -0.05139 0.25534 -0.08935 0.2427 -0.06181 C 0.24166 -0.05949 0.24101 -0.05671 0.23997 -0.05463 C 0.23255 -0.03843 0.23216 -0.05533 0.22565 -0.01458 C 0.22513 -0.01181 0.22461 -0.00903 0.22422 -0.00602 C 0.22395 -0.00371 0.22382 -0.00116 0.22356 0.00116 C 0.22343 0.00278 0.22317 0.0044 0.22291 0.00602 C 0.22382 0.0206 0.22435 0.03518 0.22565 0.04977 C 0.22591 0.05347 0.22643 0.05741 0.22773 0.06065 C 0.2302 0.0669 0.23659 0.07754 0.23659 0.07754 C 0.23606 0.0831 0.23619 0.08912 0.23515 0.09444 C 0.23476 0.09653 0.23346 0.09722 0.23242 0.09815 C 0.23177 0.09884 0.23112 0.09884 0.23047 0.0993 C 0.22903 0.10046 0.22773 0.10208 0.2263 0.10301 C 0.22187 0.10602 0.21692 0.10764 0.21263 0.11157 C 0.2069 0.11667 0.20937 0.11458 0.19909 0.12129 C 0.19635 0.12292 0.19362 0.12454 0.19088 0.12616 C 0.18945 0.12685 0.18815 0.12801 0.18672 0.12847 C 0.18177 0.13032 0.1845 0.12917 0.17864 0.13217 L 0.14036 0.12731 C 0.1388 0.12708 0.13724 0.12662 0.13567 0.12616 C 0.1289 0.12361 0.1276 0.12292 0.122 0.11991 C 0.12083 0.11875 0.11979 0.11736 0.11862 0.11643 C 0.11731 0.11504 0.11575 0.11435 0.11445 0.11273 C 0.11367 0.11157 0.11328 0.10926 0.1125 0.10787 C 0.11119 0.10532 0.10963 0.10301 0.10833 0.10069 C 0.09349 0.07245 0.1108 0.10509 0.09674 0.07523 L 0.08997 0.06065 C 0.08867 0.05393 0.0901 0.05972 0.08724 0.05324 C 0.08606 0.05069 0.08489 0.04768 0.08385 0.04491 C 0.08359 0.04329 0.08359 0.04143 0.0832 0.04004 C 0.08229 0.03727 0.08073 0.03518 0.07968 0.03264 C 0.07916 0.03125 0.0789 0.0294 0.07838 0.02778 C 0.07773 0.02616 0.07682 0.02477 0.0763 0.02292 C 0.07539 0.01991 0.075 0.01643 0.07422 0.01342 C 0.07369 0.01088 0.07291 0.00856 0.07226 0.00602 C 0.072 0.00486 0.07187 0.0037 0.07161 0.00231 C 0.07044 -0.00255 0.06927 -0.00741 0.0681 -0.01204 C 0.06666 -0.03009 0.06849 -0.01065 0.06614 -0.03033 C 0.06458 -0.04306 0.06471 -0.04329 0.06406 -0.05579 C 0.06432 -0.07431 0.06393 -0.09306 0.06471 -0.11158 C 0.06484 -0.11528 0.06614 -0.11875 0.06679 -0.12246 C 0.06862 -0.13403 0.06966 -0.1463 0.07226 -0.15764 C 0.07448 -0.16759 0.0776 -0.17732 0.07903 -0.18796 C 0.0858 -0.23634 0.07799 -0.18171 0.08242 -0.20972 C 0.08294 -0.21296 0.0832 -0.21621 0.08385 -0.21945 C 0.08437 -0.22199 0.08528 -0.22431 0.0858 -0.22662 C 0.08659 -0.22986 0.08711 -0.2331 0.08789 -0.23634 C 0.08867 -0.23935 0.09179 -0.25 0.0927 -0.25208 C 0.09479 -0.25718 0.09752 -0.26134 0.09948 -0.26667 C 0.10039 -0.26921 0.10117 -0.27176 0.10221 -0.27408 C 0.10364 -0.27708 0.11002 -0.28727 0.11106 -0.28843 C 0.11458 -0.29259 0.11849 -0.2956 0.122 -0.29954 C 0.1276 -0.30556 0.13294 -0.3125 0.13841 -0.31875 C 0.13945 -0.32014 0.14049 -0.32153 0.14179 -0.32246 L 0.1608 -0.33588 L 0.16432 -0.3382 C 0.16784 -0.34074 0.17161 -0.34283 0.17513 -0.34537 C 0.18099 -0.35 0.17825 -0.34861 0.18333 -0.35023 C 0.18424 -0.35116 0.18515 -0.35208 0.18606 -0.35278 C 0.18763 -0.35371 0.18932 -0.35394 0.19088 -0.35509 C 0.19895 -0.36158 0.19609 -0.36227 0.20312 -0.36482 C 0.20494 -0.36551 0.20677 -0.36574 0.20859 -0.36621 C 0.2108 -0.36644 0.21315 -0.3669 0.21536 -0.36736 L 0.22148 -0.36852 C 0.23424 -0.36736 0.24713 -0.36783 0.25976 -0.36482 C 0.26406 -0.36389 0.26797 -0.35926 0.272 -0.35648 C 0.28346 -0.34792 0.2901 -0.34306 0.3 -0.32616 C 0.30755 -0.3132 0.31367 -0.29792 0.32044 -0.28357 C 0.32343 -0.27732 0.32617 -0.27037 0.32929 -0.26435 C 0.33151 -0.25972 0.33398 -0.25556 0.33606 -0.25093 C 0.34049 -0.24097 0.34101 -0.23843 0.34362 -0.22917 C 0.34765 -0.19746 0.34713 -0.21042 0.34153 -0.15764 C 0.34075 -0.14954 0.33437 -0.1206 0.33203 -0.11389 C 0.32474 -0.09352 0.31784 -0.07523 0.30742 -0.06065 C 0.30182 -0.05278 0.2914 -0.04283 0.28567 -0.0375 C 0.275 -0.02801 0.26784 -0.02269 0.25625 -0.01574 C 0.23828 -0.00486 0.23893 -0.00741 0.22356 0.0037 C 0.21445 0.01018 0.2056 0.01805 0.19635 0.0243 C 0.19453 0.02546 0.1927 0.02685 0.19088 0.02778 C 0.17799 0.03518 0.1651 0.04282 0.15195 0.04977 C 0.14479 0.05347 0.13763 0.05717 0.1302 0.05949 C 0.11093 0.06528 0.09166 0.07037 0.07226 0.07384 C 0.05547 0.07708 0.05273 0.07685 0.03268 0.08611 C 0.02916 0.08773 0.02591 0.09097 0.02252 0.09329 C 0.01979 0.09514 0.01705 0.09653 0.01432 0.09815 C 0.01341 0.0993 0.01263 0.10092 0.01159 0.10185 C 0.01067 0.10254 0.00976 0.10254 0.00885 0.10301 C 0.00807 0.10347 0.00742 0.10393 0.00677 0.10417 C 0.00208 0.1125 0.00937 0.1 0.00338 0.10903 C 0.00234 0.11065 0.00169 0.1125 0.00065 0.11389 C -0.00404 0.1206 -0.00938 0.12569 -0.01368 0.13333 C -0.01485 0.13542 -0.01589 0.1375 -0.01706 0.13935 C -0.02201 0.14676 -0.02045 0.14375 -0.02461 0.14792 C -0.02982 0.15301 -0.03464 0.15995 -0.04024 0.16366 C -0.04271 0.16528 -0.04519 0.16713 -0.04779 0.16852 C -0.05261 0.17106 -0.05508 0.17106 -0.06003 0.17222 C -0.0625 0.17129 -0.06537 0.17199 -0.06758 0.16967 C -0.0698 0.16736 -0.07136 0.16296 -0.07227 0.15879 C -0.07565 0.14467 -0.07774 0.12963 -0.08047 0.11504 C -0.08021 0.10949 -0.08073 0.10347 -0.07982 0.09815 C -0.07539 0.07361 -0.07487 0.0794 -0.06888 0.06551 C -0.06355 0.05301 -0.05782 0.04097 -0.05326 0.02778 C -0.0448 0.0037 -0.04662 0.01227 -0.04167 -0.0169 C -0.04102 -0.0206 -0.04063 -0.02431 -0.04024 -0.02801 C -0.03972 -0.03357 -0.0405 -0.03982 -0.03894 -0.04491 C -0.0375 -0.04931 -0.03659 -0.05417 -0.03477 -0.0581 C -0.03399 -0.05996 -0.03269 -0.06088 -0.03138 -0.06181 C -0.02813 -0.06412 -0.02123 -0.06783 -0.02123 -0.06783 C -0.01667 -0.06713 -0.01198 -0.06759 -0.00756 -0.06551 C -0.00482 -0.06412 -0.00352 -0.05857 -0.00144 -0.05579 C 0.00013 -0.05394 0.00195 -0.05278 0.00338 -0.05093 C 0.00442 -0.04954 0.00507 -0.04746 0.00612 -0.04607 C 0.00716 -0.04468 0.00846 -0.04375 0.0095 -0.04236 C 0.0151 -0.03588 0.01849 -0.02986 0.02513 -0.02431 L 0.03411 -0.0169 C 0.03541 -0.01412 0.03698 -0.01158 0.03815 -0.00857 C 0.04375 0.00625 0.03906 -0.0044 0.04153 0.00856 C 0.0427 0.01435 0.04427 0.01967 0.0457 0.02546 C 0.04583 0.02917 0.04596 0.03264 0.04635 0.03634 C 0.04648 0.03796 0.04687 0.03958 0.047 0.0412 C 0.04752 0.04884 0.04778 0.05648 0.0483 0.06412 C 0.04895 0.0706 0.04948 0.07662 0.05312 0.08009 C 0.05507 0.08171 0.05729 0.08171 0.05924 0.08241 C 0.07148 0.08055 0.06237 0.08287 0.075 0.07639 C 0.08385 0.07176 0.0927 0.06736 0.10156 0.06296 C 0.10442 0.06157 0.1069 0.05787 0.10976 0.05579 C 0.11211 0.05393 0.11484 0.05301 0.11718 0.05092 C 0.11966 0.04884 0.12369 0.04259 0.12539 0.03866 C 0.1263 0.03704 0.12682 0.03472 0.12747 0.03264 C 0.12786 0.0294 0.1289 0.02639 0.12877 0.02292 C 0.12851 0.00671 0.12799 -0.00093 0.12539 -0.01343 C 0.12435 -0.01852 0.12343 -0.02408 0.122 -0.02917 C 0.11588 -0.05116 0.1095 -0.07292 0.10286 -0.09468 C 0.10156 -0.09931 0.09961 -0.10324 0.09817 -0.10787 C 0.09401 -0.12083 0.08932 -0.13333 0.0858 -0.14676 C 0.0845 -0.15185 0.08333 -0.15741 0.08177 -0.1625 C 0.07487 -0.18588 0.08073 -0.16435 0.07695 -0.1757 C 0.07395 -0.18542 0.07435 -0.18241 0.07291 -0.19283 C 0.07265 -0.19468 0.07304 -0.19746 0.07226 -0.19884 C 0.07135 -0.20046 0.06328 -0.20764 0.06132 -0.20857 C 0.03502 -0.22083 0.04166 -0.21875 0.02174 -0.2206 C 0.0177 -0.21852 0.01341 -0.21759 0.0095 -0.21458 C 0.00273 -0.20949 -0.00365 -0.20232 -0.01029 -0.1963 C -0.01302 -0.19398 -0.0155 -0.19074 -0.01849 -0.18912 C -0.02487 -0.18542 -0.03125 -0.18241 -0.0375 -0.17824 C -0.03933 -0.17708 -0.04115 -0.17546 -0.04297 -0.17454 C -0.04584 -0.17338 -0.04896 -0.17292 -0.05183 -0.17222 C -0.06953 -0.17546 -0.0875 -0.17546 -0.10508 -0.18195 C -0.10834 -0.1831 -0.11016 -0.18982 -0.1125 -0.19398 C -0.11628 -0.2007 -0.12006 -0.20741 -0.12344 -0.21458 C -0.12618 -0.22037 -0.12826 -0.2331 -0.12956 -0.23889 C -0.13047 -0.24259 -0.13138 -0.24607 -0.1323 -0.24977 C -0.13282 -0.25671 -0.13438 -0.27523 -0.13438 -0.27871 C -0.13399 -0.30347 -0.13763 -0.33727 -0.12748 -0.3588 C -0.12123 -0.37222 -0.11446 -0.38496 -0.10782 -0.39769 C -0.10703 -0.39908 -0.10612 -0.40046 -0.10508 -0.40116 C -0.0974 -0.40602 -0.08841 -0.40764 -0.08047 -0.40972 C -0.06953 -0.40903 -0.0586 -0.40857 -0.04779 -0.40741 C -0.04519 -0.40695 -0.04258 -0.40648 -0.04024 -0.40486 C -0.03125 -0.39838 -0.02227 -0.39121 -0.01368 -0.3831 C 0.0013 -0.36921 0.00104 -0.36898 0.0095 -0.35648 C 0.01067 -0.35185 0.01211 -0.34769 0.01289 -0.34306 C 0.01341 -0.34074 0.01419 -0.32292 0.01432 -0.32246 C 0.01445 -0.3007 0.01588 -0.27871 0.01497 -0.25695 C 0.01419 -0.24051 0.01328 -0.29005 0.01354 -0.30671 C 0.01393 -0.32107 0.01692 -0.32523 0.01979 -0.33704 C 0.02083 -0.3419 0.02187 -0.34676 0.02317 -0.35162 C 0.02356 -0.35324 0.02409 -0.35463 0.02448 -0.35648 C 0.02513 -0.3588 0.02604 -0.3632 0.02656 -0.36621 C 0.02695 -0.36852 0.02708 -0.37292 0.02864 -0.37454 C 0.02942 -0.37546 0.03047 -0.37546 0.03138 -0.3757 C 0.03971 -0.37292 0.03984 -0.37616 0.04362 -0.36852 C 0.0444 -0.3669 0.04492 -0.36528 0.0457 -0.36366 C 0.04687 -0.35 0.04726 -0.34977 0.04492 -0.32963 C 0.04453 -0.32662 0.04297 -0.32431 0.04218 -0.3213 C 0.0414 -0.31783 0.04101 -0.31389 0.04023 -0.31042 C 0.03854 -0.30324 0.03619 -0.29653 0.03411 -0.28982 C 0.03268 -0.27732 0.03411 -0.28866 0.03268 -0.28009 C 0.03242 -0.27847 0.03229 -0.27685 0.03203 -0.27523 C 0.03164 -0.27315 0.03112 -0.27107 0.0306 -0.26921 C 0.03047 -0.26343 0.03007 -0.25787 0.02994 -0.25208 C 0.02851 -0.175 0.03034 -0.2169 0.02864 -0.1794 C 0.02786 -0.18102 0.02708 -0.18264 0.02656 -0.18426 C 0.02487 -0.18935 0.02083 -0.20671 0.02044 -0.20857 C 0.01953 -0.21273 0.01927 -0.21759 0.01836 -0.22176 C 0.01601 -0.23357 0.01093 -0.25695 0.01093 -0.25695 C 0.01041 -0.26111 0.00989 -0.26505 0.0095 -0.26921 C 0.00924 -0.27153 0.00885 -0.27384 0.00885 -0.27639 C 0.00885 -0.28773 0.00911 -0.29908 0.0095 -0.31042 C 0.0095 -0.31158 0.01002 -0.31273 0.01015 -0.31389 C 0.01185 -0.32454 0.00989 -0.31366 0.01159 -0.32246 C 0.01172 -0.32037 0.01198 -0.31829 0.01224 -0.31644 C 0.01471 -0.29746 0.01979 -0.25949 0.01979 -0.25949 C 0.0207 -0.24537 0.02083 -0.23102 0.02252 -0.2169 C 0.02291 -0.21296 0.0233 -0.2088 0.02382 -0.20486 C 0.02395 -0.20324 0.02435 -0.20162 0.02448 -0.2 C 0.02682 -0.17847 0.025 -0.19213 0.02656 -0.18056 C 0.0263 -0.17616 0.02838 -0.16783 0.02591 -0.16736 C 0.02304 -0.16667 0.01862 -0.19074 0.01836 -0.19283 C 0.01744 -0.19861 0.01718 -0.20486 0.01627 -0.21088 C 0.01445 -0.22523 0.01015 -0.25347 0.01015 -0.25347 C 0.00885 -0.2919 0.00898 -0.27917 0.01015 -0.33935 C 0.01028 -0.34144 0.01067 -0.34352 0.01093 -0.34537 C 0.01106 -0.34792 0.01132 -0.35023 0.01159 -0.35278 C 0.01263 -0.34861 0.01393 -0.34468 0.01497 -0.34074 C 0.0207 -0.31759 0.02317 -0.30648 0.02721 -0.28241 C 0.02877 -0.27361 0.02968 -0.26458 0.03138 -0.25579 C 0.03203 -0.25208 0.0332 -0.24861 0.03411 -0.24491 C 0.03672 -0.23264 0.03645 -0.23357 0.0375 -0.22431 C 0.03763 -0.2169 0.03971 -0.20926 0.03815 -0.20255 C 0.03737 -0.19884 0.03541 -0.20857 0.03476 -0.21204 C 0.03411 -0.21551 0.03437 -0.21945 0.03411 -0.22315 C 0.03346 -0.22917 0.03268 -0.23519 0.03203 -0.24121 C 0.03229 -0.23588 0.03242 -0.23079 0.03268 -0.22546 C 0.03281 -0.22338 0.03346 -0.21736 0.03333 -0.21945 C 0.03307 -0.23125 0.03242 -0.24283 0.03203 -0.25463 C 0.03177 -0.27153 0.03099 -0.28843 0.03138 -0.30556 C 0.03177 -0.32732 0.03203 -0.34931 0.03411 -0.37083 C 0.03437 -0.375 0.03815 -0.38056 0.03815 -0.38056 C 0.03841 -0.3757 0.0388 -0.37107 0.0388 -0.36621 C 0.0388 -0.22847 0.04974 -0.26898 0.03672 -0.22315 C 0.03515 -0.25463 0.03424 -0.26713 0.03815 -0.31042 C 0.04114 -0.34306 0.06445 -0.37963 0.07565 -0.39398 C 0.15065 -0.49005 0.10742 -0.40648 0.18815 -0.49699 C 0.19244 -0.50185 0.19687 -0.50648 0.20104 -0.51158 C 0.21536 -0.52801 0.19531 -0.50486 0.2052 -0.51875 C 0.20573 -0.51968 0.20664 -0.51945 0.20716 -0.52014 C 0.21159 -0.52454 0.21341 -0.52871 0.2181 -0.53102 C 0.22083 -0.53218 0.22356 -0.53264 0.2263 -0.53333 C 0.23763 -0.53195 0.24687 -0.53218 0.25768 -0.52732 C 0.27031 -0.52176 0.28385 -0.51181 0.29583 -0.50417 C 0.29791 -0.50301 0.29987 -0.50139 0.30195 -0.5007 C 0.30312 -0.50023 0.30429 -0.5 0.30534 -0.49954 C 0.30729 -0.49838 0.30898 -0.49676 0.3108 -0.49583 C 0.31406 -0.49398 0.31731 -0.49283 0.32044 -0.49097 C 0.32252 -0.48958 0.32448 -0.4875 0.32656 -0.48611 C 0.32903 -0.48426 0.33164 -0.4831 0.33398 -0.48125 C 0.33567 -0.47986 0.33724 -0.47801 0.3388 -0.47639 C 0.33971 -0.47546 0.34062 -0.475 0.34153 -0.47408 C 0.34244 -0.47292 0.34323 -0.4713 0.34427 -0.47037 C 0.34739 -0.46736 0.35039 -0.46389 0.35377 -0.46181 C 0.35573 -0.46065 0.35937 -0.4588 0.36132 -0.45695 C 0.36198 -0.45625 0.36263 -0.45533 0.36341 -0.45463 C 0.36432 -0.45347 0.36523 -0.45232 0.36614 -0.45093 C 0.36797 -0.44815 0.36953 -0.44491 0.37083 -0.44121 C 0.37278 -0.43611 0.37461 -0.43079 0.3763 -0.42546 C 0.37708 -0.42269 0.37773 -0.41991 0.37838 -0.4169 C 0.38047 -0.39121 0.38177 -0.3838 0.37773 -0.35023 C 0.37291 -0.31111 0.35494 -0.25 0.34427 -0.2206 C 0.33528 -0.19583 0.33255 -0.18704 0.31966 -0.16134 C 0.31562 -0.15278 0.3108 -0.1456 0.30612 -0.1382 C 0.27903 -0.0956 0.27773 -0.09607 0.23997 -0.05695 C 0.22578 -0.04236 0.20612 -0.02431 0.19023 -0.01204 C 0.18502 -0.0081 0.17968 -0.00486 0.17448 -0.00116 C 0.17135 0.0044 0.17122 0.00509 0.16627 0.01088 C 0.16419 0.01366 0.16172 0.01551 0.1595 0.01805 C 0.15534 0.02315 0.15117 0.02824 0.14726 0.03403 C 0.14635 0.03518 0.14583 0.03704 0.14518 0.03866 C 0.14192 0.04699 0.14609 0.03704 0.14179 0.04977 C 0.1401 0.05463 0.13867 0.06018 0.13632 0.06412 C 0.13359 0.06921 0.1302 0.07292 0.12682 0.07639 C 0.12161 0.08171 0.11367 0.08727 0.10768 0.08958 C 0.10338 0.09143 0.09909 0.09259 0.09479 0.09329 C 0.09023 0.09421 0.08567 0.09421 0.08112 0.09444 C 0.06992 0.09375 0.05872 0.09467 0.04765 0.09213 C 0.0427 0.09097 0.03802 0.08704 0.03333 0.08356 C 0.03177 0.08241 0.0302 0.08102 0.02864 0.08009 C 0.02565 0.07778 0.02265 0.07639 0.01979 0.07384 C 0.01731 0.07199 0.01484 0.06991 0.01289 0.06667 L 0.00885 0.05949 C 0.00768 0.05741 0.00612 0.05579 0.00547 0.05324 C 0.00468 0.05092 0.00403 0.04838 0.00338 0.04606 C 0.00117 0.03889 0.0013 0.03912 -0.00078 0.03403 C -0.00091 0.03241 -0.00118 0.03079 -0.00144 0.02917 C -0.0017 0.02616 -0.0017 0.02338 -0.00209 0.0206 C -0.00248 0.01782 -0.00313 0.01504 -0.00339 0.01204 C -0.00378 0.00972 -0.00365 0.00717 -0.00417 0.00486 C -0.00456 0.00301 -0.00547 0.00162 -0.00612 0 C -0.00664 -0.00116 -0.00703 -0.00255 -0.00756 -0.00371 C -0.00782 -0.00533 -0.00795 -0.00695 -0.00821 -0.00857 C -0.0086 -0.01065 -0.00951 -0.0125 -0.00964 -0.01458 C -0.00977 -0.02222 -0.01042 -0.03102 -0.0069 -0.03634 C -0.00625 -0.03727 -0.00547 -0.03727 -0.00482 -0.0375 C -0.00664 -0.04746 -0.00417 -0.03796 -0.01498 -0.04236 C -0.01602 -0.04283 -0.01641 -0.04491 -0.01706 -0.04607 C -0.01641 -0.05139 -0.01641 -0.05695 -0.01498 -0.06181 C -0.01446 -0.06389 -0.01276 -0.06412 -0.01159 -0.06551 C -0.00756 -0.07037 -0.01055 -0.06806 -0.0069 -0.07037 C -0.00599 -0.06991 -0.00456 -0.0706 -0.00417 -0.06921 C -0.00326 -0.06621 -0.0043 -0.06227 -0.00339 -0.05949 C -0.00313 -0.05833 -0.00209 -0.05996 -0.00144 -0.06065 C -0.00065 -0.06134 0 -0.06227 0.00065 -0.06296 C 0.00195 -0.06667 0.00351 -0.06875 0.0013 -0.07408 C 0.00091 -0.07477 0.00039 -0.07246 0 -0.07153 C -0.00105 -0.06968 -0.00183 -0.06759 -0.00274 -0.06551 C -0.003 -0.06435 -0.003 -0.06273 -0.00339 -0.06181 C -0.00417 -0.06019 -0.00534 -0.05972 -0.00612 -0.0581 C -0.00677 -0.05718 -0.00703 -0.05579 -0.00756 -0.05463 C -0.00703 -0.05324 -0.00677 -0.05185 -0.00612 -0.05093 C -0.00534 -0.04954 -0.0043 -0.04861 -0.00339 -0.04722 C -0.003 -0.04653 -0.00248 -0.0456 -0.00209 -0.04491 C -0.0017 -0.04722 -0.00131 -0.05093 -0.00078 -0.05324 C -0.00026 -0.05509 0.00026 -0.05648 0.00065 -0.0581 C 0.00091 -0.05972 0.00104 -0.06134 0.0013 -0.06296 C 0.00156 -0.06435 0.00182 -0.06551 0.00195 -0.06667 C 0.00156 -0.06783 0.00143 -0.0706 0.00065 -0.07037 C -0.00039 -0.06991 -0.00039 -0.06713 -0.00078 -0.06551 C -0.00118 -0.06273 -0.00118 -0.05972 -0.00144 -0.05695 C -0.00209 -0.04931 -0.00183 -0.05139 -0.00274 -0.04491 C -0.00222 -0.03542 -0.00378 -0.03472 0 -0.03148 C 0.00065 -0.03102 0.0013 -0.03079 0.00195 -0.03033 C 0.00312 -0.03079 0.00429 -0.03079 0.00547 -0.03148 C 0.00911 -0.03449 0.00612 -0.05046 0.00612 -0.05093 C 0.00599 -0.05208 0.00507 -0.05232 0.00468 -0.05324 C 0.00143 -0.06227 0.00507 -0.05509 0.00195 -0.06065 C 0.00221 -0.06597 0.00208 -0.0713 0.00273 -0.07639 C 0.00273 -0.07708 0.00507 -0.08565 0.00612 -0.08727 C 0.00664 -0.08843 0.00755 -0.08889 0.0082 -0.08982 C 0.0108 -0.09352 0.00794 -0.09121 0.01159 -0.09329 C 0.01198 -0.09468 0.01302 -0.0956 0.01289 -0.09699 C 0.01276 -0.09838 0.01132 -0.1007 0.01093 -0.09931 C 0.00924 -0.09514 0.01054 -0.08773 0.0082 -0.08496 C 0.00742 -0.08403 0.00677 -0.08333 0.00612 -0.08241 C 0.0052 -0.08125 0.00429 -0.07986 0.00338 -0.07871 C 0.00208 -0.07708 0.00065 -0.07546 -0.00078 -0.07408 L -0.00274 -0.07153 C -0.00326 -0.07037 -0.00365 -0.06921 -0.00417 -0.06783 C -0.00482 -0.06597 -0.00534 -0.06366 -0.00612 -0.06181 C -0.00651 -0.06088 -0.00703 -0.06019 -0.00756 -0.05949 L -0.00964 -0.05208 L -0.00339 -0.01829 L 0 -0.05695 L -0.00339 -0.06667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676" y1="6826" x2="36103" y2="19795"/>
                        <a14:foregroundMark x1="32283" y1="4437" x2="7641" y2="79693"/>
                        <a14:foregroundMark x1="5349" y1="14846" x2="6781" y2="93686"/>
                        <a14:foregroundMark x1="19198" y1="43686" x2="19675" y2="78328"/>
                        <a14:foregroundMark x1="13276" y1="10239" x2="18911" y2="34300"/>
                        <a14:foregroundMark x1="2770" y1="7850" x2="1433" y2="36007"/>
                        <a14:foregroundMark x1="14709" y1="12799" x2="11366" y2="44198"/>
                        <a14:foregroundMark x1="9742" y1="27304" x2="8978" y2="38737"/>
                        <a14:foregroundMark x1="4489" y1="96075" x2="22254" y2="93345"/>
                        <a14:foregroundMark x1="9360" y1="8020" x2="18720" y2="7679"/>
                        <a14:foregroundMark x1="38968" y1="6655" x2="37822" y2="24403"/>
                        <a14:foregroundMark x1="32092" y1="16553" x2="33811" y2="19113"/>
                        <a14:foregroundMark x1="31328" y1="2901" x2="35148" y2="1536"/>
                        <a14:foregroundMark x1="40401" y1="2218" x2="40879" y2="11945"/>
                        <a14:foregroundMark x1="54537" y1="1365" x2="60649" y2="2389"/>
                        <a14:foregroundMark x1="58357" y1="5290" x2="59312" y2="22014"/>
                        <a14:foregroundMark x1="57307" y1="34471" x2="57307" y2="31570"/>
                        <a14:foregroundMark x1="74308" y1="17065" x2="83572" y2="29352"/>
                        <a14:foregroundMark x1="24355" y1="5119" x2="21681" y2="24573"/>
                        <a14:foregroundMark x1="89971" y1="23891" x2="88539" y2="86860"/>
                        <a14:foregroundMark x1="64470" y1="13140" x2="94365" y2="9898"/>
                        <a14:foregroundMark x1="73257" y1="2218" x2="72111" y2="38567"/>
                        <a14:foregroundMark x1="7068" y1="4437" x2="9551" y2="13311"/>
                        <a14:foregroundMark x1="89494" y1="9044" x2="91595" y2="32594"/>
                        <a14:foregroundMark x1="96657" y1="4778" x2="95702" y2="26451"/>
                        <a14:foregroundMark x1="81089" y1="4949" x2="87679" y2="3925"/>
                        <a14:foregroundMark x1="69532" y1="21160" x2="79465" y2="17065"/>
                        <a14:foregroundMark x1="75072" y1="13311" x2="83095" y2="20990"/>
                        <a14:foregroundMark x1="65616" y1="95392" x2="95224" y2="90614"/>
                        <a14:foregroundMark x1="98472" y1="63823" x2="97230" y2="93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3627497" cy="2040467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676" y1="6826" x2="36103" y2="19795"/>
                        <a14:foregroundMark x1="32283" y1="4437" x2="7641" y2="79693"/>
                        <a14:foregroundMark x1="5349" y1="14846" x2="6781" y2="93686"/>
                        <a14:foregroundMark x1="19198" y1="43686" x2="19675" y2="78328"/>
                        <a14:foregroundMark x1="13276" y1="10239" x2="18911" y2="34300"/>
                        <a14:foregroundMark x1="2770" y1="7850" x2="1433" y2="36007"/>
                        <a14:foregroundMark x1="14709" y1="12799" x2="11366" y2="44198"/>
                        <a14:foregroundMark x1="9742" y1="27304" x2="8978" y2="38737"/>
                        <a14:foregroundMark x1="4489" y1="96075" x2="22254" y2="93345"/>
                        <a14:foregroundMark x1="9360" y1="8020" x2="18720" y2="7679"/>
                        <a14:foregroundMark x1="38968" y1="6655" x2="37822" y2="24403"/>
                        <a14:foregroundMark x1="32092" y1="16553" x2="33811" y2="19113"/>
                        <a14:foregroundMark x1="31328" y1="2901" x2="35148" y2="1536"/>
                        <a14:foregroundMark x1="40401" y1="2218" x2="40879" y2="11945"/>
                        <a14:foregroundMark x1="54537" y1="1365" x2="60649" y2="2389"/>
                        <a14:foregroundMark x1="58357" y1="5290" x2="59312" y2="22014"/>
                        <a14:foregroundMark x1="57307" y1="34471" x2="57307" y2="31570"/>
                        <a14:foregroundMark x1="74308" y1="17065" x2="83572" y2="29352"/>
                        <a14:foregroundMark x1="24355" y1="5119" x2="21681" y2="24573"/>
                        <a14:foregroundMark x1="89971" y1="23891" x2="88539" y2="86860"/>
                        <a14:foregroundMark x1="64470" y1="13140" x2="94365" y2="9898"/>
                        <a14:foregroundMark x1="73257" y1="2218" x2="72111" y2="38567"/>
                        <a14:foregroundMark x1="7068" y1="4437" x2="9551" y2="13311"/>
                        <a14:foregroundMark x1="89494" y1="9044" x2="91595" y2="32594"/>
                        <a14:foregroundMark x1="96657" y1="4778" x2="95702" y2="26451"/>
                        <a14:foregroundMark x1="81089" y1="4949" x2="87679" y2="3925"/>
                        <a14:foregroundMark x1="69532" y1="21160" x2="79465" y2="17065"/>
                        <a14:foregroundMark x1="75072" y1="13311" x2="83095" y2="20990"/>
                        <a14:foregroundMark x1="65616" y1="95392" x2="95224" y2="90614"/>
                        <a14:foregroundMark x1="98472" y1="63823" x2="97230" y2="93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2867">
            <a:off x="4112649" y="670951"/>
            <a:ext cx="1290826" cy="1748861"/>
          </a:xfrm>
          <a:prstGeom prst="rect">
            <a:avLst/>
          </a:prstGeom>
        </p:spPr>
      </p:pic>
      <p:sp>
        <p:nvSpPr>
          <p:cNvPr id="6" name="אליפסה 5"/>
          <p:cNvSpPr/>
          <p:nvPr/>
        </p:nvSpPr>
        <p:spPr>
          <a:xfrm rot="20719288">
            <a:off x="4501713" y="1141913"/>
            <a:ext cx="289141" cy="8378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צורה חופשית 6"/>
          <p:cNvSpPr/>
          <p:nvPr/>
        </p:nvSpPr>
        <p:spPr>
          <a:xfrm rot="2349729">
            <a:off x="4849784" y="1847513"/>
            <a:ext cx="206429" cy="212072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" b="96731" l="4647" r="100000">
                        <a14:backgroundMark x1="11532" y1="60327" x2="44406" y2="68351"/>
                        <a14:backgroundMark x1="20826" y1="50371" x2="42857" y2="67608"/>
                        <a14:backgroundMark x1="18072" y1="74740" x2="43718" y2="69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0000">
            <a:off x="902650" y="3572690"/>
            <a:ext cx="748564" cy="86709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4781">
            <a:off x="4611280" y="1578754"/>
            <a:ext cx="331022" cy="126432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 rot="432596">
            <a:off x="4385223" y="1331663"/>
            <a:ext cx="306568" cy="665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 rot="8683995">
            <a:off x="4690420" y="1249853"/>
            <a:ext cx="313455" cy="846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3648" y1="49420" x2="37736" y2="43155"/>
                        <a14:foregroundMark x1="54088" y1="49420" x2="55346" y2="44548"/>
                        <a14:foregroundMark x1="65094" y1="65661" x2="67610" y2="62877"/>
                        <a14:foregroundMark x1="33019" y1="65661" x2="37107" y2="68910"/>
                        <a14:backgroundMark x1="18553" y1="33411" x2="18239" y2="35035"/>
                        <a14:backgroundMark x1="19182" y1="35963" x2="18553" y2="36427"/>
                        <a14:backgroundMark x1="50314" y1="83295" x2="50314" y2="90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340">
            <a:off x="5511243" y="904141"/>
            <a:ext cx="946236" cy="1282477"/>
          </a:xfrm>
          <a:prstGeom prst="rect">
            <a:avLst/>
          </a:prstGeom>
        </p:spPr>
      </p:pic>
      <p:sp>
        <p:nvSpPr>
          <p:cNvPr id="13" name="הסבר מלבני מעוגל 12"/>
          <p:cNvSpPr/>
          <p:nvPr/>
        </p:nvSpPr>
        <p:spPr>
          <a:xfrm>
            <a:off x="3059160" y="244278"/>
            <a:ext cx="1244974" cy="1047882"/>
          </a:xfrm>
          <a:prstGeom prst="wedgeRoundRectCallout">
            <a:avLst>
              <a:gd name="adj1" fmla="val 41263"/>
              <a:gd name="adj2" fmla="val 6012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לילה טוב!</a:t>
            </a:r>
          </a:p>
          <a:p>
            <a:pPr algn="ctr"/>
            <a:r>
              <a:rPr lang="he-IL" b="1" dirty="0" smtClean="0"/>
              <a:t>עכשיו צא!</a:t>
            </a:r>
            <a:endParaRPr lang="he-IL" b="1" dirty="0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806">
            <a:off x="5841286" y="1569345"/>
            <a:ext cx="267383" cy="112161"/>
          </a:xfrm>
          <a:prstGeom prst="rect">
            <a:avLst/>
          </a:prstGeom>
        </p:spPr>
      </p:pic>
      <p:sp>
        <p:nvSpPr>
          <p:cNvPr id="15" name="אליפסה 14"/>
          <p:cNvSpPr/>
          <p:nvPr/>
        </p:nvSpPr>
        <p:spPr>
          <a:xfrm rot="742144">
            <a:off x="5886302" y="1200074"/>
            <a:ext cx="332317" cy="17932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הסבר מלבני מעוגל 15"/>
          <p:cNvSpPr/>
          <p:nvPr/>
        </p:nvSpPr>
        <p:spPr>
          <a:xfrm>
            <a:off x="6390217" y="395332"/>
            <a:ext cx="1116175" cy="865631"/>
          </a:xfrm>
          <a:prstGeom prst="wedgeRoundRectCallout">
            <a:avLst>
              <a:gd name="adj1" fmla="val -43849"/>
              <a:gd name="adj2" fmla="val 6634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אוף...</a:t>
            </a:r>
          </a:p>
          <a:p>
            <a:pPr algn="ctr"/>
            <a:r>
              <a:rPr lang="he-IL" b="1" dirty="0" smtClean="0"/>
              <a:t>באסה....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381448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2266604" y="320457"/>
            <a:ext cx="7658793" cy="62170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9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בדרך</a:t>
            </a:r>
          </a:p>
          <a:p>
            <a:pPr algn="ctr"/>
            <a:r>
              <a:rPr lang="he-IL" sz="19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הביתה</a:t>
            </a:r>
            <a:endParaRPr lang="he-IL" sz="19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747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69" y="-325316"/>
            <a:ext cx="12713677" cy="7455877"/>
          </a:xfrm>
          <a:prstGeom prst="rect">
            <a:avLst/>
          </a:prstGeom>
        </p:spPr>
      </p:pic>
      <p:sp>
        <p:nvSpPr>
          <p:cNvPr id="6" name="מגילה אנכית 5"/>
          <p:cNvSpPr/>
          <p:nvPr/>
        </p:nvSpPr>
        <p:spPr>
          <a:xfrm flipH="1">
            <a:off x="3719145" y="382464"/>
            <a:ext cx="8106509" cy="6040316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54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e-IL" sz="5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תקציר</a:t>
            </a:r>
            <a:endParaRPr lang="he-IL" sz="14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e-IL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נחום </a:t>
            </a:r>
            <a:r>
              <a:rPr lang="he-IL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מקמק עבד במעבדתו,</a:t>
            </a:r>
          </a:p>
          <a:p>
            <a:pPr algn="ctr"/>
            <a:r>
              <a:rPr lang="he-IL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עד שלפתע אחד מהחומרים הכימיקלים שלו נשפכו עליו,</a:t>
            </a:r>
          </a:p>
          <a:p>
            <a:pPr algn="ctr"/>
            <a:r>
              <a:rPr lang="he-IL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הוא החליט לחזור לביתו ולנקות את עצמו,</a:t>
            </a:r>
          </a:p>
          <a:p>
            <a:pPr algn="ctr"/>
            <a:r>
              <a:rPr lang="he-IL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אבל </a:t>
            </a:r>
            <a:r>
              <a:rPr lang="he-IL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ליפני שהגיעה הביתה,</a:t>
            </a:r>
            <a:endParaRPr lang="he-IL" sz="1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e-IL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שני הבנים שלו</a:t>
            </a:r>
            <a:r>
              <a:rPr lang="he-IL" sz="1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e-IL" sz="16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הקטנים, </a:t>
            </a:r>
            <a:r>
              <a:rPr lang="he-IL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התחילו לבכות</a:t>
            </a:r>
          </a:p>
          <a:p>
            <a:pPr algn="ctr"/>
            <a:r>
              <a:rPr lang="he-IL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הוא רץ להרגיע אותם והלך לנקות את עצמו,</a:t>
            </a:r>
          </a:p>
          <a:p>
            <a:pPr algn="ctr"/>
            <a:r>
              <a:rPr lang="he-IL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אבל...תוך כדי שהוא הרגיע אותם...נישפכו עליהם קצת מהחומרים שלו</a:t>
            </a:r>
            <a:r>
              <a:rPr lang="he-IL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/>
            <a:endParaRPr lang="he-IL" sz="1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e-IL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מה גרם החומר לבנים שלו</a:t>
            </a:r>
            <a:r>
              <a:rPr lang="he-IL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r>
              <a:rPr lang="he-IL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ומה האוצר הגדול?</a:t>
            </a:r>
          </a:p>
          <a:p>
            <a:pPr algn="ctr"/>
            <a:r>
              <a:rPr lang="he-IL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את כול התשובות תמצאו בסרט שלפניכם!</a:t>
            </a:r>
          </a:p>
          <a:p>
            <a:pPr algn="ctr"/>
            <a:r>
              <a:rPr lang="he-IL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האוצר</a:t>
            </a:r>
            <a:endParaRPr lang="he-IL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he-IL" sz="4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he-IL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992">
            <a:off x="66932" y="146281"/>
            <a:ext cx="4143640" cy="5613962"/>
          </a:xfrm>
          <a:prstGeom prst="rect">
            <a:avLst/>
          </a:prstGeom>
        </p:spPr>
      </p:pic>
      <p:sp>
        <p:nvSpPr>
          <p:cNvPr id="10" name="אליפסה 9"/>
          <p:cNvSpPr/>
          <p:nvPr/>
        </p:nvSpPr>
        <p:spPr>
          <a:xfrm rot="21149992">
            <a:off x="1355463" y="1585440"/>
            <a:ext cx="991291" cy="3515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>
            <a:hlinkClick r:id="rId6" action="ppaction://hlinksldjump"/>
          </p:cNvPr>
          <p:cNvSpPr/>
          <p:nvPr/>
        </p:nvSpPr>
        <p:spPr>
          <a:xfrm>
            <a:off x="185065" y="5901267"/>
            <a:ext cx="2244867" cy="7540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000" b="1" dirty="0" smtClean="0"/>
              <a:t>חזרה</a:t>
            </a:r>
            <a:endParaRPr lang="he-IL" sz="4000" b="1" dirty="0"/>
          </a:p>
        </p:txBody>
      </p:sp>
    </p:spTree>
    <p:extLst>
      <p:ext uri="{BB962C8B-B14F-4D97-AF65-F5344CB8AC3E}">
        <p14:creationId xmlns:p14="http://schemas.microsoft.com/office/powerpoint/2010/main" val="263715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330">
            <a:off x="7465448" y="1633870"/>
            <a:ext cx="2423617" cy="3283610"/>
          </a:xfrm>
          <a:prstGeom prst="rect">
            <a:avLst/>
          </a:prstGeom>
        </p:spPr>
      </p:pic>
      <p:sp>
        <p:nvSpPr>
          <p:cNvPr id="4" name="אליפסה 3"/>
          <p:cNvSpPr/>
          <p:nvPr/>
        </p:nvSpPr>
        <p:spPr>
          <a:xfrm rot="21381640">
            <a:off x="8305799" y="2463800"/>
            <a:ext cx="550334" cy="2116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צורה חופשית 4"/>
          <p:cNvSpPr/>
          <p:nvPr/>
        </p:nvSpPr>
        <p:spPr>
          <a:xfrm rot="2349729">
            <a:off x="8680811" y="3816139"/>
            <a:ext cx="362969" cy="507948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הסבר מלבני מעוגל 5"/>
          <p:cNvSpPr/>
          <p:nvPr/>
        </p:nvSpPr>
        <p:spPr>
          <a:xfrm>
            <a:off x="6536266" y="702734"/>
            <a:ext cx="1921933" cy="1515533"/>
          </a:xfrm>
          <a:prstGeom prst="wedgeRoundRectCallout">
            <a:avLst>
              <a:gd name="adj1" fmla="val 25863"/>
              <a:gd name="adj2" fmla="val 8149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הייי!</a:t>
            </a:r>
          </a:p>
          <a:p>
            <a:pPr algn="ctr"/>
            <a:r>
              <a:rPr lang="he-IL" sz="3200" b="1" dirty="0" smtClean="0"/>
              <a:t>מי בוכה שם?!</a:t>
            </a:r>
            <a:endParaRPr lang="he-IL" sz="3200" b="1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-1" y="0"/>
            <a:ext cx="12251267" cy="6858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330">
            <a:off x="7617848" y="1786270"/>
            <a:ext cx="2423617" cy="3283610"/>
          </a:xfrm>
          <a:prstGeom prst="rect">
            <a:avLst/>
          </a:prstGeom>
        </p:spPr>
      </p:pic>
      <p:sp>
        <p:nvSpPr>
          <p:cNvPr id="9" name="אליפסה 8"/>
          <p:cNvSpPr/>
          <p:nvPr/>
        </p:nvSpPr>
        <p:spPr>
          <a:xfrm rot="21381640">
            <a:off x="8458199" y="2616200"/>
            <a:ext cx="550334" cy="2116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צורה חופשית 9"/>
          <p:cNvSpPr/>
          <p:nvPr/>
        </p:nvSpPr>
        <p:spPr>
          <a:xfrm rot="2349729">
            <a:off x="8833211" y="3968539"/>
            <a:ext cx="362969" cy="507948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הסבר מלבני מעוגל 10"/>
          <p:cNvSpPr/>
          <p:nvPr/>
        </p:nvSpPr>
        <p:spPr>
          <a:xfrm>
            <a:off x="6688666" y="855134"/>
            <a:ext cx="1921933" cy="1515533"/>
          </a:xfrm>
          <a:prstGeom prst="wedgeRoundRectCallout">
            <a:avLst>
              <a:gd name="adj1" fmla="val 25863"/>
              <a:gd name="adj2" fmla="val 8149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הייי!</a:t>
            </a:r>
          </a:p>
          <a:p>
            <a:pPr algn="ctr"/>
            <a:r>
              <a:rPr lang="he-IL" sz="3200" b="1" dirty="0" smtClean="0"/>
              <a:t>מי בוכה שם?!</a:t>
            </a:r>
            <a:endParaRPr lang="he-IL" sz="3200" b="1" dirty="0"/>
          </a:p>
        </p:txBody>
      </p:sp>
      <p:sp>
        <p:nvSpPr>
          <p:cNvPr id="12" name="הסבר מלבני מעוגל 11"/>
          <p:cNvSpPr/>
          <p:nvPr/>
        </p:nvSpPr>
        <p:spPr>
          <a:xfrm>
            <a:off x="295763" y="4070113"/>
            <a:ext cx="2937933" cy="1350889"/>
          </a:xfrm>
          <a:prstGeom prst="wedgeRoundRectCallout">
            <a:avLst>
              <a:gd name="adj1" fmla="val -53974"/>
              <a:gd name="adj2" fmla="val 8310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err="1" smtClean="0"/>
              <a:t>אואהאהאהאהאה</a:t>
            </a:r>
            <a:r>
              <a:rPr lang="he-IL" sz="2400" b="1" dirty="0" smtClean="0"/>
              <a:t>!</a:t>
            </a:r>
          </a:p>
          <a:p>
            <a:pPr algn="ctr"/>
            <a:r>
              <a:rPr lang="he-IL" sz="2400" b="1" dirty="0" err="1" smtClean="0"/>
              <a:t>בכבכבכבכ</a:t>
            </a:r>
            <a:r>
              <a:rPr lang="he-IL" sz="2400" b="1" dirty="0" smtClean="0"/>
              <a:t>!</a:t>
            </a:r>
          </a:p>
          <a:p>
            <a:pPr algn="ctr"/>
            <a:r>
              <a:rPr lang="he-IL" sz="2400" b="1" dirty="0" err="1" smtClean="0"/>
              <a:t>מאאאאאאאאאאאא</a:t>
            </a:r>
            <a:r>
              <a:rPr lang="he-IL" sz="2400" b="1" dirty="0" smtClean="0"/>
              <a:t>!</a:t>
            </a:r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396056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330">
            <a:off x="7465448" y="1633870"/>
            <a:ext cx="2423617" cy="3283610"/>
          </a:xfrm>
          <a:prstGeom prst="rect">
            <a:avLst/>
          </a:prstGeom>
        </p:spPr>
      </p:pic>
      <p:sp>
        <p:nvSpPr>
          <p:cNvPr id="4" name="אליפסה 3"/>
          <p:cNvSpPr/>
          <p:nvPr/>
        </p:nvSpPr>
        <p:spPr>
          <a:xfrm rot="21381640">
            <a:off x="8305799" y="2463800"/>
            <a:ext cx="550334" cy="2116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צורה חופשית 4"/>
          <p:cNvSpPr/>
          <p:nvPr/>
        </p:nvSpPr>
        <p:spPr>
          <a:xfrm rot="2349729">
            <a:off x="8680811" y="3816139"/>
            <a:ext cx="362969" cy="507948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הסבר מלבני מעוגל 5"/>
          <p:cNvSpPr/>
          <p:nvPr/>
        </p:nvSpPr>
        <p:spPr>
          <a:xfrm>
            <a:off x="6536266" y="702734"/>
            <a:ext cx="1921933" cy="1515533"/>
          </a:xfrm>
          <a:prstGeom prst="wedgeRoundRectCallout">
            <a:avLst>
              <a:gd name="adj1" fmla="val 25863"/>
              <a:gd name="adj2" fmla="val 8149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הייי!</a:t>
            </a:r>
          </a:p>
          <a:p>
            <a:pPr algn="ctr"/>
            <a:r>
              <a:rPr lang="he-IL" sz="3200" b="1" dirty="0" smtClean="0"/>
              <a:t>מי בוכה שם?!</a:t>
            </a:r>
            <a:endParaRPr lang="he-IL" sz="3200" b="1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-1" y="0"/>
            <a:ext cx="12251267" cy="6858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330">
            <a:off x="7617848" y="1786270"/>
            <a:ext cx="2423617" cy="3283610"/>
          </a:xfrm>
          <a:prstGeom prst="rect">
            <a:avLst/>
          </a:prstGeom>
        </p:spPr>
      </p:pic>
      <p:sp>
        <p:nvSpPr>
          <p:cNvPr id="9" name="אליפסה 8"/>
          <p:cNvSpPr/>
          <p:nvPr/>
        </p:nvSpPr>
        <p:spPr>
          <a:xfrm rot="21381640">
            <a:off x="8458199" y="2616200"/>
            <a:ext cx="550334" cy="2116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צורה חופשית 9"/>
          <p:cNvSpPr/>
          <p:nvPr/>
        </p:nvSpPr>
        <p:spPr>
          <a:xfrm rot="2349729">
            <a:off x="8833211" y="3968539"/>
            <a:ext cx="362969" cy="507948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הסבר מלבני מעוגל 10"/>
          <p:cNvSpPr/>
          <p:nvPr/>
        </p:nvSpPr>
        <p:spPr>
          <a:xfrm>
            <a:off x="6688666" y="855134"/>
            <a:ext cx="1921933" cy="1515533"/>
          </a:xfrm>
          <a:prstGeom prst="wedgeRoundRectCallout">
            <a:avLst>
              <a:gd name="adj1" fmla="val 25863"/>
              <a:gd name="adj2" fmla="val 8149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רגע זה...</a:t>
            </a:r>
            <a:endParaRPr lang="he-IL" sz="3200" b="1" dirty="0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47" y="3972553"/>
            <a:ext cx="1507068" cy="1976560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48" y="5042028"/>
            <a:ext cx="459814" cy="243431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04" y="4098340"/>
            <a:ext cx="1409271" cy="1915163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70" y="5128829"/>
            <a:ext cx="387118" cy="204945"/>
          </a:xfrm>
          <a:prstGeom prst="rect">
            <a:avLst/>
          </a:prstGeom>
        </p:spPr>
      </p:pic>
      <p:sp>
        <p:nvSpPr>
          <p:cNvPr id="18" name="דמעה 17"/>
          <p:cNvSpPr/>
          <p:nvPr/>
        </p:nvSpPr>
        <p:spPr>
          <a:xfrm rot="16200000">
            <a:off x="3029605" y="5180111"/>
            <a:ext cx="115145" cy="102383"/>
          </a:xfrm>
          <a:prstGeom prst="teardrop">
            <a:avLst>
              <a:gd name="adj" fmla="val 13899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דמעה 18"/>
          <p:cNvSpPr/>
          <p:nvPr/>
        </p:nvSpPr>
        <p:spPr>
          <a:xfrm rot="18063167">
            <a:off x="4292757" y="5081848"/>
            <a:ext cx="109856" cy="87284"/>
          </a:xfrm>
          <a:prstGeom prst="teardrop">
            <a:avLst>
              <a:gd name="adj" fmla="val 13899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2" name="מחבר ישר 21"/>
          <p:cNvCxnSpPr/>
          <p:nvPr/>
        </p:nvCxnSpPr>
        <p:spPr>
          <a:xfrm>
            <a:off x="3636750" y="3259960"/>
            <a:ext cx="7766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הסבר מלבני מעוגל 22"/>
          <p:cNvSpPr/>
          <p:nvPr/>
        </p:nvSpPr>
        <p:spPr>
          <a:xfrm>
            <a:off x="1935203" y="1923264"/>
            <a:ext cx="2937933" cy="1350889"/>
          </a:xfrm>
          <a:prstGeom prst="wedgeRoundRectCallout">
            <a:avLst>
              <a:gd name="adj1" fmla="val 21856"/>
              <a:gd name="adj2" fmla="val 9725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err="1" smtClean="0"/>
              <a:t>אואהאהאהאהאה</a:t>
            </a:r>
            <a:r>
              <a:rPr lang="he-IL" sz="2400" b="1" dirty="0" smtClean="0"/>
              <a:t>!</a:t>
            </a:r>
          </a:p>
          <a:p>
            <a:pPr algn="ctr"/>
            <a:r>
              <a:rPr lang="he-IL" sz="2400" b="1" dirty="0" err="1" smtClean="0"/>
              <a:t>בכבכבכבכ</a:t>
            </a:r>
            <a:r>
              <a:rPr lang="he-IL" sz="2400" b="1" dirty="0" smtClean="0"/>
              <a:t>!</a:t>
            </a:r>
          </a:p>
          <a:p>
            <a:pPr algn="ctr"/>
            <a:r>
              <a:rPr lang="he-IL" sz="2400" b="1" dirty="0" err="1" smtClean="0"/>
              <a:t>מאאאאאאאאאאאא</a:t>
            </a:r>
            <a:r>
              <a:rPr lang="he-IL" sz="2400" b="1" dirty="0" smtClean="0"/>
              <a:t>!</a:t>
            </a:r>
            <a:endParaRPr lang="he-IL" sz="2400" b="1" dirty="0"/>
          </a:p>
        </p:txBody>
      </p:sp>
      <p:sp>
        <p:nvSpPr>
          <p:cNvPr id="24" name="משולש שווה-שוקיים 23"/>
          <p:cNvSpPr/>
          <p:nvPr/>
        </p:nvSpPr>
        <p:spPr>
          <a:xfrm rot="10800000">
            <a:off x="2498030" y="3283290"/>
            <a:ext cx="753737" cy="889698"/>
          </a:xfrm>
          <a:prstGeom prst="triangle">
            <a:avLst>
              <a:gd name="adj" fmla="val 5909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5" name="מחבר ישר 24"/>
          <p:cNvCxnSpPr/>
          <p:nvPr/>
        </p:nvCxnSpPr>
        <p:spPr>
          <a:xfrm>
            <a:off x="3531016" y="3274153"/>
            <a:ext cx="9604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83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507">
            <a:off x="7465448" y="1633870"/>
            <a:ext cx="2423617" cy="3283610"/>
          </a:xfrm>
          <a:prstGeom prst="rect">
            <a:avLst/>
          </a:prstGeom>
        </p:spPr>
      </p:pic>
      <p:sp>
        <p:nvSpPr>
          <p:cNvPr id="4" name="אליפסה 3"/>
          <p:cNvSpPr/>
          <p:nvPr/>
        </p:nvSpPr>
        <p:spPr>
          <a:xfrm rot="596817">
            <a:off x="8305799" y="2463800"/>
            <a:ext cx="550334" cy="2116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צורה חופשית 4"/>
          <p:cNvSpPr/>
          <p:nvPr/>
        </p:nvSpPr>
        <p:spPr>
          <a:xfrm rot="3164906">
            <a:off x="8680811" y="3816139"/>
            <a:ext cx="362969" cy="507948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הסבר מלבני מעוגל 5"/>
          <p:cNvSpPr/>
          <p:nvPr/>
        </p:nvSpPr>
        <p:spPr>
          <a:xfrm>
            <a:off x="6536266" y="702734"/>
            <a:ext cx="1921933" cy="1515533"/>
          </a:xfrm>
          <a:prstGeom prst="wedgeRoundRectCallout">
            <a:avLst>
              <a:gd name="adj1" fmla="val 25863"/>
              <a:gd name="adj2" fmla="val 8149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הייי!</a:t>
            </a:r>
          </a:p>
          <a:p>
            <a:pPr algn="ctr"/>
            <a:r>
              <a:rPr lang="he-IL" sz="3200" b="1" dirty="0" smtClean="0"/>
              <a:t>מי בוכה שם?!</a:t>
            </a:r>
            <a:endParaRPr lang="he-IL" sz="3200" b="1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-1" y="0"/>
            <a:ext cx="12251267" cy="6858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507">
            <a:off x="7617848" y="1786270"/>
            <a:ext cx="2423617" cy="3283610"/>
          </a:xfrm>
          <a:prstGeom prst="rect">
            <a:avLst/>
          </a:prstGeom>
        </p:spPr>
      </p:pic>
      <p:sp>
        <p:nvSpPr>
          <p:cNvPr id="9" name="אליפסה 8"/>
          <p:cNvSpPr/>
          <p:nvPr/>
        </p:nvSpPr>
        <p:spPr>
          <a:xfrm rot="596817">
            <a:off x="8624744" y="2635344"/>
            <a:ext cx="550334" cy="2116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צורה חופשית 9"/>
          <p:cNvSpPr/>
          <p:nvPr/>
        </p:nvSpPr>
        <p:spPr>
          <a:xfrm rot="3164906">
            <a:off x="8621546" y="3968540"/>
            <a:ext cx="362969" cy="507948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הסבר מלבני מעוגל 10"/>
          <p:cNvSpPr/>
          <p:nvPr/>
        </p:nvSpPr>
        <p:spPr>
          <a:xfrm>
            <a:off x="9925630" y="292870"/>
            <a:ext cx="2081715" cy="3631450"/>
          </a:xfrm>
          <a:prstGeom prst="wedgeRoundRectCallout">
            <a:avLst>
              <a:gd name="adj1" fmla="val -62555"/>
              <a:gd name="adj2" fmla="val 2865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אשר?!</a:t>
            </a:r>
          </a:p>
          <a:p>
            <a:pPr algn="ctr"/>
            <a:r>
              <a:rPr lang="he-IL" sz="3200" b="1" dirty="0" smtClean="0"/>
              <a:t>מיקמיק?!</a:t>
            </a:r>
          </a:p>
          <a:p>
            <a:pPr algn="ctr"/>
            <a:r>
              <a:rPr lang="he-IL" sz="3200" b="1" dirty="0" smtClean="0"/>
              <a:t>מה אתם עושים פה?!</a:t>
            </a:r>
          </a:p>
          <a:p>
            <a:pPr algn="ctr"/>
            <a:r>
              <a:rPr lang="he-IL" sz="3200" b="1" dirty="0" smtClean="0"/>
              <a:t>איפה אמא?!</a:t>
            </a:r>
            <a:endParaRPr lang="he-IL" sz="3200" b="1" dirty="0"/>
          </a:p>
        </p:txBody>
      </p:sp>
      <p:sp>
        <p:nvSpPr>
          <p:cNvPr id="18" name="דמעה 17"/>
          <p:cNvSpPr/>
          <p:nvPr/>
        </p:nvSpPr>
        <p:spPr>
          <a:xfrm rot="18063167">
            <a:off x="3221461" y="4676365"/>
            <a:ext cx="172869" cy="129936"/>
          </a:xfrm>
          <a:prstGeom prst="teardrop">
            <a:avLst>
              <a:gd name="adj" fmla="val 1389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0" name="מחבר ישר 19"/>
          <p:cNvCxnSpPr/>
          <p:nvPr/>
        </p:nvCxnSpPr>
        <p:spPr>
          <a:xfrm>
            <a:off x="3782291" y="2541128"/>
            <a:ext cx="9604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תמונה 20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358">
            <a:off x="8535600" y="3495534"/>
            <a:ext cx="534858" cy="283160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47" y="3972553"/>
            <a:ext cx="1507068" cy="1976560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48" y="5042028"/>
            <a:ext cx="459814" cy="243431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04" y="4098340"/>
            <a:ext cx="1409271" cy="1915163"/>
          </a:xfrm>
          <a:prstGeom prst="rect">
            <a:avLst/>
          </a:prstGeom>
        </p:spPr>
      </p:pic>
      <p:pic>
        <p:nvPicPr>
          <p:cNvPr id="25" name="תמונה 24"/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70" y="5128829"/>
            <a:ext cx="387118" cy="204945"/>
          </a:xfrm>
          <a:prstGeom prst="rect">
            <a:avLst/>
          </a:prstGeom>
        </p:spPr>
      </p:pic>
      <p:sp>
        <p:nvSpPr>
          <p:cNvPr id="26" name="דמעה 25"/>
          <p:cNvSpPr/>
          <p:nvPr/>
        </p:nvSpPr>
        <p:spPr>
          <a:xfrm rot="16200000">
            <a:off x="3029605" y="5180111"/>
            <a:ext cx="115145" cy="102383"/>
          </a:xfrm>
          <a:prstGeom prst="teardrop">
            <a:avLst>
              <a:gd name="adj" fmla="val 13899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דמעה 26"/>
          <p:cNvSpPr/>
          <p:nvPr/>
        </p:nvSpPr>
        <p:spPr>
          <a:xfrm rot="18063167">
            <a:off x="4292757" y="5081848"/>
            <a:ext cx="109856" cy="87284"/>
          </a:xfrm>
          <a:prstGeom prst="teardrop">
            <a:avLst>
              <a:gd name="adj" fmla="val 13899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8" name="מחבר ישר 27"/>
          <p:cNvCxnSpPr/>
          <p:nvPr/>
        </p:nvCxnSpPr>
        <p:spPr>
          <a:xfrm>
            <a:off x="3636750" y="3259960"/>
            <a:ext cx="7766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הסבר מלבני מעוגל 28"/>
          <p:cNvSpPr/>
          <p:nvPr/>
        </p:nvSpPr>
        <p:spPr>
          <a:xfrm>
            <a:off x="1935203" y="1923264"/>
            <a:ext cx="2937933" cy="1350889"/>
          </a:xfrm>
          <a:prstGeom prst="wedgeRoundRectCallout">
            <a:avLst>
              <a:gd name="adj1" fmla="val 21856"/>
              <a:gd name="adj2" fmla="val 9725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err="1" smtClean="0"/>
              <a:t>אואהאהאהאהאה</a:t>
            </a:r>
            <a:r>
              <a:rPr lang="he-IL" sz="2400" b="1" dirty="0" smtClean="0"/>
              <a:t>!</a:t>
            </a:r>
          </a:p>
          <a:p>
            <a:pPr algn="ctr"/>
            <a:r>
              <a:rPr lang="he-IL" sz="2400" b="1" dirty="0" err="1" smtClean="0"/>
              <a:t>בכבכבכבכ</a:t>
            </a:r>
            <a:r>
              <a:rPr lang="he-IL" sz="2400" b="1" dirty="0" smtClean="0"/>
              <a:t>!</a:t>
            </a:r>
          </a:p>
          <a:p>
            <a:pPr algn="ctr"/>
            <a:r>
              <a:rPr lang="he-IL" sz="2400" b="1" dirty="0" err="1" smtClean="0"/>
              <a:t>מאאאאאאאאאאאא</a:t>
            </a:r>
            <a:r>
              <a:rPr lang="he-IL" sz="2400" b="1" dirty="0" smtClean="0"/>
              <a:t>!</a:t>
            </a:r>
            <a:endParaRPr lang="he-IL" sz="2400" b="1" dirty="0"/>
          </a:p>
        </p:txBody>
      </p:sp>
      <p:sp>
        <p:nvSpPr>
          <p:cNvPr id="30" name="משולש שווה-שוקיים 29"/>
          <p:cNvSpPr/>
          <p:nvPr/>
        </p:nvSpPr>
        <p:spPr>
          <a:xfrm rot="10800000">
            <a:off x="2498030" y="3283290"/>
            <a:ext cx="753737" cy="889698"/>
          </a:xfrm>
          <a:prstGeom prst="triangle">
            <a:avLst>
              <a:gd name="adj" fmla="val 5909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31" name="מחבר ישר 30"/>
          <p:cNvCxnSpPr/>
          <p:nvPr/>
        </p:nvCxnSpPr>
        <p:spPr>
          <a:xfrm>
            <a:off x="3531016" y="3274153"/>
            <a:ext cx="9604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8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הסבר מלבני מעוגל 1"/>
          <p:cNvSpPr/>
          <p:nvPr/>
        </p:nvSpPr>
        <p:spPr>
          <a:xfrm>
            <a:off x="2186478" y="1190239"/>
            <a:ext cx="2937933" cy="1350889"/>
          </a:xfrm>
          <a:prstGeom prst="wedgeRoundRectCallout">
            <a:avLst>
              <a:gd name="adj1" fmla="val 21856"/>
              <a:gd name="adj2" fmla="val 9725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err="1" smtClean="0"/>
              <a:t>אואהאהאהאהאה</a:t>
            </a:r>
            <a:r>
              <a:rPr lang="he-IL" sz="2400" b="1" dirty="0" smtClean="0"/>
              <a:t>!</a:t>
            </a:r>
          </a:p>
          <a:p>
            <a:pPr algn="ctr"/>
            <a:r>
              <a:rPr lang="he-IL" sz="2400" b="1" dirty="0" err="1" smtClean="0"/>
              <a:t>בכבכבכבכ</a:t>
            </a:r>
            <a:r>
              <a:rPr lang="he-IL" sz="2400" b="1" dirty="0" smtClean="0"/>
              <a:t>!</a:t>
            </a:r>
          </a:p>
          <a:p>
            <a:pPr algn="ctr"/>
            <a:r>
              <a:rPr lang="he-IL" sz="2400" b="1" dirty="0" err="1" smtClean="0"/>
              <a:t>מאאאאאאאאאאאא</a:t>
            </a:r>
            <a:r>
              <a:rPr lang="he-IL" sz="2400" b="1" dirty="0" smtClean="0"/>
              <a:t>!</a:t>
            </a:r>
            <a:endParaRPr lang="he-IL" sz="2400" b="1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445" y="2751308"/>
            <a:ext cx="2243500" cy="294241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10" y="4352854"/>
            <a:ext cx="684503" cy="362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29" y="3046111"/>
            <a:ext cx="2097915" cy="2851013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44" y="4588787"/>
            <a:ext cx="576284" cy="305092"/>
          </a:xfrm>
          <a:prstGeom prst="rect">
            <a:avLst/>
          </a:prstGeom>
        </p:spPr>
      </p:pic>
      <p:sp>
        <p:nvSpPr>
          <p:cNvPr id="7" name="דמעה 6"/>
          <p:cNvSpPr/>
          <p:nvPr/>
        </p:nvSpPr>
        <p:spPr>
          <a:xfrm rot="16200000">
            <a:off x="5148117" y="4367244"/>
            <a:ext cx="181192" cy="152412"/>
          </a:xfrm>
          <a:prstGeom prst="teardrop">
            <a:avLst>
              <a:gd name="adj" fmla="val 1389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דמעה 7"/>
          <p:cNvSpPr/>
          <p:nvPr/>
        </p:nvSpPr>
        <p:spPr>
          <a:xfrm rot="18063167">
            <a:off x="3221461" y="4676365"/>
            <a:ext cx="172869" cy="129936"/>
          </a:xfrm>
          <a:prstGeom prst="teardrop">
            <a:avLst>
              <a:gd name="adj" fmla="val 1389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שולש שווה-שוקיים 8"/>
          <p:cNvSpPr/>
          <p:nvPr/>
        </p:nvSpPr>
        <p:spPr>
          <a:xfrm rot="10800000">
            <a:off x="2749307" y="2550267"/>
            <a:ext cx="753737" cy="675069"/>
          </a:xfrm>
          <a:prstGeom prst="triangle">
            <a:avLst>
              <a:gd name="adj" fmla="val 5909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0" name="מחבר ישר 9"/>
          <p:cNvCxnSpPr/>
          <p:nvPr/>
        </p:nvCxnSpPr>
        <p:spPr>
          <a:xfrm>
            <a:off x="3782291" y="2541128"/>
            <a:ext cx="9604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תמונה 10"/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507">
            <a:off x="7465448" y="1633870"/>
            <a:ext cx="2423617" cy="3283610"/>
          </a:xfrm>
          <a:prstGeom prst="rect">
            <a:avLst/>
          </a:prstGeom>
        </p:spPr>
      </p:pic>
      <p:sp>
        <p:nvSpPr>
          <p:cNvPr id="13" name="אליפסה 12"/>
          <p:cNvSpPr/>
          <p:nvPr/>
        </p:nvSpPr>
        <p:spPr>
          <a:xfrm rot="596817">
            <a:off x="8305799" y="2463800"/>
            <a:ext cx="550334" cy="2116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צורה חופשית 13"/>
          <p:cNvSpPr/>
          <p:nvPr/>
        </p:nvSpPr>
        <p:spPr>
          <a:xfrm rot="3164906">
            <a:off x="8680811" y="3816139"/>
            <a:ext cx="362969" cy="507948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הסבר מלבני מעוגל 14"/>
          <p:cNvSpPr/>
          <p:nvPr/>
        </p:nvSpPr>
        <p:spPr>
          <a:xfrm>
            <a:off x="6536266" y="702734"/>
            <a:ext cx="1921933" cy="1515533"/>
          </a:xfrm>
          <a:prstGeom prst="wedgeRoundRectCallout">
            <a:avLst>
              <a:gd name="adj1" fmla="val 25863"/>
              <a:gd name="adj2" fmla="val 8149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הייי!</a:t>
            </a:r>
          </a:p>
          <a:p>
            <a:pPr algn="ctr"/>
            <a:r>
              <a:rPr lang="he-IL" sz="3200" b="1" dirty="0" smtClean="0"/>
              <a:t>מי בוכה שם?!</a:t>
            </a:r>
            <a:endParaRPr lang="he-IL" sz="3200" b="1" dirty="0"/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-1" y="0"/>
            <a:ext cx="12251267" cy="6858000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507">
            <a:off x="7617848" y="1786270"/>
            <a:ext cx="2423617" cy="3283610"/>
          </a:xfrm>
          <a:prstGeom prst="rect">
            <a:avLst/>
          </a:prstGeom>
        </p:spPr>
      </p:pic>
      <p:sp>
        <p:nvSpPr>
          <p:cNvPr id="18" name="אליפסה 17"/>
          <p:cNvSpPr/>
          <p:nvPr/>
        </p:nvSpPr>
        <p:spPr>
          <a:xfrm rot="596817">
            <a:off x="8624744" y="2635344"/>
            <a:ext cx="550334" cy="2116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צורה חופשית 18"/>
          <p:cNvSpPr/>
          <p:nvPr/>
        </p:nvSpPr>
        <p:spPr>
          <a:xfrm rot="3164906">
            <a:off x="8621546" y="3968540"/>
            <a:ext cx="362969" cy="507948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הסבר מלבני מעוגל 19"/>
          <p:cNvSpPr/>
          <p:nvPr/>
        </p:nvSpPr>
        <p:spPr>
          <a:xfrm>
            <a:off x="9895563" y="1438842"/>
            <a:ext cx="2081715" cy="1989234"/>
          </a:xfrm>
          <a:prstGeom prst="wedgeRoundRectCallout">
            <a:avLst>
              <a:gd name="adj1" fmla="val -62555"/>
              <a:gd name="adj2" fmla="val 2865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err="1" smtClean="0"/>
              <a:t>אהההה</a:t>
            </a:r>
            <a:r>
              <a:rPr lang="he-IL" sz="3200" b="1" dirty="0" smtClean="0"/>
              <a:t>....</a:t>
            </a:r>
            <a:endParaRPr lang="he-IL" sz="3200" b="1" dirty="0"/>
          </a:p>
          <a:p>
            <a:pPr algn="ctr"/>
            <a:r>
              <a:rPr lang="he-IL" sz="3200" b="1" dirty="0" smtClean="0"/>
              <a:t>לפחות לא באתם לבד</a:t>
            </a:r>
          </a:p>
        </p:txBody>
      </p:sp>
      <p:sp>
        <p:nvSpPr>
          <p:cNvPr id="21" name="הסבר מלבני מעוגל 20"/>
          <p:cNvSpPr/>
          <p:nvPr/>
        </p:nvSpPr>
        <p:spPr>
          <a:xfrm>
            <a:off x="2186478" y="399011"/>
            <a:ext cx="2937933" cy="2142117"/>
          </a:xfrm>
          <a:prstGeom prst="wedgeRoundRectCallout">
            <a:avLst>
              <a:gd name="adj1" fmla="val 18178"/>
              <a:gd name="adj2" fmla="val 11433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smtClean="0"/>
              <a:t>אמא לקחה אותנו לחפש אותך.....</a:t>
            </a:r>
          </a:p>
          <a:p>
            <a:pPr algn="ctr"/>
            <a:r>
              <a:rPr lang="he-IL" sz="2400" b="1" dirty="0" smtClean="0"/>
              <a:t>אבל עכשיו היא נעלמה....</a:t>
            </a:r>
          </a:p>
          <a:p>
            <a:pPr algn="ctr"/>
            <a:r>
              <a:rPr lang="he-IL" sz="2400" b="1" dirty="0" err="1" smtClean="0"/>
              <a:t>אוהאהאהאהאה</a:t>
            </a:r>
            <a:r>
              <a:rPr lang="he-IL" sz="2400" b="1" dirty="0" smtClean="0"/>
              <a:t>!</a:t>
            </a:r>
          </a:p>
        </p:txBody>
      </p:sp>
      <p:sp>
        <p:nvSpPr>
          <p:cNvPr id="28" name="משולש שווה-שוקיים 27"/>
          <p:cNvSpPr/>
          <p:nvPr/>
        </p:nvSpPr>
        <p:spPr>
          <a:xfrm rot="10800000">
            <a:off x="2749306" y="2550266"/>
            <a:ext cx="753737" cy="1669675"/>
          </a:xfrm>
          <a:prstGeom prst="triangle">
            <a:avLst>
              <a:gd name="adj" fmla="val 8336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9" name="מחבר ישר 28"/>
          <p:cNvCxnSpPr/>
          <p:nvPr/>
        </p:nvCxnSpPr>
        <p:spPr>
          <a:xfrm>
            <a:off x="3782291" y="2541128"/>
            <a:ext cx="9604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" name="תמונה 31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47" y="3972553"/>
            <a:ext cx="1507068" cy="1976560"/>
          </a:xfrm>
          <a:prstGeom prst="rect">
            <a:avLst/>
          </a:prstGeom>
        </p:spPr>
      </p:pic>
      <p:pic>
        <p:nvPicPr>
          <p:cNvPr id="33" name="תמונה 3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48" y="5042028"/>
            <a:ext cx="459814" cy="243431"/>
          </a:xfrm>
          <a:prstGeom prst="rect">
            <a:avLst/>
          </a:prstGeom>
        </p:spPr>
      </p:pic>
      <p:pic>
        <p:nvPicPr>
          <p:cNvPr id="34" name="תמונה 33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72" y="4082783"/>
            <a:ext cx="1409271" cy="1915163"/>
          </a:xfrm>
          <a:prstGeom prst="rect">
            <a:avLst/>
          </a:prstGeom>
        </p:spPr>
      </p:pic>
      <p:pic>
        <p:nvPicPr>
          <p:cNvPr id="35" name="תמונה 34"/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70" y="5128829"/>
            <a:ext cx="387118" cy="204945"/>
          </a:xfrm>
          <a:prstGeom prst="rect">
            <a:avLst/>
          </a:prstGeom>
        </p:spPr>
      </p:pic>
      <p:sp>
        <p:nvSpPr>
          <p:cNvPr id="36" name="דמעה 35"/>
          <p:cNvSpPr/>
          <p:nvPr/>
        </p:nvSpPr>
        <p:spPr>
          <a:xfrm rot="16200000">
            <a:off x="3029605" y="5180111"/>
            <a:ext cx="115145" cy="102383"/>
          </a:xfrm>
          <a:prstGeom prst="teardrop">
            <a:avLst>
              <a:gd name="adj" fmla="val 13899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דמעה 36"/>
          <p:cNvSpPr/>
          <p:nvPr/>
        </p:nvSpPr>
        <p:spPr>
          <a:xfrm rot="18063167">
            <a:off x="4292757" y="5081848"/>
            <a:ext cx="109856" cy="87284"/>
          </a:xfrm>
          <a:prstGeom prst="teardrop">
            <a:avLst>
              <a:gd name="adj" fmla="val 13899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67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-1" y="0"/>
            <a:ext cx="12251267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93">
            <a:off x="7465448" y="1633870"/>
            <a:ext cx="2423617" cy="3283610"/>
          </a:xfrm>
          <a:prstGeom prst="rect">
            <a:avLst/>
          </a:prstGeom>
        </p:spPr>
      </p:pic>
      <p:sp>
        <p:nvSpPr>
          <p:cNvPr id="4" name="אליפסה 3"/>
          <p:cNvSpPr/>
          <p:nvPr/>
        </p:nvSpPr>
        <p:spPr>
          <a:xfrm rot="230603">
            <a:off x="8402088" y="2423904"/>
            <a:ext cx="550334" cy="2116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צורה חופשית 4"/>
          <p:cNvSpPr/>
          <p:nvPr/>
        </p:nvSpPr>
        <p:spPr>
          <a:xfrm rot="2798692">
            <a:off x="8556176" y="3824605"/>
            <a:ext cx="362969" cy="507948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61" y="3100487"/>
            <a:ext cx="1507068" cy="1976560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90" y="3212380"/>
            <a:ext cx="1409271" cy="1915163"/>
          </a:xfrm>
          <a:prstGeom prst="rect">
            <a:avLst/>
          </a:prstGeom>
        </p:spPr>
      </p:pic>
      <p:sp>
        <p:nvSpPr>
          <p:cNvPr id="21" name="הסבר מלבני מעוגל 20"/>
          <p:cNvSpPr/>
          <p:nvPr/>
        </p:nvSpPr>
        <p:spPr>
          <a:xfrm>
            <a:off x="4944532" y="1239961"/>
            <a:ext cx="3564467" cy="1082163"/>
          </a:xfrm>
          <a:prstGeom prst="wedgeRoundRectCallout">
            <a:avLst>
              <a:gd name="adj1" fmla="val 37248"/>
              <a:gd name="adj2" fmla="val 7951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b="1" dirty="0" smtClean="0"/>
              <a:t>טוב....</a:t>
            </a:r>
          </a:p>
          <a:p>
            <a:pPr algn="ctr"/>
            <a:r>
              <a:rPr lang="he-IL" sz="2800" b="1" dirty="0" smtClean="0"/>
              <a:t>אז בואו נחפש את....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289036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-1" y="0"/>
            <a:ext cx="12251267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93">
            <a:off x="7465448" y="1633870"/>
            <a:ext cx="2423617" cy="3283610"/>
          </a:xfrm>
          <a:prstGeom prst="rect">
            <a:avLst/>
          </a:prstGeom>
        </p:spPr>
      </p:pic>
      <p:sp>
        <p:nvSpPr>
          <p:cNvPr id="4" name="אליפסה 3"/>
          <p:cNvSpPr/>
          <p:nvPr/>
        </p:nvSpPr>
        <p:spPr>
          <a:xfrm rot="230603">
            <a:off x="8402088" y="2423904"/>
            <a:ext cx="550334" cy="2116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צורה חופשית 4"/>
          <p:cNvSpPr/>
          <p:nvPr/>
        </p:nvSpPr>
        <p:spPr>
          <a:xfrm rot="2798692">
            <a:off x="8556176" y="3824605"/>
            <a:ext cx="362969" cy="507948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61" y="3100487"/>
            <a:ext cx="1507068" cy="197656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90" y="3212380"/>
            <a:ext cx="1409271" cy="1915163"/>
          </a:xfrm>
          <a:prstGeom prst="rect">
            <a:avLst/>
          </a:prstGeom>
        </p:spPr>
      </p:pic>
      <p:sp>
        <p:nvSpPr>
          <p:cNvPr id="8" name="הסבר מלבני מעוגל 7"/>
          <p:cNvSpPr/>
          <p:nvPr/>
        </p:nvSpPr>
        <p:spPr>
          <a:xfrm>
            <a:off x="4927907" y="1239961"/>
            <a:ext cx="3564467" cy="1082163"/>
          </a:xfrm>
          <a:prstGeom prst="wedgeRoundRectCallout">
            <a:avLst>
              <a:gd name="adj1" fmla="val 37248"/>
              <a:gd name="adj2" fmla="val 7951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5400" b="1" dirty="0" smtClean="0"/>
              <a:t>אמא!</a:t>
            </a:r>
            <a:endParaRPr lang="he-IL" sz="5400" b="1" dirty="0"/>
          </a:p>
        </p:txBody>
      </p:sp>
      <p:sp>
        <p:nvSpPr>
          <p:cNvPr id="9" name="הסבר מלבני מעוגל 8"/>
          <p:cNvSpPr/>
          <p:nvPr/>
        </p:nvSpPr>
        <p:spPr>
          <a:xfrm>
            <a:off x="5311832" y="5418574"/>
            <a:ext cx="2186247" cy="1047403"/>
          </a:xfrm>
          <a:prstGeom prst="wedgeRoundRectCallout">
            <a:avLst>
              <a:gd name="adj1" fmla="val -24255"/>
              <a:gd name="adj2" fmla="val -8273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000" b="1" dirty="0" smtClean="0"/>
              <a:t>אמא!</a:t>
            </a:r>
            <a:endParaRPr lang="he-IL" sz="4000" b="1" dirty="0"/>
          </a:p>
        </p:txBody>
      </p:sp>
      <p:sp>
        <p:nvSpPr>
          <p:cNvPr id="10" name="משולש שווה-שוקיים 9"/>
          <p:cNvSpPr/>
          <p:nvPr/>
        </p:nvSpPr>
        <p:spPr>
          <a:xfrm>
            <a:off x="6710140" y="5077047"/>
            <a:ext cx="546871" cy="332046"/>
          </a:xfrm>
          <a:prstGeom prst="triangle">
            <a:avLst>
              <a:gd name="adj" fmla="val 6216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2" name="מחבר ישר 11"/>
          <p:cNvCxnSpPr>
            <a:endCxn id="9" idx="0"/>
          </p:cNvCxnSpPr>
          <p:nvPr/>
        </p:nvCxnSpPr>
        <p:spPr>
          <a:xfrm>
            <a:off x="5665190" y="5418574"/>
            <a:ext cx="7397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87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-1" y="0"/>
            <a:ext cx="12251267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93">
            <a:off x="7465448" y="1633870"/>
            <a:ext cx="2423617" cy="3283610"/>
          </a:xfrm>
          <a:prstGeom prst="rect">
            <a:avLst/>
          </a:prstGeom>
        </p:spPr>
      </p:pic>
      <p:sp>
        <p:nvSpPr>
          <p:cNvPr id="4" name="אליפסה 3"/>
          <p:cNvSpPr/>
          <p:nvPr/>
        </p:nvSpPr>
        <p:spPr>
          <a:xfrm rot="230603">
            <a:off x="8402088" y="2423904"/>
            <a:ext cx="550334" cy="2116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61" y="3100487"/>
            <a:ext cx="1507068" cy="197656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90" y="3212380"/>
            <a:ext cx="1409271" cy="1915163"/>
          </a:xfrm>
          <a:prstGeom prst="rect">
            <a:avLst/>
          </a:prstGeom>
        </p:spPr>
      </p:pic>
      <p:sp>
        <p:nvSpPr>
          <p:cNvPr id="13" name="צורה חופשית 12"/>
          <p:cNvSpPr/>
          <p:nvPr/>
        </p:nvSpPr>
        <p:spPr>
          <a:xfrm rot="2798692">
            <a:off x="8556176" y="3824605"/>
            <a:ext cx="362969" cy="507948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צורה חופשית 13"/>
          <p:cNvSpPr/>
          <p:nvPr/>
        </p:nvSpPr>
        <p:spPr>
          <a:xfrm>
            <a:off x="8593531" y="4078579"/>
            <a:ext cx="216862" cy="208661"/>
          </a:xfrm>
          <a:custGeom>
            <a:avLst/>
            <a:gdLst>
              <a:gd name="connsiteX0" fmla="*/ 731 w 216862"/>
              <a:gd name="connsiteY0" fmla="*/ 99753 h 208661"/>
              <a:gd name="connsiteX1" fmla="*/ 17356 w 216862"/>
              <a:gd name="connsiteY1" fmla="*/ 58190 h 208661"/>
              <a:gd name="connsiteX2" fmla="*/ 33982 w 216862"/>
              <a:gd name="connsiteY2" fmla="*/ 8313 h 208661"/>
              <a:gd name="connsiteX3" fmla="*/ 58920 w 216862"/>
              <a:gd name="connsiteY3" fmla="*/ 0 h 208661"/>
              <a:gd name="connsiteX4" fmla="*/ 83858 w 216862"/>
              <a:gd name="connsiteY4" fmla="*/ 8313 h 208661"/>
              <a:gd name="connsiteX5" fmla="*/ 92171 w 216862"/>
              <a:gd name="connsiteY5" fmla="*/ 33251 h 208661"/>
              <a:gd name="connsiteX6" fmla="*/ 142047 w 216862"/>
              <a:gd name="connsiteY6" fmla="*/ 16626 h 208661"/>
              <a:gd name="connsiteX7" fmla="*/ 166985 w 216862"/>
              <a:gd name="connsiteY7" fmla="*/ 24939 h 208661"/>
              <a:gd name="connsiteX8" fmla="*/ 200236 w 216862"/>
              <a:gd name="connsiteY8" fmla="*/ 99753 h 208661"/>
              <a:gd name="connsiteX9" fmla="*/ 216862 w 216862"/>
              <a:gd name="connsiteY9" fmla="*/ 116379 h 208661"/>
              <a:gd name="connsiteX10" fmla="*/ 208549 w 216862"/>
              <a:gd name="connsiteY10" fmla="*/ 141317 h 208661"/>
              <a:gd name="connsiteX11" fmla="*/ 158673 w 216862"/>
              <a:gd name="connsiteY11" fmla="*/ 157942 h 208661"/>
              <a:gd name="connsiteX12" fmla="*/ 50607 w 216862"/>
              <a:gd name="connsiteY12" fmla="*/ 174568 h 208661"/>
              <a:gd name="connsiteX13" fmla="*/ 9044 w 216862"/>
              <a:gd name="connsiteY13" fmla="*/ 191193 h 208661"/>
              <a:gd name="connsiteX14" fmla="*/ 731 w 216862"/>
              <a:gd name="connsiteY14" fmla="*/ 99753 h 20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862" h="208661">
                <a:moveTo>
                  <a:pt x="731" y="99753"/>
                </a:moveTo>
                <a:cubicBezTo>
                  <a:pt x="2116" y="77586"/>
                  <a:pt x="12257" y="72213"/>
                  <a:pt x="17356" y="58190"/>
                </a:cubicBezTo>
                <a:cubicBezTo>
                  <a:pt x="23345" y="41720"/>
                  <a:pt x="17356" y="13855"/>
                  <a:pt x="33982" y="8313"/>
                </a:cubicBezTo>
                <a:lnTo>
                  <a:pt x="58920" y="0"/>
                </a:lnTo>
                <a:cubicBezTo>
                  <a:pt x="67233" y="2771"/>
                  <a:pt x="77662" y="2117"/>
                  <a:pt x="83858" y="8313"/>
                </a:cubicBezTo>
                <a:cubicBezTo>
                  <a:pt x="90054" y="14509"/>
                  <a:pt x="83497" y="32012"/>
                  <a:pt x="92171" y="33251"/>
                </a:cubicBezTo>
                <a:cubicBezTo>
                  <a:pt x="109519" y="35729"/>
                  <a:pt x="142047" y="16626"/>
                  <a:pt x="142047" y="16626"/>
                </a:cubicBezTo>
                <a:cubicBezTo>
                  <a:pt x="150360" y="19397"/>
                  <a:pt x="160143" y="19465"/>
                  <a:pt x="166985" y="24939"/>
                </a:cubicBezTo>
                <a:cubicBezTo>
                  <a:pt x="213917" y="62484"/>
                  <a:pt x="144345" y="43862"/>
                  <a:pt x="200236" y="99753"/>
                </a:cubicBezTo>
                <a:lnTo>
                  <a:pt x="216862" y="116379"/>
                </a:lnTo>
                <a:cubicBezTo>
                  <a:pt x="214091" y="124692"/>
                  <a:pt x="215679" y="136224"/>
                  <a:pt x="208549" y="141317"/>
                </a:cubicBezTo>
                <a:cubicBezTo>
                  <a:pt x="194289" y="151503"/>
                  <a:pt x="176062" y="155768"/>
                  <a:pt x="158673" y="157942"/>
                </a:cubicBezTo>
                <a:cubicBezTo>
                  <a:pt x="78151" y="168008"/>
                  <a:pt x="114077" y="161874"/>
                  <a:pt x="50607" y="174568"/>
                </a:cubicBezTo>
                <a:cubicBezTo>
                  <a:pt x="47051" y="185237"/>
                  <a:pt x="39884" y="234369"/>
                  <a:pt x="9044" y="191193"/>
                </a:cubicBezTo>
                <a:cubicBezTo>
                  <a:pt x="-1091" y="177004"/>
                  <a:pt x="-654" y="121920"/>
                  <a:pt x="731" y="9975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צורה חופשית 14"/>
          <p:cNvSpPr/>
          <p:nvPr/>
        </p:nvSpPr>
        <p:spPr>
          <a:xfrm>
            <a:off x="8640498" y="3880106"/>
            <a:ext cx="216862" cy="208661"/>
          </a:xfrm>
          <a:custGeom>
            <a:avLst/>
            <a:gdLst>
              <a:gd name="connsiteX0" fmla="*/ 731 w 216862"/>
              <a:gd name="connsiteY0" fmla="*/ 99753 h 208661"/>
              <a:gd name="connsiteX1" fmla="*/ 17356 w 216862"/>
              <a:gd name="connsiteY1" fmla="*/ 58190 h 208661"/>
              <a:gd name="connsiteX2" fmla="*/ 33982 w 216862"/>
              <a:gd name="connsiteY2" fmla="*/ 8313 h 208661"/>
              <a:gd name="connsiteX3" fmla="*/ 58920 w 216862"/>
              <a:gd name="connsiteY3" fmla="*/ 0 h 208661"/>
              <a:gd name="connsiteX4" fmla="*/ 83858 w 216862"/>
              <a:gd name="connsiteY4" fmla="*/ 8313 h 208661"/>
              <a:gd name="connsiteX5" fmla="*/ 92171 w 216862"/>
              <a:gd name="connsiteY5" fmla="*/ 33251 h 208661"/>
              <a:gd name="connsiteX6" fmla="*/ 142047 w 216862"/>
              <a:gd name="connsiteY6" fmla="*/ 16626 h 208661"/>
              <a:gd name="connsiteX7" fmla="*/ 166985 w 216862"/>
              <a:gd name="connsiteY7" fmla="*/ 24939 h 208661"/>
              <a:gd name="connsiteX8" fmla="*/ 200236 w 216862"/>
              <a:gd name="connsiteY8" fmla="*/ 99753 h 208661"/>
              <a:gd name="connsiteX9" fmla="*/ 216862 w 216862"/>
              <a:gd name="connsiteY9" fmla="*/ 116379 h 208661"/>
              <a:gd name="connsiteX10" fmla="*/ 208549 w 216862"/>
              <a:gd name="connsiteY10" fmla="*/ 141317 h 208661"/>
              <a:gd name="connsiteX11" fmla="*/ 158673 w 216862"/>
              <a:gd name="connsiteY11" fmla="*/ 157942 h 208661"/>
              <a:gd name="connsiteX12" fmla="*/ 50607 w 216862"/>
              <a:gd name="connsiteY12" fmla="*/ 174568 h 208661"/>
              <a:gd name="connsiteX13" fmla="*/ 9044 w 216862"/>
              <a:gd name="connsiteY13" fmla="*/ 191193 h 208661"/>
              <a:gd name="connsiteX14" fmla="*/ 731 w 216862"/>
              <a:gd name="connsiteY14" fmla="*/ 99753 h 20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862" h="208661">
                <a:moveTo>
                  <a:pt x="731" y="99753"/>
                </a:moveTo>
                <a:cubicBezTo>
                  <a:pt x="2116" y="77586"/>
                  <a:pt x="12257" y="72213"/>
                  <a:pt x="17356" y="58190"/>
                </a:cubicBezTo>
                <a:cubicBezTo>
                  <a:pt x="23345" y="41720"/>
                  <a:pt x="17356" y="13855"/>
                  <a:pt x="33982" y="8313"/>
                </a:cubicBezTo>
                <a:lnTo>
                  <a:pt x="58920" y="0"/>
                </a:lnTo>
                <a:cubicBezTo>
                  <a:pt x="67233" y="2771"/>
                  <a:pt x="77662" y="2117"/>
                  <a:pt x="83858" y="8313"/>
                </a:cubicBezTo>
                <a:cubicBezTo>
                  <a:pt x="90054" y="14509"/>
                  <a:pt x="83497" y="32012"/>
                  <a:pt x="92171" y="33251"/>
                </a:cubicBezTo>
                <a:cubicBezTo>
                  <a:pt x="109519" y="35729"/>
                  <a:pt x="142047" y="16626"/>
                  <a:pt x="142047" y="16626"/>
                </a:cubicBezTo>
                <a:cubicBezTo>
                  <a:pt x="150360" y="19397"/>
                  <a:pt x="160143" y="19465"/>
                  <a:pt x="166985" y="24939"/>
                </a:cubicBezTo>
                <a:cubicBezTo>
                  <a:pt x="213917" y="62484"/>
                  <a:pt x="144345" y="43862"/>
                  <a:pt x="200236" y="99753"/>
                </a:cubicBezTo>
                <a:lnTo>
                  <a:pt x="216862" y="116379"/>
                </a:lnTo>
                <a:cubicBezTo>
                  <a:pt x="214091" y="124692"/>
                  <a:pt x="215679" y="136224"/>
                  <a:pt x="208549" y="141317"/>
                </a:cubicBezTo>
                <a:cubicBezTo>
                  <a:pt x="194289" y="151503"/>
                  <a:pt x="176062" y="155768"/>
                  <a:pt x="158673" y="157942"/>
                </a:cubicBezTo>
                <a:cubicBezTo>
                  <a:pt x="78151" y="168008"/>
                  <a:pt x="114077" y="161874"/>
                  <a:pt x="50607" y="174568"/>
                </a:cubicBezTo>
                <a:cubicBezTo>
                  <a:pt x="47051" y="185237"/>
                  <a:pt x="39884" y="234369"/>
                  <a:pt x="9044" y="191193"/>
                </a:cubicBezTo>
                <a:cubicBezTo>
                  <a:pt x="-1091" y="177004"/>
                  <a:pt x="-654" y="121920"/>
                  <a:pt x="731" y="9975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300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56 0.00278 -0.00417 0.00116 -0.01029 0.00463 C -0.01094 0.0051 -0.01172 0.00533 -0.01237 0.00602 C -0.01302 0.00672 -0.01368 0.00788 -0.01433 0.00834 C -0.0155 0.00903 -0.01667 0.00926 -0.01784 0.0095 C -0.01979 0.01042 -0.02188 0.01112 -0.02396 0.01204 C -0.02461 0.01227 -0.02526 0.01297 -0.02591 0.0132 C -0.02683 0.01366 -0.02774 0.01389 -0.02865 0.01436 C -0.03008 0.01528 -0.03138 0.01621 -0.03282 0.0169 C -0.04193 0.02176 -0.03959 0.02084 -0.04571 0.02292 C -0.04636 0.02362 -0.04701 0.02477 -0.04779 0.02524 C -0.05078 0.02801 -0.05144 0.02778 -0.05456 0.02894 C -0.0569 0.03102 -0.05808 0.03218 -0.06068 0.0338 C -0.06159 0.03426 -0.06263 0.0345 -0.06341 0.03496 C -0.06446 0.03565 -0.06524 0.03681 -0.06615 0.0375 C -0.06706 0.03797 -0.06797 0.03843 -0.06888 0.03866 C -0.0711 0.03959 -0.07292 0.03982 -0.075 0.04121 C -0.075 0.04121 -0.08138 0.04491 -0.08321 0.04584 C -0.08386 0.0463 -0.08451 0.047 -0.08529 0.04723 C -0.08659 0.04746 -0.08802 0.04792 -0.08933 0.04838 C -0.09024 0.04862 -0.09115 0.04931 -0.09206 0.04954 C -0.09414 0.05024 -0.09623 0.05047 -0.09818 0.0507 C -0.09883 0.05116 -0.09961 0.05163 -0.10026 0.05209 C -0.10144 0.05255 -0.10248 0.05278 -0.10365 0.05325 C -0.10456 0.05348 -0.10547 0.05394 -0.10638 0.0544 C -0.11224 0.06135 -0.10482 0.05301 -0.11042 0.05811 C -0.1112 0.0588 -0.11172 0.05996 -0.1125 0.06042 C -0.11498 0.06204 -0.12344 0.06274 -0.12409 0.06297 C -0.125 0.06343 -0.12591 0.06366 -0.12683 0.06413 C -0.12826 0.06482 -0.13099 0.06667 -0.13099 0.06667 C -0.13789 0.06482 -0.13412 0.06528 -0.14245 0.06528 " pathEditMode="relative" ptsTypes="AAAAAAAAAAAAAAAAAAAAAAAAAAAAAA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35 0.0007 -0.00469 0.00139 -0.00691 0.00232 C -0.00834 0.00278 -0.01133 0.00533 -0.01237 0.00602 C -0.01368 0.00672 -0.01511 0.00764 -0.01641 0.00834 C -0.01706 0.0088 -0.01784 0.00926 -0.01849 0.0095 C -0.01941 0.00996 -0.02032 0.01042 -0.02123 0.01088 C -0.02566 0.0125 -0.02435 0.01135 -0.028 0.0132 C -0.03451 0.01644 -0.02227 0.01158 -0.0362 0.0169 C -0.03737 0.01737 -0.03842 0.01783 -0.03959 0.01806 C -0.04258 0.01875 -0.04558 0.01899 -0.04844 0.01922 L -0.05261 0.02061 C -0.05365 0.02084 -0.05482 0.02153 -0.05599 0.02176 C -0.05873 0.02223 -0.06146 0.02246 -0.0642 0.02292 C -0.06641 0.02385 -0.06862 0.02477 -0.07097 0.02547 C -0.0724 0.0257 -0.0737 0.02616 -0.075 0.02662 C -0.07605 0.02686 -0.07683 0.02732 -0.07774 0.02778 C -0.07852 0.02825 -0.07917 0.02871 -0.07982 0.02894 C -0.08138 0.02963 -0.08308 0.02987 -0.08464 0.03033 C -0.08594 0.03102 -0.08724 0.03241 -0.08868 0.03264 C -0.09219 0.03357 -0.09362 0.0338 -0.09688 0.03519 C -0.09961 0.03612 -0.10352 0.03843 -0.10638 0.03866 C -0.11185 0.03936 -0.11732 0.03959 -0.12279 0.04005 C -0.12435 0.04028 -0.12605 0.04051 -0.12761 0.04121 C -0.12826 0.04144 -0.12891 0.04213 -0.12956 0.04237 C -0.13073 0.04283 -0.13191 0.04329 -0.13308 0.04352 C -0.13477 0.04399 -0.13659 0.04445 -0.13842 0.04491 C -0.1431 0.04769 -0.1375 0.04445 -0.14597 0.04723 C -0.14662 0.04746 -0.14727 0.04815 -0.14805 0.04838 C -0.14909 0.04885 -0.15026 0.04908 -0.15144 0.04977 C -0.15209 0.05 -0.15274 0.05047 -0.15352 0.05093 C -0.15443 0.05139 -0.15534 0.05162 -0.15625 0.05209 C -0.15691 0.05255 -0.15756 0.05301 -0.15821 0.05325 C -0.15912 0.05371 -0.16003 0.05394 -0.16094 0.0544 C -0.16198 0.0551 -0.16276 0.05649 -0.16368 0.05695 C -0.16498 0.05764 -0.16641 0.05764 -0.16784 0.05811 C -0.16875 0.05857 -0.16954 0.05903 -0.17058 0.05926 C -0.17188 0.05996 -0.17318 0.06019 -0.17461 0.06065 C -0.17553 0.06135 -0.17644 0.06227 -0.17735 0.06297 C -0.17826 0.06366 -0.17917 0.06366 -0.18008 0.06412 C -0.18073 0.06459 -0.18138 0.06505 -0.18217 0.06551 C -0.18295 0.06598 -0.18399 0.06621 -0.18477 0.06667 C -0.1862 0.06737 -0.1875 0.06829 -0.18894 0.06899 C -0.18959 0.06945 -0.19037 0.06968 -0.19102 0.07037 C -0.19167 0.07107 -0.19232 0.07223 -0.19297 0.07269 C -0.19388 0.07338 -0.1948 0.07362 -0.19571 0.07385 C -0.19844 0.07477 -0.20118 0.07547 -0.20391 0.07639 C -0.20977 0.07801 -0.20665 0.07732 -0.21342 0.07871 C -0.21433 0.07963 -0.21524 0.08056 -0.21615 0.08125 C -0.21758 0.08218 -0.22032 0.08357 -0.22032 0.08357 C -0.22136 0.08658 -0.22318 0.09237 -0.225 0.09468 C -0.22566 0.09537 -0.22644 0.09514 -0.22709 0.09584 C -0.22787 0.09653 -0.22839 0.09769 -0.22917 0.09815 C -0.23047 0.09931 -0.23191 0.09977 -0.23321 0.1007 L -0.23737 0.10301 L -0.23933 0.1044 C -0.24467 0.10301 -0.24271 0.1044 -0.24545 0.10186 " pathEditMode="relative" ptsTypes="AAAAAAAAAAAAAAA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-1" y="0"/>
            <a:ext cx="12251267" cy="685800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93">
            <a:off x="7465448" y="1633870"/>
            <a:ext cx="2423617" cy="3283610"/>
          </a:xfrm>
          <a:prstGeom prst="rect">
            <a:avLst/>
          </a:prstGeom>
        </p:spPr>
      </p:pic>
      <p:sp>
        <p:nvSpPr>
          <p:cNvPr id="5" name="אליפסה 4"/>
          <p:cNvSpPr/>
          <p:nvPr/>
        </p:nvSpPr>
        <p:spPr>
          <a:xfrm rot="230603">
            <a:off x="8402088" y="2423904"/>
            <a:ext cx="550334" cy="2116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61" y="3100487"/>
            <a:ext cx="1507068" cy="197656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90" y="3212380"/>
            <a:ext cx="1409271" cy="1915163"/>
          </a:xfrm>
          <a:prstGeom prst="rect">
            <a:avLst/>
          </a:prstGeom>
        </p:spPr>
      </p:pic>
      <p:sp>
        <p:nvSpPr>
          <p:cNvPr id="8" name="צורה חופשית 7"/>
          <p:cNvSpPr/>
          <p:nvPr/>
        </p:nvSpPr>
        <p:spPr>
          <a:xfrm rot="2798692">
            <a:off x="8556176" y="3824605"/>
            <a:ext cx="362969" cy="507948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צורה חופשית 8"/>
          <p:cNvSpPr/>
          <p:nvPr/>
        </p:nvSpPr>
        <p:spPr>
          <a:xfrm>
            <a:off x="6882938" y="4550610"/>
            <a:ext cx="170526" cy="146081"/>
          </a:xfrm>
          <a:custGeom>
            <a:avLst/>
            <a:gdLst>
              <a:gd name="connsiteX0" fmla="*/ 731 w 216862"/>
              <a:gd name="connsiteY0" fmla="*/ 99753 h 208661"/>
              <a:gd name="connsiteX1" fmla="*/ 17356 w 216862"/>
              <a:gd name="connsiteY1" fmla="*/ 58190 h 208661"/>
              <a:gd name="connsiteX2" fmla="*/ 33982 w 216862"/>
              <a:gd name="connsiteY2" fmla="*/ 8313 h 208661"/>
              <a:gd name="connsiteX3" fmla="*/ 58920 w 216862"/>
              <a:gd name="connsiteY3" fmla="*/ 0 h 208661"/>
              <a:gd name="connsiteX4" fmla="*/ 83858 w 216862"/>
              <a:gd name="connsiteY4" fmla="*/ 8313 h 208661"/>
              <a:gd name="connsiteX5" fmla="*/ 92171 w 216862"/>
              <a:gd name="connsiteY5" fmla="*/ 33251 h 208661"/>
              <a:gd name="connsiteX6" fmla="*/ 142047 w 216862"/>
              <a:gd name="connsiteY6" fmla="*/ 16626 h 208661"/>
              <a:gd name="connsiteX7" fmla="*/ 166985 w 216862"/>
              <a:gd name="connsiteY7" fmla="*/ 24939 h 208661"/>
              <a:gd name="connsiteX8" fmla="*/ 200236 w 216862"/>
              <a:gd name="connsiteY8" fmla="*/ 99753 h 208661"/>
              <a:gd name="connsiteX9" fmla="*/ 216862 w 216862"/>
              <a:gd name="connsiteY9" fmla="*/ 116379 h 208661"/>
              <a:gd name="connsiteX10" fmla="*/ 208549 w 216862"/>
              <a:gd name="connsiteY10" fmla="*/ 141317 h 208661"/>
              <a:gd name="connsiteX11" fmla="*/ 158673 w 216862"/>
              <a:gd name="connsiteY11" fmla="*/ 157942 h 208661"/>
              <a:gd name="connsiteX12" fmla="*/ 50607 w 216862"/>
              <a:gd name="connsiteY12" fmla="*/ 174568 h 208661"/>
              <a:gd name="connsiteX13" fmla="*/ 9044 w 216862"/>
              <a:gd name="connsiteY13" fmla="*/ 191193 h 208661"/>
              <a:gd name="connsiteX14" fmla="*/ 731 w 216862"/>
              <a:gd name="connsiteY14" fmla="*/ 99753 h 20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862" h="208661">
                <a:moveTo>
                  <a:pt x="731" y="99753"/>
                </a:moveTo>
                <a:cubicBezTo>
                  <a:pt x="2116" y="77586"/>
                  <a:pt x="12257" y="72213"/>
                  <a:pt x="17356" y="58190"/>
                </a:cubicBezTo>
                <a:cubicBezTo>
                  <a:pt x="23345" y="41720"/>
                  <a:pt x="17356" y="13855"/>
                  <a:pt x="33982" y="8313"/>
                </a:cubicBezTo>
                <a:lnTo>
                  <a:pt x="58920" y="0"/>
                </a:lnTo>
                <a:cubicBezTo>
                  <a:pt x="67233" y="2771"/>
                  <a:pt x="77662" y="2117"/>
                  <a:pt x="83858" y="8313"/>
                </a:cubicBezTo>
                <a:cubicBezTo>
                  <a:pt x="90054" y="14509"/>
                  <a:pt x="83497" y="32012"/>
                  <a:pt x="92171" y="33251"/>
                </a:cubicBezTo>
                <a:cubicBezTo>
                  <a:pt x="109519" y="35729"/>
                  <a:pt x="142047" y="16626"/>
                  <a:pt x="142047" y="16626"/>
                </a:cubicBezTo>
                <a:cubicBezTo>
                  <a:pt x="150360" y="19397"/>
                  <a:pt x="160143" y="19465"/>
                  <a:pt x="166985" y="24939"/>
                </a:cubicBezTo>
                <a:cubicBezTo>
                  <a:pt x="213917" y="62484"/>
                  <a:pt x="144345" y="43862"/>
                  <a:pt x="200236" y="99753"/>
                </a:cubicBezTo>
                <a:lnTo>
                  <a:pt x="216862" y="116379"/>
                </a:lnTo>
                <a:cubicBezTo>
                  <a:pt x="214091" y="124692"/>
                  <a:pt x="215679" y="136224"/>
                  <a:pt x="208549" y="141317"/>
                </a:cubicBezTo>
                <a:cubicBezTo>
                  <a:pt x="194289" y="151503"/>
                  <a:pt x="176062" y="155768"/>
                  <a:pt x="158673" y="157942"/>
                </a:cubicBezTo>
                <a:cubicBezTo>
                  <a:pt x="78151" y="168008"/>
                  <a:pt x="114077" y="161874"/>
                  <a:pt x="50607" y="174568"/>
                </a:cubicBezTo>
                <a:cubicBezTo>
                  <a:pt x="47051" y="185237"/>
                  <a:pt x="39884" y="234369"/>
                  <a:pt x="9044" y="191193"/>
                </a:cubicBezTo>
                <a:cubicBezTo>
                  <a:pt x="-1091" y="177004"/>
                  <a:pt x="-654" y="121920"/>
                  <a:pt x="731" y="9975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צורה חופשית 9"/>
          <p:cNvSpPr/>
          <p:nvPr/>
        </p:nvSpPr>
        <p:spPr>
          <a:xfrm>
            <a:off x="5665190" y="4550610"/>
            <a:ext cx="153635" cy="146081"/>
          </a:xfrm>
          <a:custGeom>
            <a:avLst/>
            <a:gdLst>
              <a:gd name="connsiteX0" fmla="*/ 731 w 216862"/>
              <a:gd name="connsiteY0" fmla="*/ 99753 h 208661"/>
              <a:gd name="connsiteX1" fmla="*/ 17356 w 216862"/>
              <a:gd name="connsiteY1" fmla="*/ 58190 h 208661"/>
              <a:gd name="connsiteX2" fmla="*/ 33982 w 216862"/>
              <a:gd name="connsiteY2" fmla="*/ 8313 h 208661"/>
              <a:gd name="connsiteX3" fmla="*/ 58920 w 216862"/>
              <a:gd name="connsiteY3" fmla="*/ 0 h 208661"/>
              <a:gd name="connsiteX4" fmla="*/ 83858 w 216862"/>
              <a:gd name="connsiteY4" fmla="*/ 8313 h 208661"/>
              <a:gd name="connsiteX5" fmla="*/ 92171 w 216862"/>
              <a:gd name="connsiteY5" fmla="*/ 33251 h 208661"/>
              <a:gd name="connsiteX6" fmla="*/ 142047 w 216862"/>
              <a:gd name="connsiteY6" fmla="*/ 16626 h 208661"/>
              <a:gd name="connsiteX7" fmla="*/ 166985 w 216862"/>
              <a:gd name="connsiteY7" fmla="*/ 24939 h 208661"/>
              <a:gd name="connsiteX8" fmla="*/ 200236 w 216862"/>
              <a:gd name="connsiteY8" fmla="*/ 99753 h 208661"/>
              <a:gd name="connsiteX9" fmla="*/ 216862 w 216862"/>
              <a:gd name="connsiteY9" fmla="*/ 116379 h 208661"/>
              <a:gd name="connsiteX10" fmla="*/ 208549 w 216862"/>
              <a:gd name="connsiteY10" fmla="*/ 141317 h 208661"/>
              <a:gd name="connsiteX11" fmla="*/ 158673 w 216862"/>
              <a:gd name="connsiteY11" fmla="*/ 157942 h 208661"/>
              <a:gd name="connsiteX12" fmla="*/ 50607 w 216862"/>
              <a:gd name="connsiteY12" fmla="*/ 174568 h 208661"/>
              <a:gd name="connsiteX13" fmla="*/ 9044 w 216862"/>
              <a:gd name="connsiteY13" fmla="*/ 191193 h 208661"/>
              <a:gd name="connsiteX14" fmla="*/ 731 w 216862"/>
              <a:gd name="connsiteY14" fmla="*/ 99753 h 20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862" h="208661">
                <a:moveTo>
                  <a:pt x="731" y="99753"/>
                </a:moveTo>
                <a:cubicBezTo>
                  <a:pt x="2116" y="77586"/>
                  <a:pt x="12257" y="72213"/>
                  <a:pt x="17356" y="58190"/>
                </a:cubicBezTo>
                <a:cubicBezTo>
                  <a:pt x="23345" y="41720"/>
                  <a:pt x="17356" y="13855"/>
                  <a:pt x="33982" y="8313"/>
                </a:cubicBezTo>
                <a:lnTo>
                  <a:pt x="58920" y="0"/>
                </a:lnTo>
                <a:cubicBezTo>
                  <a:pt x="67233" y="2771"/>
                  <a:pt x="77662" y="2117"/>
                  <a:pt x="83858" y="8313"/>
                </a:cubicBezTo>
                <a:cubicBezTo>
                  <a:pt x="90054" y="14509"/>
                  <a:pt x="83497" y="32012"/>
                  <a:pt x="92171" y="33251"/>
                </a:cubicBezTo>
                <a:cubicBezTo>
                  <a:pt x="109519" y="35729"/>
                  <a:pt x="142047" y="16626"/>
                  <a:pt x="142047" y="16626"/>
                </a:cubicBezTo>
                <a:cubicBezTo>
                  <a:pt x="150360" y="19397"/>
                  <a:pt x="160143" y="19465"/>
                  <a:pt x="166985" y="24939"/>
                </a:cubicBezTo>
                <a:cubicBezTo>
                  <a:pt x="213917" y="62484"/>
                  <a:pt x="144345" y="43862"/>
                  <a:pt x="200236" y="99753"/>
                </a:cubicBezTo>
                <a:lnTo>
                  <a:pt x="216862" y="116379"/>
                </a:lnTo>
                <a:cubicBezTo>
                  <a:pt x="214091" y="124692"/>
                  <a:pt x="215679" y="136224"/>
                  <a:pt x="208549" y="141317"/>
                </a:cubicBezTo>
                <a:cubicBezTo>
                  <a:pt x="194289" y="151503"/>
                  <a:pt x="176062" y="155768"/>
                  <a:pt x="158673" y="157942"/>
                </a:cubicBezTo>
                <a:cubicBezTo>
                  <a:pt x="78151" y="168008"/>
                  <a:pt x="114077" y="161874"/>
                  <a:pt x="50607" y="174568"/>
                </a:cubicBezTo>
                <a:cubicBezTo>
                  <a:pt x="47051" y="185237"/>
                  <a:pt x="39884" y="234369"/>
                  <a:pt x="9044" y="191193"/>
                </a:cubicBezTo>
                <a:cubicBezTo>
                  <a:pt x="-1091" y="177004"/>
                  <a:pt x="-654" y="121920"/>
                  <a:pt x="731" y="9975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הסבר מלבני מעוגל 10"/>
          <p:cNvSpPr/>
          <p:nvPr/>
        </p:nvSpPr>
        <p:spPr>
          <a:xfrm>
            <a:off x="250775" y="4476363"/>
            <a:ext cx="2764947" cy="1731914"/>
          </a:xfrm>
          <a:prstGeom prst="wedgeRoundRectCallout">
            <a:avLst>
              <a:gd name="adj1" fmla="val -49094"/>
              <a:gd name="adj2" fmla="val 7305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למה אתם צריכים לחפש אותי?</a:t>
            </a:r>
            <a:endParaRPr lang="he-IL" sz="3600" b="1" dirty="0"/>
          </a:p>
        </p:txBody>
      </p:sp>
    </p:spTree>
    <p:extLst>
      <p:ext uri="{BB962C8B-B14F-4D97-AF65-F5344CB8AC3E}">
        <p14:creationId xmlns:p14="http://schemas.microsoft.com/office/powerpoint/2010/main" val="230730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-1" y="0"/>
            <a:ext cx="12251267" cy="685800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9776" y1="46413" x2="35574" y2="51121"/>
                        <a14:foregroundMark x1="55182" y1="44619" x2="64706" y2="52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4787">
            <a:off x="2735230" y="1971664"/>
            <a:ext cx="2705660" cy="338018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93">
            <a:off x="7465448" y="1633870"/>
            <a:ext cx="2423617" cy="3283610"/>
          </a:xfrm>
          <a:prstGeom prst="rect">
            <a:avLst/>
          </a:prstGeom>
        </p:spPr>
      </p:pic>
      <p:sp>
        <p:nvSpPr>
          <p:cNvPr id="6" name="אליפסה 5"/>
          <p:cNvSpPr/>
          <p:nvPr/>
        </p:nvSpPr>
        <p:spPr>
          <a:xfrm rot="230603">
            <a:off x="8402088" y="2423904"/>
            <a:ext cx="550334" cy="2116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61" y="3100487"/>
            <a:ext cx="1507068" cy="197656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90" y="3212380"/>
            <a:ext cx="1409271" cy="1915163"/>
          </a:xfrm>
          <a:prstGeom prst="rect">
            <a:avLst/>
          </a:prstGeom>
        </p:spPr>
      </p:pic>
      <p:sp>
        <p:nvSpPr>
          <p:cNvPr id="9" name="צורה חופשית 8"/>
          <p:cNvSpPr/>
          <p:nvPr/>
        </p:nvSpPr>
        <p:spPr>
          <a:xfrm rot="2798692">
            <a:off x="8556176" y="3824605"/>
            <a:ext cx="362969" cy="507948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צורה חופשית 9"/>
          <p:cNvSpPr/>
          <p:nvPr/>
        </p:nvSpPr>
        <p:spPr>
          <a:xfrm>
            <a:off x="6882938" y="4550610"/>
            <a:ext cx="170526" cy="146081"/>
          </a:xfrm>
          <a:custGeom>
            <a:avLst/>
            <a:gdLst>
              <a:gd name="connsiteX0" fmla="*/ 731 w 216862"/>
              <a:gd name="connsiteY0" fmla="*/ 99753 h 208661"/>
              <a:gd name="connsiteX1" fmla="*/ 17356 w 216862"/>
              <a:gd name="connsiteY1" fmla="*/ 58190 h 208661"/>
              <a:gd name="connsiteX2" fmla="*/ 33982 w 216862"/>
              <a:gd name="connsiteY2" fmla="*/ 8313 h 208661"/>
              <a:gd name="connsiteX3" fmla="*/ 58920 w 216862"/>
              <a:gd name="connsiteY3" fmla="*/ 0 h 208661"/>
              <a:gd name="connsiteX4" fmla="*/ 83858 w 216862"/>
              <a:gd name="connsiteY4" fmla="*/ 8313 h 208661"/>
              <a:gd name="connsiteX5" fmla="*/ 92171 w 216862"/>
              <a:gd name="connsiteY5" fmla="*/ 33251 h 208661"/>
              <a:gd name="connsiteX6" fmla="*/ 142047 w 216862"/>
              <a:gd name="connsiteY6" fmla="*/ 16626 h 208661"/>
              <a:gd name="connsiteX7" fmla="*/ 166985 w 216862"/>
              <a:gd name="connsiteY7" fmla="*/ 24939 h 208661"/>
              <a:gd name="connsiteX8" fmla="*/ 200236 w 216862"/>
              <a:gd name="connsiteY8" fmla="*/ 99753 h 208661"/>
              <a:gd name="connsiteX9" fmla="*/ 216862 w 216862"/>
              <a:gd name="connsiteY9" fmla="*/ 116379 h 208661"/>
              <a:gd name="connsiteX10" fmla="*/ 208549 w 216862"/>
              <a:gd name="connsiteY10" fmla="*/ 141317 h 208661"/>
              <a:gd name="connsiteX11" fmla="*/ 158673 w 216862"/>
              <a:gd name="connsiteY11" fmla="*/ 157942 h 208661"/>
              <a:gd name="connsiteX12" fmla="*/ 50607 w 216862"/>
              <a:gd name="connsiteY12" fmla="*/ 174568 h 208661"/>
              <a:gd name="connsiteX13" fmla="*/ 9044 w 216862"/>
              <a:gd name="connsiteY13" fmla="*/ 191193 h 208661"/>
              <a:gd name="connsiteX14" fmla="*/ 731 w 216862"/>
              <a:gd name="connsiteY14" fmla="*/ 99753 h 20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862" h="208661">
                <a:moveTo>
                  <a:pt x="731" y="99753"/>
                </a:moveTo>
                <a:cubicBezTo>
                  <a:pt x="2116" y="77586"/>
                  <a:pt x="12257" y="72213"/>
                  <a:pt x="17356" y="58190"/>
                </a:cubicBezTo>
                <a:cubicBezTo>
                  <a:pt x="23345" y="41720"/>
                  <a:pt x="17356" y="13855"/>
                  <a:pt x="33982" y="8313"/>
                </a:cubicBezTo>
                <a:lnTo>
                  <a:pt x="58920" y="0"/>
                </a:lnTo>
                <a:cubicBezTo>
                  <a:pt x="67233" y="2771"/>
                  <a:pt x="77662" y="2117"/>
                  <a:pt x="83858" y="8313"/>
                </a:cubicBezTo>
                <a:cubicBezTo>
                  <a:pt x="90054" y="14509"/>
                  <a:pt x="83497" y="32012"/>
                  <a:pt x="92171" y="33251"/>
                </a:cubicBezTo>
                <a:cubicBezTo>
                  <a:pt x="109519" y="35729"/>
                  <a:pt x="142047" y="16626"/>
                  <a:pt x="142047" y="16626"/>
                </a:cubicBezTo>
                <a:cubicBezTo>
                  <a:pt x="150360" y="19397"/>
                  <a:pt x="160143" y="19465"/>
                  <a:pt x="166985" y="24939"/>
                </a:cubicBezTo>
                <a:cubicBezTo>
                  <a:pt x="213917" y="62484"/>
                  <a:pt x="144345" y="43862"/>
                  <a:pt x="200236" y="99753"/>
                </a:cubicBezTo>
                <a:lnTo>
                  <a:pt x="216862" y="116379"/>
                </a:lnTo>
                <a:cubicBezTo>
                  <a:pt x="214091" y="124692"/>
                  <a:pt x="215679" y="136224"/>
                  <a:pt x="208549" y="141317"/>
                </a:cubicBezTo>
                <a:cubicBezTo>
                  <a:pt x="194289" y="151503"/>
                  <a:pt x="176062" y="155768"/>
                  <a:pt x="158673" y="157942"/>
                </a:cubicBezTo>
                <a:cubicBezTo>
                  <a:pt x="78151" y="168008"/>
                  <a:pt x="114077" y="161874"/>
                  <a:pt x="50607" y="174568"/>
                </a:cubicBezTo>
                <a:cubicBezTo>
                  <a:pt x="47051" y="185237"/>
                  <a:pt x="39884" y="234369"/>
                  <a:pt x="9044" y="191193"/>
                </a:cubicBezTo>
                <a:cubicBezTo>
                  <a:pt x="-1091" y="177004"/>
                  <a:pt x="-654" y="121920"/>
                  <a:pt x="731" y="9975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צורה חופשית 10"/>
          <p:cNvSpPr/>
          <p:nvPr/>
        </p:nvSpPr>
        <p:spPr>
          <a:xfrm>
            <a:off x="5665190" y="4550610"/>
            <a:ext cx="153635" cy="146081"/>
          </a:xfrm>
          <a:custGeom>
            <a:avLst/>
            <a:gdLst>
              <a:gd name="connsiteX0" fmla="*/ 731 w 216862"/>
              <a:gd name="connsiteY0" fmla="*/ 99753 h 208661"/>
              <a:gd name="connsiteX1" fmla="*/ 17356 w 216862"/>
              <a:gd name="connsiteY1" fmla="*/ 58190 h 208661"/>
              <a:gd name="connsiteX2" fmla="*/ 33982 w 216862"/>
              <a:gd name="connsiteY2" fmla="*/ 8313 h 208661"/>
              <a:gd name="connsiteX3" fmla="*/ 58920 w 216862"/>
              <a:gd name="connsiteY3" fmla="*/ 0 h 208661"/>
              <a:gd name="connsiteX4" fmla="*/ 83858 w 216862"/>
              <a:gd name="connsiteY4" fmla="*/ 8313 h 208661"/>
              <a:gd name="connsiteX5" fmla="*/ 92171 w 216862"/>
              <a:gd name="connsiteY5" fmla="*/ 33251 h 208661"/>
              <a:gd name="connsiteX6" fmla="*/ 142047 w 216862"/>
              <a:gd name="connsiteY6" fmla="*/ 16626 h 208661"/>
              <a:gd name="connsiteX7" fmla="*/ 166985 w 216862"/>
              <a:gd name="connsiteY7" fmla="*/ 24939 h 208661"/>
              <a:gd name="connsiteX8" fmla="*/ 200236 w 216862"/>
              <a:gd name="connsiteY8" fmla="*/ 99753 h 208661"/>
              <a:gd name="connsiteX9" fmla="*/ 216862 w 216862"/>
              <a:gd name="connsiteY9" fmla="*/ 116379 h 208661"/>
              <a:gd name="connsiteX10" fmla="*/ 208549 w 216862"/>
              <a:gd name="connsiteY10" fmla="*/ 141317 h 208661"/>
              <a:gd name="connsiteX11" fmla="*/ 158673 w 216862"/>
              <a:gd name="connsiteY11" fmla="*/ 157942 h 208661"/>
              <a:gd name="connsiteX12" fmla="*/ 50607 w 216862"/>
              <a:gd name="connsiteY12" fmla="*/ 174568 h 208661"/>
              <a:gd name="connsiteX13" fmla="*/ 9044 w 216862"/>
              <a:gd name="connsiteY13" fmla="*/ 191193 h 208661"/>
              <a:gd name="connsiteX14" fmla="*/ 731 w 216862"/>
              <a:gd name="connsiteY14" fmla="*/ 99753 h 20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862" h="208661">
                <a:moveTo>
                  <a:pt x="731" y="99753"/>
                </a:moveTo>
                <a:cubicBezTo>
                  <a:pt x="2116" y="77586"/>
                  <a:pt x="12257" y="72213"/>
                  <a:pt x="17356" y="58190"/>
                </a:cubicBezTo>
                <a:cubicBezTo>
                  <a:pt x="23345" y="41720"/>
                  <a:pt x="17356" y="13855"/>
                  <a:pt x="33982" y="8313"/>
                </a:cubicBezTo>
                <a:lnTo>
                  <a:pt x="58920" y="0"/>
                </a:lnTo>
                <a:cubicBezTo>
                  <a:pt x="67233" y="2771"/>
                  <a:pt x="77662" y="2117"/>
                  <a:pt x="83858" y="8313"/>
                </a:cubicBezTo>
                <a:cubicBezTo>
                  <a:pt x="90054" y="14509"/>
                  <a:pt x="83497" y="32012"/>
                  <a:pt x="92171" y="33251"/>
                </a:cubicBezTo>
                <a:cubicBezTo>
                  <a:pt x="109519" y="35729"/>
                  <a:pt x="142047" y="16626"/>
                  <a:pt x="142047" y="16626"/>
                </a:cubicBezTo>
                <a:cubicBezTo>
                  <a:pt x="150360" y="19397"/>
                  <a:pt x="160143" y="19465"/>
                  <a:pt x="166985" y="24939"/>
                </a:cubicBezTo>
                <a:cubicBezTo>
                  <a:pt x="213917" y="62484"/>
                  <a:pt x="144345" y="43862"/>
                  <a:pt x="200236" y="99753"/>
                </a:cubicBezTo>
                <a:lnTo>
                  <a:pt x="216862" y="116379"/>
                </a:lnTo>
                <a:cubicBezTo>
                  <a:pt x="214091" y="124692"/>
                  <a:pt x="215679" y="136224"/>
                  <a:pt x="208549" y="141317"/>
                </a:cubicBezTo>
                <a:cubicBezTo>
                  <a:pt x="194289" y="151503"/>
                  <a:pt x="176062" y="155768"/>
                  <a:pt x="158673" y="157942"/>
                </a:cubicBezTo>
                <a:cubicBezTo>
                  <a:pt x="78151" y="168008"/>
                  <a:pt x="114077" y="161874"/>
                  <a:pt x="50607" y="174568"/>
                </a:cubicBezTo>
                <a:cubicBezTo>
                  <a:pt x="47051" y="185237"/>
                  <a:pt x="39884" y="234369"/>
                  <a:pt x="9044" y="191193"/>
                </a:cubicBezTo>
                <a:cubicBezTo>
                  <a:pt x="-1091" y="177004"/>
                  <a:pt x="-654" y="121920"/>
                  <a:pt x="731" y="9975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576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-1" y="0"/>
            <a:ext cx="12251267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9776" y1="46413" x2="35574" y2="51121"/>
                        <a14:foregroundMark x1="55182" y1="44619" x2="64706" y2="52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4787">
            <a:off x="2735230" y="1971664"/>
            <a:ext cx="2705660" cy="3380181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93">
            <a:off x="7465448" y="1633870"/>
            <a:ext cx="2423617" cy="3283610"/>
          </a:xfrm>
          <a:prstGeom prst="rect">
            <a:avLst/>
          </a:prstGeom>
        </p:spPr>
      </p:pic>
      <p:sp>
        <p:nvSpPr>
          <p:cNvPr id="5" name="אליפסה 4"/>
          <p:cNvSpPr/>
          <p:nvPr/>
        </p:nvSpPr>
        <p:spPr>
          <a:xfrm rot="230603">
            <a:off x="8402088" y="2423904"/>
            <a:ext cx="550334" cy="2116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61" y="3100487"/>
            <a:ext cx="1507068" cy="197656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90" y="3212380"/>
            <a:ext cx="1409271" cy="1915163"/>
          </a:xfrm>
          <a:prstGeom prst="rect">
            <a:avLst/>
          </a:prstGeom>
        </p:spPr>
      </p:pic>
      <p:sp>
        <p:nvSpPr>
          <p:cNvPr id="8" name="צורה חופשית 7"/>
          <p:cNvSpPr/>
          <p:nvPr/>
        </p:nvSpPr>
        <p:spPr>
          <a:xfrm rot="2798692">
            <a:off x="8556176" y="3824605"/>
            <a:ext cx="362969" cy="507948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צורה חופשית 8"/>
          <p:cNvSpPr/>
          <p:nvPr/>
        </p:nvSpPr>
        <p:spPr>
          <a:xfrm>
            <a:off x="6882938" y="4550610"/>
            <a:ext cx="170526" cy="146081"/>
          </a:xfrm>
          <a:custGeom>
            <a:avLst/>
            <a:gdLst>
              <a:gd name="connsiteX0" fmla="*/ 731 w 216862"/>
              <a:gd name="connsiteY0" fmla="*/ 99753 h 208661"/>
              <a:gd name="connsiteX1" fmla="*/ 17356 w 216862"/>
              <a:gd name="connsiteY1" fmla="*/ 58190 h 208661"/>
              <a:gd name="connsiteX2" fmla="*/ 33982 w 216862"/>
              <a:gd name="connsiteY2" fmla="*/ 8313 h 208661"/>
              <a:gd name="connsiteX3" fmla="*/ 58920 w 216862"/>
              <a:gd name="connsiteY3" fmla="*/ 0 h 208661"/>
              <a:gd name="connsiteX4" fmla="*/ 83858 w 216862"/>
              <a:gd name="connsiteY4" fmla="*/ 8313 h 208661"/>
              <a:gd name="connsiteX5" fmla="*/ 92171 w 216862"/>
              <a:gd name="connsiteY5" fmla="*/ 33251 h 208661"/>
              <a:gd name="connsiteX6" fmla="*/ 142047 w 216862"/>
              <a:gd name="connsiteY6" fmla="*/ 16626 h 208661"/>
              <a:gd name="connsiteX7" fmla="*/ 166985 w 216862"/>
              <a:gd name="connsiteY7" fmla="*/ 24939 h 208661"/>
              <a:gd name="connsiteX8" fmla="*/ 200236 w 216862"/>
              <a:gd name="connsiteY8" fmla="*/ 99753 h 208661"/>
              <a:gd name="connsiteX9" fmla="*/ 216862 w 216862"/>
              <a:gd name="connsiteY9" fmla="*/ 116379 h 208661"/>
              <a:gd name="connsiteX10" fmla="*/ 208549 w 216862"/>
              <a:gd name="connsiteY10" fmla="*/ 141317 h 208661"/>
              <a:gd name="connsiteX11" fmla="*/ 158673 w 216862"/>
              <a:gd name="connsiteY11" fmla="*/ 157942 h 208661"/>
              <a:gd name="connsiteX12" fmla="*/ 50607 w 216862"/>
              <a:gd name="connsiteY12" fmla="*/ 174568 h 208661"/>
              <a:gd name="connsiteX13" fmla="*/ 9044 w 216862"/>
              <a:gd name="connsiteY13" fmla="*/ 191193 h 208661"/>
              <a:gd name="connsiteX14" fmla="*/ 731 w 216862"/>
              <a:gd name="connsiteY14" fmla="*/ 99753 h 20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862" h="208661">
                <a:moveTo>
                  <a:pt x="731" y="99753"/>
                </a:moveTo>
                <a:cubicBezTo>
                  <a:pt x="2116" y="77586"/>
                  <a:pt x="12257" y="72213"/>
                  <a:pt x="17356" y="58190"/>
                </a:cubicBezTo>
                <a:cubicBezTo>
                  <a:pt x="23345" y="41720"/>
                  <a:pt x="17356" y="13855"/>
                  <a:pt x="33982" y="8313"/>
                </a:cubicBezTo>
                <a:lnTo>
                  <a:pt x="58920" y="0"/>
                </a:lnTo>
                <a:cubicBezTo>
                  <a:pt x="67233" y="2771"/>
                  <a:pt x="77662" y="2117"/>
                  <a:pt x="83858" y="8313"/>
                </a:cubicBezTo>
                <a:cubicBezTo>
                  <a:pt x="90054" y="14509"/>
                  <a:pt x="83497" y="32012"/>
                  <a:pt x="92171" y="33251"/>
                </a:cubicBezTo>
                <a:cubicBezTo>
                  <a:pt x="109519" y="35729"/>
                  <a:pt x="142047" y="16626"/>
                  <a:pt x="142047" y="16626"/>
                </a:cubicBezTo>
                <a:cubicBezTo>
                  <a:pt x="150360" y="19397"/>
                  <a:pt x="160143" y="19465"/>
                  <a:pt x="166985" y="24939"/>
                </a:cubicBezTo>
                <a:cubicBezTo>
                  <a:pt x="213917" y="62484"/>
                  <a:pt x="144345" y="43862"/>
                  <a:pt x="200236" y="99753"/>
                </a:cubicBezTo>
                <a:lnTo>
                  <a:pt x="216862" y="116379"/>
                </a:lnTo>
                <a:cubicBezTo>
                  <a:pt x="214091" y="124692"/>
                  <a:pt x="215679" y="136224"/>
                  <a:pt x="208549" y="141317"/>
                </a:cubicBezTo>
                <a:cubicBezTo>
                  <a:pt x="194289" y="151503"/>
                  <a:pt x="176062" y="155768"/>
                  <a:pt x="158673" y="157942"/>
                </a:cubicBezTo>
                <a:cubicBezTo>
                  <a:pt x="78151" y="168008"/>
                  <a:pt x="114077" y="161874"/>
                  <a:pt x="50607" y="174568"/>
                </a:cubicBezTo>
                <a:cubicBezTo>
                  <a:pt x="47051" y="185237"/>
                  <a:pt x="39884" y="234369"/>
                  <a:pt x="9044" y="191193"/>
                </a:cubicBezTo>
                <a:cubicBezTo>
                  <a:pt x="-1091" y="177004"/>
                  <a:pt x="-654" y="121920"/>
                  <a:pt x="731" y="9975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צורה חופשית 9"/>
          <p:cNvSpPr/>
          <p:nvPr/>
        </p:nvSpPr>
        <p:spPr>
          <a:xfrm>
            <a:off x="5665190" y="4550610"/>
            <a:ext cx="153635" cy="146081"/>
          </a:xfrm>
          <a:custGeom>
            <a:avLst/>
            <a:gdLst>
              <a:gd name="connsiteX0" fmla="*/ 731 w 216862"/>
              <a:gd name="connsiteY0" fmla="*/ 99753 h 208661"/>
              <a:gd name="connsiteX1" fmla="*/ 17356 w 216862"/>
              <a:gd name="connsiteY1" fmla="*/ 58190 h 208661"/>
              <a:gd name="connsiteX2" fmla="*/ 33982 w 216862"/>
              <a:gd name="connsiteY2" fmla="*/ 8313 h 208661"/>
              <a:gd name="connsiteX3" fmla="*/ 58920 w 216862"/>
              <a:gd name="connsiteY3" fmla="*/ 0 h 208661"/>
              <a:gd name="connsiteX4" fmla="*/ 83858 w 216862"/>
              <a:gd name="connsiteY4" fmla="*/ 8313 h 208661"/>
              <a:gd name="connsiteX5" fmla="*/ 92171 w 216862"/>
              <a:gd name="connsiteY5" fmla="*/ 33251 h 208661"/>
              <a:gd name="connsiteX6" fmla="*/ 142047 w 216862"/>
              <a:gd name="connsiteY6" fmla="*/ 16626 h 208661"/>
              <a:gd name="connsiteX7" fmla="*/ 166985 w 216862"/>
              <a:gd name="connsiteY7" fmla="*/ 24939 h 208661"/>
              <a:gd name="connsiteX8" fmla="*/ 200236 w 216862"/>
              <a:gd name="connsiteY8" fmla="*/ 99753 h 208661"/>
              <a:gd name="connsiteX9" fmla="*/ 216862 w 216862"/>
              <a:gd name="connsiteY9" fmla="*/ 116379 h 208661"/>
              <a:gd name="connsiteX10" fmla="*/ 208549 w 216862"/>
              <a:gd name="connsiteY10" fmla="*/ 141317 h 208661"/>
              <a:gd name="connsiteX11" fmla="*/ 158673 w 216862"/>
              <a:gd name="connsiteY11" fmla="*/ 157942 h 208661"/>
              <a:gd name="connsiteX12" fmla="*/ 50607 w 216862"/>
              <a:gd name="connsiteY12" fmla="*/ 174568 h 208661"/>
              <a:gd name="connsiteX13" fmla="*/ 9044 w 216862"/>
              <a:gd name="connsiteY13" fmla="*/ 191193 h 208661"/>
              <a:gd name="connsiteX14" fmla="*/ 731 w 216862"/>
              <a:gd name="connsiteY14" fmla="*/ 99753 h 20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862" h="208661">
                <a:moveTo>
                  <a:pt x="731" y="99753"/>
                </a:moveTo>
                <a:cubicBezTo>
                  <a:pt x="2116" y="77586"/>
                  <a:pt x="12257" y="72213"/>
                  <a:pt x="17356" y="58190"/>
                </a:cubicBezTo>
                <a:cubicBezTo>
                  <a:pt x="23345" y="41720"/>
                  <a:pt x="17356" y="13855"/>
                  <a:pt x="33982" y="8313"/>
                </a:cubicBezTo>
                <a:lnTo>
                  <a:pt x="58920" y="0"/>
                </a:lnTo>
                <a:cubicBezTo>
                  <a:pt x="67233" y="2771"/>
                  <a:pt x="77662" y="2117"/>
                  <a:pt x="83858" y="8313"/>
                </a:cubicBezTo>
                <a:cubicBezTo>
                  <a:pt x="90054" y="14509"/>
                  <a:pt x="83497" y="32012"/>
                  <a:pt x="92171" y="33251"/>
                </a:cubicBezTo>
                <a:cubicBezTo>
                  <a:pt x="109519" y="35729"/>
                  <a:pt x="142047" y="16626"/>
                  <a:pt x="142047" y="16626"/>
                </a:cubicBezTo>
                <a:cubicBezTo>
                  <a:pt x="150360" y="19397"/>
                  <a:pt x="160143" y="19465"/>
                  <a:pt x="166985" y="24939"/>
                </a:cubicBezTo>
                <a:cubicBezTo>
                  <a:pt x="213917" y="62484"/>
                  <a:pt x="144345" y="43862"/>
                  <a:pt x="200236" y="99753"/>
                </a:cubicBezTo>
                <a:lnTo>
                  <a:pt x="216862" y="116379"/>
                </a:lnTo>
                <a:cubicBezTo>
                  <a:pt x="214091" y="124692"/>
                  <a:pt x="215679" y="136224"/>
                  <a:pt x="208549" y="141317"/>
                </a:cubicBezTo>
                <a:cubicBezTo>
                  <a:pt x="194289" y="151503"/>
                  <a:pt x="176062" y="155768"/>
                  <a:pt x="158673" y="157942"/>
                </a:cubicBezTo>
                <a:cubicBezTo>
                  <a:pt x="78151" y="168008"/>
                  <a:pt x="114077" y="161874"/>
                  <a:pt x="50607" y="174568"/>
                </a:cubicBezTo>
                <a:cubicBezTo>
                  <a:pt x="47051" y="185237"/>
                  <a:pt x="39884" y="234369"/>
                  <a:pt x="9044" y="191193"/>
                </a:cubicBezTo>
                <a:cubicBezTo>
                  <a:pt x="-1091" y="177004"/>
                  <a:pt x="-654" y="121920"/>
                  <a:pt x="731" y="9975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הסבר מלבני מעוגל 10"/>
          <p:cNvSpPr/>
          <p:nvPr/>
        </p:nvSpPr>
        <p:spPr>
          <a:xfrm>
            <a:off x="5818825" y="385552"/>
            <a:ext cx="2435437" cy="1729047"/>
          </a:xfrm>
          <a:prstGeom prst="wedgeRoundRectCallout">
            <a:avLst>
              <a:gd name="adj1" fmla="val -38582"/>
              <a:gd name="adj2" fmla="val 11105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800" b="1" dirty="0" smtClean="0"/>
              <a:t>אמא!!!</a:t>
            </a:r>
            <a:endParaRPr lang="he-IL" sz="4800" b="1" dirty="0"/>
          </a:p>
        </p:txBody>
      </p:sp>
      <p:sp>
        <p:nvSpPr>
          <p:cNvPr id="12" name="משולש שווה-שוקיים 11"/>
          <p:cNvSpPr/>
          <p:nvPr/>
        </p:nvSpPr>
        <p:spPr>
          <a:xfrm rot="10800000">
            <a:off x="7105718" y="2114599"/>
            <a:ext cx="697285" cy="1137009"/>
          </a:xfrm>
          <a:prstGeom prst="triangle">
            <a:avLst>
              <a:gd name="adj" fmla="val 5476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4" name="מחבר ישר 13"/>
          <p:cNvCxnSpPr>
            <a:endCxn id="11" idx="2"/>
          </p:cNvCxnSpPr>
          <p:nvPr/>
        </p:nvCxnSpPr>
        <p:spPr>
          <a:xfrm>
            <a:off x="6139627" y="2114599"/>
            <a:ext cx="89691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הסבר מלבני מעוגל 14"/>
          <p:cNvSpPr/>
          <p:nvPr/>
        </p:nvSpPr>
        <p:spPr>
          <a:xfrm>
            <a:off x="8873844" y="491908"/>
            <a:ext cx="2324890" cy="1615988"/>
          </a:xfrm>
          <a:prstGeom prst="wedgeRoundRectCallout">
            <a:avLst>
              <a:gd name="adj1" fmla="val -29057"/>
              <a:gd name="adj2" fmla="val 8976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800" b="1" dirty="0" smtClean="0"/>
              <a:t>רחל!!!</a:t>
            </a:r>
            <a:endParaRPr lang="he-IL" sz="4800" b="1" dirty="0"/>
          </a:p>
        </p:txBody>
      </p:sp>
      <p:sp>
        <p:nvSpPr>
          <p:cNvPr id="16" name="הסבר מלבני מעוגל 15"/>
          <p:cNvSpPr/>
          <p:nvPr/>
        </p:nvSpPr>
        <p:spPr>
          <a:xfrm>
            <a:off x="3184144" y="385552"/>
            <a:ext cx="2324890" cy="1615988"/>
          </a:xfrm>
          <a:prstGeom prst="wedgeRoundRectCallout">
            <a:avLst>
              <a:gd name="adj1" fmla="val 5268"/>
              <a:gd name="adj2" fmla="val 9748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800" b="1" dirty="0" smtClean="0"/>
              <a:t>אני!!!</a:t>
            </a:r>
            <a:endParaRPr lang="he-IL" sz="4800" b="1" dirty="0"/>
          </a:p>
        </p:txBody>
      </p:sp>
    </p:spTree>
    <p:extLst>
      <p:ext uri="{BB962C8B-B14F-4D97-AF65-F5344CB8AC3E}">
        <p14:creationId xmlns:p14="http://schemas.microsoft.com/office/powerpoint/2010/main" val="97890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69" y="-325316"/>
            <a:ext cx="12713677" cy="7455877"/>
          </a:xfrm>
          <a:prstGeom prst="rect">
            <a:avLst/>
          </a:prstGeom>
        </p:spPr>
      </p:pic>
      <p:sp>
        <p:nvSpPr>
          <p:cNvPr id="5" name="חץ ימינה 4">
            <a:hlinkClick r:id="rId4" action="ppaction://hlinksldjump"/>
          </p:cNvPr>
          <p:cNvSpPr/>
          <p:nvPr/>
        </p:nvSpPr>
        <p:spPr>
          <a:xfrm>
            <a:off x="7763934" y="1269022"/>
            <a:ext cx="2929467" cy="426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דמויות רעות</a:t>
            </a:r>
            <a:endParaRPr lang="he-IL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חץ שמאלה 6">
            <a:hlinkClick r:id="rId5" action="ppaction://hlinksldjump"/>
          </p:cNvPr>
          <p:cNvSpPr/>
          <p:nvPr/>
        </p:nvSpPr>
        <p:spPr>
          <a:xfrm>
            <a:off x="2132949" y="1197055"/>
            <a:ext cx="2963333" cy="4411134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דמיות טובות</a:t>
            </a:r>
            <a:endParaRPr lang="he-IL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תרשים זרימה: תהליך 7">
            <a:hlinkClick r:id="rId6" action="ppaction://hlinksldjump"/>
          </p:cNvPr>
          <p:cNvSpPr/>
          <p:nvPr/>
        </p:nvSpPr>
        <p:spPr>
          <a:xfrm>
            <a:off x="5274733" y="2353733"/>
            <a:ext cx="2286000" cy="2116667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חזרה</a:t>
            </a:r>
            <a:endParaRPr lang="he-IL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868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3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כעבור כמה דקות</a:t>
            </a:r>
            <a:endParaRPr lang="he-IL" sz="13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3785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0"/>
            <a:ext cx="12192000" cy="686999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9776" y1="46413" x2="35574" y2="51121"/>
                        <a14:foregroundMark x1="55182" y1="44619" x2="64706" y2="52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245">
            <a:off x="3129876" y="4623054"/>
            <a:ext cx="1458446" cy="1822037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8617">
            <a:off x="4272566" y="4325159"/>
            <a:ext cx="1351140" cy="1830577"/>
          </a:xfrm>
          <a:prstGeom prst="rect">
            <a:avLst/>
          </a:prstGeom>
        </p:spPr>
      </p:pic>
      <p:sp>
        <p:nvSpPr>
          <p:cNvPr id="5" name="אליפסה 4"/>
          <p:cNvSpPr/>
          <p:nvPr/>
        </p:nvSpPr>
        <p:spPr>
          <a:xfrm rot="863427">
            <a:off x="4876865" y="4808169"/>
            <a:ext cx="272950" cy="10640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צורה חופשית 5"/>
          <p:cNvSpPr/>
          <p:nvPr/>
        </p:nvSpPr>
        <p:spPr>
          <a:xfrm rot="2798692">
            <a:off x="4852062" y="5562271"/>
            <a:ext cx="173281" cy="222011"/>
          </a:xfrm>
          <a:custGeom>
            <a:avLst/>
            <a:gdLst>
              <a:gd name="connsiteX0" fmla="*/ 448910 w 745244"/>
              <a:gd name="connsiteY0" fmla="*/ 973667 h 1066810"/>
              <a:gd name="connsiteX1" fmla="*/ 406577 w 745244"/>
              <a:gd name="connsiteY1" fmla="*/ 863600 h 1066810"/>
              <a:gd name="connsiteX2" fmla="*/ 372710 w 745244"/>
              <a:gd name="connsiteY2" fmla="*/ 829734 h 1066810"/>
              <a:gd name="connsiteX3" fmla="*/ 355777 w 745244"/>
              <a:gd name="connsiteY3" fmla="*/ 795867 h 1066810"/>
              <a:gd name="connsiteX4" fmla="*/ 279577 w 745244"/>
              <a:gd name="connsiteY4" fmla="*/ 728134 h 1066810"/>
              <a:gd name="connsiteX5" fmla="*/ 228777 w 745244"/>
              <a:gd name="connsiteY5" fmla="*/ 711200 h 1066810"/>
              <a:gd name="connsiteX6" fmla="*/ 203377 w 745244"/>
              <a:gd name="connsiteY6" fmla="*/ 702734 h 1066810"/>
              <a:gd name="connsiteX7" fmla="*/ 152577 w 745244"/>
              <a:gd name="connsiteY7" fmla="*/ 643467 h 1066810"/>
              <a:gd name="connsiteX8" fmla="*/ 135644 w 745244"/>
              <a:gd name="connsiteY8" fmla="*/ 575734 h 1066810"/>
              <a:gd name="connsiteX9" fmla="*/ 152577 w 745244"/>
              <a:gd name="connsiteY9" fmla="*/ 406400 h 1066810"/>
              <a:gd name="connsiteX10" fmla="*/ 144110 w 745244"/>
              <a:gd name="connsiteY10" fmla="*/ 355600 h 1066810"/>
              <a:gd name="connsiteX11" fmla="*/ 93310 w 745244"/>
              <a:gd name="connsiteY11" fmla="*/ 313267 h 1066810"/>
              <a:gd name="connsiteX12" fmla="*/ 67910 w 745244"/>
              <a:gd name="connsiteY12" fmla="*/ 287867 h 1066810"/>
              <a:gd name="connsiteX13" fmla="*/ 42510 w 745244"/>
              <a:gd name="connsiteY13" fmla="*/ 270934 h 1066810"/>
              <a:gd name="connsiteX14" fmla="*/ 177 w 745244"/>
              <a:gd name="connsiteY14" fmla="*/ 228600 h 1066810"/>
              <a:gd name="connsiteX15" fmla="*/ 25577 w 745244"/>
              <a:gd name="connsiteY15" fmla="*/ 127000 h 1066810"/>
              <a:gd name="connsiteX16" fmla="*/ 76377 w 745244"/>
              <a:gd name="connsiteY16" fmla="*/ 110067 h 1066810"/>
              <a:gd name="connsiteX17" fmla="*/ 101777 w 745244"/>
              <a:gd name="connsiteY17" fmla="*/ 101600 h 1066810"/>
              <a:gd name="connsiteX18" fmla="*/ 127177 w 745244"/>
              <a:gd name="connsiteY18" fmla="*/ 93134 h 1066810"/>
              <a:gd name="connsiteX19" fmla="*/ 152577 w 745244"/>
              <a:gd name="connsiteY19" fmla="*/ 101600 h 1066810"/>
              <a:gd name="connsiteX20" fmla="*/ 237244 w 745244"/>
              <a:gd name="connsiteY20" fmla="*/ 93134 h 1066810"/>
              <a:gd name="connsiteX21" fmla="*/ 262644 w 745244"/>
              <a:gd name="connsiteY21" fmla="*/ 76200 h 1066810"/>
              <a:gd name="connsiteX22" fmla="*/ 313444 w 745244"/>
              <a:gd name="connsiteY22" fmla="*/ 25400 h 1066810"/>
              <a:gd name="connsiteX23" fmla="*/ 364244 w 745244"/>
              <a:gd name="connsiteY23" fmla="*/ 0 h 1066810"/>
              <a:gd name="connsiteX24" fmla="*/ 423510 w 745244"/>
              <a:gd name="connsiteY24" fmla="*/ 16934 h 1066810"/>
              <a:gd name="connsiteX25" fmla="*/ 465844 w 745244"/>
              <a:gd name="connsiteY25" fmla="*/ 59267 h 1066810"/>
              <a:gd name="connsiteX26" fmla="*/ 508177 w 745244"/>
              <a:gd name="connsiteY26" fmla="*/ 101600 h 1066810"/>
              <a:gd name="connsiteX27" fmla="*/ 626710 w 745244"/>
              <a:gd name="connsiteY27" fmla="*/ 118534 h 1066810"/>
              <a:gd name="connsiteX28" fmla="*/ 643644 w 745244"/>
              <a:gd name="connsiteY28" fmla="*/ 135467 h 1066810"/>
              <a:gd name="connsiteX29" fmla="*/ 652110 w 745244"/>
              <a:gd name="connsiteY29" fmla="*/ 160867 h 1066810"/>
              <a:gd name="connsiteX30" fmla="*/ 643644 w 745244"/>
              <a:gd name="connsiteY30" fmla="*/ 304800 h 1066810"/>
              <a:gd name="connsiteX31" fmla="*/ 626710 w 745244"/>
              <a:gd name="connsiteY31" fmla="*/ 372534 h 1066810"/>
              <a:gd name="connsiteX32" fmla="*/ 652110 w 745244"/>
              <a:gd name="connsiteY32" fmla="*/ 431800 h 1066810"/>
              <a:gd name="connsiteX33" fmla="*/ 677510 w 745244"/>
              <a:gd name="connsiteY33" fmla="*/ 482600 h 1066810"/>
              <a:gd name="connsiteX34" fmla="*/ 685977 w 745244"/>
              <a:gd name="connsiteY34" fmla="*/ 584200 h 1066810"/>
              <a:gd name="connsiteX35" fmla="*/ 702910 w 745244"/>
              <a:gd name="connsiteY35" fmla="*/ 601134 h 1066810"/>
              <a:gd name="connsiteX36" fmla="*/ 694444 w 745244"/>
              <a:gd name="connsiteY36" fmla="*/ 668867 h 1066810"/>
              <a:gd name="connsiteX37" fmla="*/ 677510 w 745244"/>
              <a:gd name="connsiteY37" fmla="*/ 719667 h 1066810"/>
              <a:gd name="connsiteX38" fmla="*/ 702910 w 745244"/>
              <a:gd name="connsiteY38" fmla="*/ 863600 h 1066810"/>
              <a:gd name="connsiteX39" fmla="*/ 711377 w 745244"/>
              <a:gd name="connsiteY39" fmla="*/ 905934 h 1066810"/>
              <a:gd name="connsiteX40" fmla="*/ 745244 w 745244"/>
              <a:gd name="connsiteY40" fmla="*/ 948267 h 1066810"/>
              <a:gd name="connsiteX41" fmla="*/ 736777 w 745244"/>
              <a:gd name="connsiteY41" fmla="*/ 1007534 h 1066810"/>
              <a:gd name="connsiteX42" fmla="*/ 711377 w 745244"/>
              <a:gd name="connsiteY42" fmla="*/ 1024467 h 1066810"/>
              <a:gd name="connsiteX43" fmla="*/ 685977 w 745244"/>
              <a:gd name="connsiteY43" fmla="*/ 1032934 h 1066810"/>
              <a:gd name="connsiteX44" fmla="*/ 575910 w 745244"/>
              <a:gd name="connsiteY44" fmla="*/ 1049867 h 1066810"/>
              <a:gd name="connsiteX45" fmla="*/ 465844 w 745244"/>
              <a:gd name="connsiteY45" fmla="*/ 1058334 h 1066810"/>
              <a:gd name="connsiteX46" fmla="*/ 440444 w 745244"/>
              <a:gd name="connsiteY46" fmla="*/ 1049867 h 1066810"/>
              <a:gd name="connsiteX47" fmla="*/ 423510 w 745244"/>
              <a:gd name="connsiteY47" fmla="*/ 1032934 h 1066810"/>
              <a:gd name="connsiteX48" fmla="*/ 431977 w 745244"/>
              <a:gd name="connsiteY48" fmla="*/ 973667 h 1066810"/>
              <a:gd name="connsiteX49" fmla="*/ 448910 w 745244"/>
              <a:gd name="connsiteY49" fmla="*/ 973667 h 10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45244" h="1066810">
                <a:moveTo>
                  <a:pt x="448910" y="973667"/>
                </a:moveTo>
                <a:cubicBezTo>
                  <a:pt x="441237" y="935301"/>
                  <a:pt x="436805" y="893827"/>
                  <a:pt x="406577" y="863600"/>
                </a:cubicBezTo>
                <a:lnTo>
                  <a:pt x="372710" y="829734"/>
                </a:lnTo>
                <a:cubicBezTo>
                  <a:pt x="367066" y="818445"/>
                  <a:pt x="363661" y="805723"/>
                  <a:pt x="355777" y="795867"/>
                </a:cubicBezTo>
                <a:cubicBezTo>
                  <a:pt x="345204" y="782651"/>
                  <a:pt x="304752" y="739323"/>
                  <a:pt x="279577" y="728134"/>
                </a:cubicBezTo>
                <a:cubicBezTo>
                  <a:pt x="263266" y="720885"/>
                  <a:pt x="245710" y="716844"/>
                  <a:pt x="228777" y="711200"/>
                </a:cubicBezTo>
                <a:lnTo>
                  <a:pt x="203377" y="702734"/>
                </a:lnTo>
                <a:cubicBezTo>
                  <a:pt x="162315" y="661672"/>
                  <a:pt x="178366" y="682151"/>
                  <a:pt x="152577" y="643467"/>
                </a:cubicBezTo>
                <a:cubicBezTo>
                  <a:pt x="146933" y="620889"/>
                  <a:pt x="133859" y="598938"/>
                  <a:pt x="135644" y="575734"/>
                </a:cubicBezTo>
                <a:cubicBezTo>
                  <a:pt x="145640" y="445770"/>
                  <a:pt x="138906" y="502095"/>
                  <a:pt x="152577" y="406400"/>
                </a:cubicBezTo>
                <a:cubicBezTo>
                  <a:pt x="149755" y="389467"/>
                  <a:pt x="151082" y="371287"/>
                  <a:pt x="144110" y="355600"/>
                </a:cubicBezTo>
                <a:cubicBezTo>
                  <a:pt x="135379" y="335956"/>
                  <a:pt x="108392" y="325835"/>
                  <a:pt x="93310" y="313267"/>
                </a:cubicBezTo>
                <a:cubicBezTo>
                  <a:pt x="84112" y="305602"/>
                  <a:pt x="77108" y="295532"/>
                  <a:pt x="67910" y="287867"/>
                </a:cubicBezTo>
                <a:cubicBezTo>
                  <a:pt x="60093" y="281353"/>
                  <a:pt x="50168" y="277635"/>
                  <a:pt x="42510" y="270934"/>
                </a:cubicBezTo>
                <a:cubicBezTo>
                  <a:pt x="27491" y="257793"/>
                  <a:pt x="177" y="228600"/>
                  <a:pt x="177" y="228600"/>
                </a:cubicBezTo>
                <a:cubicBezTo>
                  <a:pt x="2520" y="205168"/>
                  <a:pt x="-9464" y="144521"/>
                  <a:pt x="25577" y="127000"/>
                </a:cubicBezTo>
                <a:cubicBezTo>
                  <a:pt x="41542" y="119017"/>
                  <a:pt x="59444" y="115711"/>
                  <a:pt x="76377" y="110067"/>
                </a:cubicBezTo>
                <a:lnTo>
                  <a:pt x="101777" y="101600"/>
                </a:lnTo>
                <a:lnTo>
                  <a:pt x="127177" y="93134"/>
                </a:lnTo>
                <a:cubicBezTo>
                  <a:pt x="135644" y="95956"/>
                  <a:pt x="143652" y="101600"/>
                  <a:pt x="152577" y="101600"/>
                </a:cubicBezTo>
                <a:cubicBezTo>
                  <a:pt x="180940" y="101600"/>
                  <a:pt x="209607" y="99512"/>
                  <a:pt x="237244" y="93134"/>
                </a:cubicBezTo>
                <a:cubicBezTo>
                  <a:pt x="247159" y="90846"/>
                  <a:pt x="255039" y="82960"/>
                  <a:pt x="262644" y="76200"/>
                </a:cubicBezTo>
                <a:cubicBezTo>
                  <a:pt x="280542" y="60290"/>
                  <a:pt x="293518" y="38683"/>
                  <a:pt x="313444" y="25400"/>
                </a:cubicBezTo>
                <a:cubicBezTo>
                  <a:pt x="346270" y="3517"/>
                  <a:pt x="329191" y="11685"/>
                  <a:pt x="364244" y="0"/>
                </a:cubicBezTo>
                <a:cubicBezTo>
                  <a:pt x="367177" y="733"/>
                  <a:pt x="417437" y="12379"/>
                  <a:pt x="423510" y="16934"/>
                </a:cubicBezTo>
                <a:cubicBezTo>
                  <a:pt x="439475" y="28908"/>
                  <a:pt x="454774" y="42662"/>
                  <a:pt x="465844" y="59267"/>
                </a:cubicBezTo>
                <a:cubicBezTo>
                  <a:pt x="482777" y="84668"/>
                  <a:pt x="479954" y="87489"/>
                  <a:pt x="508177" y="101600"/>
                </a:cubicBezTo>
                <a:cubicBezTo>
                  <a:pt x="540755" y="117889"/>
                  <a:pt x="602910" y="116370"/>
                  <a:pt x="626710" y="118534"/>
                </a:cubicBezTo>
                <a:cubicBezTo>
                  <a:pt x="632355" y="124178"/>
                  <a:pt x="639537" y="128622"/>
                  <a:pt x="643644" y="135467"/>
                </a:cubicBezTo>
                <a:cubicBezTo>
                  <a:pt x="648236" y="143120"/>
                  <a:pt x="652110" y="151942"/>
                  <a:pt x="652110" y="160867"/>
                </a:cubicBezTo>
                <a:cubicBezTo>
                  <a:pt x="652110" y="208928"/>
                  <a:pt x="649370" y="257082"/>
                  <a:pt x="643644" y="304800"/>
                </a:cubicBezTo>
                <a:cubicBezTo>
                  <a:pt x="640871" y="327907"/>
                  <a:pt x="626710" y="372534"/>
                  <a:pt x="626710" y="372534"/>
                </a:cubicBezTo>
                <a:cubicBezTo>
                  <a:pt x="644332" y="443016"/>
                  <a:pt x="622875" y="373331"/>
                  <a:pt x="652110" y="431800"/>
                </a:cubicBezTo>
                <a:cubicBezTo>
                  <a:pt x="687163" y="501907"/>
                  <a:pt x="628983" y="409808"/>
                  <a:pt x="677510" y="482600"/>
                </a:cubicBezTo>
                <a:cubicBezTo>
                  <a:pt x="680332" y="516467"/>
                  <a:pt x="678856" y="550970"/>
                  <a:pt x="685977" y="584200"/>
                </a:cubicBezTo>
                <a:cubicBezTo>
                  <a:pt x="687650" y="592005"/>
                  <a:pt x="702116" y="593191"/>
                  <a:pt x="702910" y="601134"/>
                </a:cubicBezTo>
                <a:cubicBezTo>
                  <a:pt x="705174" y="623774"/>
                  <a:pt x="699212" y="646619"/>
                  <a:pt x="694444" y="668867"/>
                </a:cubicBezTo>
                <a:cubicBezTo>
                  <a:pt x="690704" y="686320"/>
                  <a:pt x="677510" y="719667"/>
                  <a:pt x="677510" y="719667"/>
                </a:cubicBezTo>
                <a:cubicBezTo>
                  <a:pt x="694897" y="876141"/>
                  <a:pt x="673997" y="719037"/>
                  <a:pt x="702910" y="863600"/>
                </a:cubicBezTo>
                <a:cubicBezTo>
                  <a:pt x="705732" y="877711"/>
                  <a:pt x="706324" y="892459"/>
                  <a:pt x="711377" y="905934"/>
                </a:cubicBezTo>
                <a:cubicBezTo>
                  <a:pt x="717786" y="923025"/>
                  <a:pt x="732844" y="935868"/>
                  <a:pt x="745244" y="948267"/>
                </a:cubicBezTo>
                <a:cubicBezTo>
                  <a:pt x="742422" y="968023"/>
                  <a:pt x="744882" y="989298"/>
                  <a:pt x="736777" y="1007534"/>
                </a:cubicBezTo>
                <a:cubicBezTo>
                  <a:pt x="732644" y="1016833"/>
                  <a:pt x="720478" y="1019916"/>
                  <a:pt x="711377" y="1024467"/>
                </a:cubicBezTo>
                <a:cubicBezTo>
                  <a:pt x="703395" y="1028458"/>
                  <a:pt x="694558" y="1030482"/>
                  <a:pt x="685977" y="1032934"/>
                </a:cubicBezTo>
                <a:cubicBezTo>
                  <a:pt x="639321" y="1046264"/>
                  <a:pt x="637310" y="1043044"/>
                  <a:pt x="575910" y="1049867"/>
                </a:cubicBezTo>
                <a:cubicBezTo>
                  <a:pt x="504755" y="1067655"/>
                  <a:pt x="524481" y="1072993"/>
                  <a:pt x="465844" y="1058334"/>
                </a:cubicBezTo>
                <a:cubicBezTo>
                  <a:pt x="457186" y="1056169"/>
                  <a:pt x="448911" y="1052689"/>
                  <a:pt x="440444" y="1049867"/>
                </a:cubicBezTo>
                <a:cubicBezTo>
                  <a:pt x="434799" y="1044223"/>
                  <a:pt x="424392" y="1040868"/>
                  <a:pt x="423510" y="1032934"/>
                </a:cubicBezTo>
                <a:cubicBezTo>
                  <a:pt x="421306" y="1013100"/>
                  <a:pt x="429502" y="993469"/>
                  <a:pt x="431977" y="973667"/>
                </a:cubicBezTo>
                <a:cubicBezTo>
                  <a:pt x="432327" y="970866"/>
                  <a:pt x="431977" y="968022"/>
                  <a:pt x="448910" y="973667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הסבר מלבני מעוגל 7"/>
          <p:cNvSpPr/>
          <p:nvPr/>
        </p:nvSpPr>
        <p:spPr>
          <a:xfrm>
            <a:off x="2635135" y="3532315"/>
            <a:ext cx="2634955" cy="949980"/>
          </a:xfrm>
          <a:prstGeom prst="wedgeRoundRectCallout">
            <a:avLst>
              <a:gd name="adj1" fmla="val 25189"/>
              <a:gd name="adj2" fmla="val 8832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smtClean="0"/>
              <a:t>וואו!</a:t>
            </a:r>
          </a:p>
          <a:p>
            <a:pPr algn="ctr"/>
            <a:r>
              <a:rPr lang="he-IL" sz="2400" b="1" dirty="0" smtClean="0"/>
              <a:t>הבניין החדש יפה!</a:t>
            </a:r>
            <a:endParaRPr lang="he-IL" sz="2400" b="1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760">
            <a:off x="9103481" y="5475193"/>
            <a:ext cx="731351" cy="959187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55" y="5353352"/>
            <a:ext cx="683892" cy="92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1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0"/>
            <a:ext cx="12192000" cy="684559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348">
            <a:off x="4885359" y="4140321"/>
            <a:ext cx="1961278" cy="2572269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5591">
            <a:off x="3371122" y="4007317"/>
            <a:ext cx="1834006" cy="2492367"/>
          </a:xfrm>
          <a:prstGeom prst="rect">
            <a:avLst/>
          </a:prstGeom>
        </p:spPr>
      </p:pic>
      <p:sp>
        <p:nvSpPr>
          <p:cNvPr id="7" name="צורה חופשית 6"/>
          <p:cNvSpPr/>
          <p:nvPr/>
        </p:nvSpPr>
        <p:spPr>
          <a:xfrm>
            <a:off x="5552902" y="6011204"/>
            <a:ext cx="221920" cy="148527"/>
          </a:xfrm>
          <a:custGeom>
            <a:avLst/>
            <a:gdLst>
              <a:gd name="connsiteX0" fmla="*/ 731 w 216862"/>
              <a:gd name="connsiteY0" fmla="*/ 99753 h 208661"/>
              <a:gd name="connsiteX1" fmla="*/ 17356 w 216862"/>
              <a:gd name="connsiteY1" fmla="*/ 58190 h 208661"/>
              <a:gd name="connsiteX2" fmla="*/ 33982 w 216862"/>
              <a:gd name="connsiteY2" fmla="*/ 8313 h 208661"/>
              <a:gd name="connsiteX3" fmla="*/ 58920 w 216862"/>
              <a:gd name="connsiteY3" fmla="*/ 0 h 208661"/>
              <a:gd name="connsiteX4" fmla="*/ 83858 w 216862"/>
              <a:gd name="connsiteY4" fmla="*/ 8313 h 208661"/>
              <a:gd name="connsiteX5" fmla="*/ 92171 w 216862"/>
              <a:gd name="connsiteY5" fmla="*/ 33251 h 208661"/>
              <a:gd name="connsiteX6" fmla="*/ 142047 w 216862"/>
              <a:gd name="connsiteY6" fmla="*/ 16626 h 208661"/>
              <a:gd name="connsiteX7" fmla="*/ 166985 w 216862"/>
              <a:gd name="connsiteY7" fmla="*/ 24939 h 208661"/>
              <a:gd name="connsiteX8" fmla="*/ 200236 w 216862"/>
              <a:gd name="connsiteY8" fmla="*/ 99753 h 208661"/>
              <a:gd name="connsiteX9" fmla="*/ 216862 w 216862"/>
              <a:gd name="connsiteY9" fmla="*/ 116379 h 208661"/>
              <a:gd name="connsiteX10" fmla="*/ 208549 w 216862"/>
              <a:gd name="connsiteY10" fmla="*/ 141317 h 208661"/>
              <a:gd name="connsiteX11" fmla="*/ 158673 w 216862"/>
              <a:gd name="connsiteY11" fmla="*/ 157942 h 208661"/>
              <a:gd name="connsiteX12" fmla="*/ 50607 w 216862"/>
              <a:gd name="connsiteY12" fmla="*/ 174568 h 208661"/>
              <a:gd name="connsiteX13" fmla="*/ 9044 w 216862"/>
              <a:gd name="connsiteY13" fmla="*/ 191193 h 208661"/>
              <a:gd name="connsiteX14" fmla="*/ 731 w 216862"/>
              <a:gd name="connsiteY14" fmla="*/ 99753 h 20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862" h="208661">
                <a:moveTo>
                  <a:pt x="731" y="99753"/>
                </a:moveTo>
                <a:cubicBezTo>
                  <a:pt x="2116" y="77586"/>
                  <a:pt x="12257" y="72213"/>
                  <a:pt x="17356" y="58190"/>
                </a:cubicBezTo>
                <a:cubicBezTo>
                  <a:pt x="23345" y="41720"/>
                  <a:pt x="17356" y="13855"/>
                  <a:pt x="33982" y="8313"/>
                </a:cubicBezTo>
                <a:lnTo>
                  <a:pt x="58920" y="0"/>
                </a:lnTo>
                <a:cubicBezTo>
                  <a:pt x="67233" y="2771"/>
                  <a:pt x="77662" y="2117"/>
                  <a:pt x="83858" y="8313"/>
                </a:cubicBezTo>
                <a:cubicBezTo>
                  <a:pt x="90054" y="14509"/>
                  <a:pt x="83497" y="32012"/>
                  <a:pt x="92171" y="33251"/>
                </a:cubicBezTo>
                <a:cubicBezTo>
                  <a:pt x="109519" y="35729"/>
                  <a:pt x="142047" y="16626"/>
                  <a:pt x="142047" y="16626"/>
                </a:cubicBezTo>
                <a:cubicBezTo>
                  <a:pt x="150360" y="19397"/>
                  <a:pt x="160143" y="19465"/>
                  <a:pt x="166985" y="24939"/>
                </a:cubicBezTo>
                <a:cubicBezTo>
                  <a:pt x="213917" y="62484"/>
                  <a:pt x="144345" y="43862"/>
                  <a:pt x="200236" y="99753"/>
                </a:cubicBezTo>
                <a:lnTo>
                  <a:pt x="216862" y="116379"/>
                </a:lnTo>
                <a:cubicBezTo>
                  <a:pt x="214091" y="124692"/>
                  <a:pt x="215679" y="136224"/>
                  <a:pt x="208549" y="141317"/>
                </a:cubicBezTo>
                <a:cubicBezTo>
                  <a:pt x="194289" y="151503"/>
                  <a:pt x="176062" y="155768"/>
                  <a:pt x="158673" y="157942"/>
                </a:cubicBezTo>
                <a:cubicBezTo>
                  <a:pt x="78151" y="168008"/>
                  <a:pt x="114077" y="161874"/>
                  <a:pt x="50607" y="174568"/>
                </a:cubicBezTo>
                <a:cubicBezTo>
                  <a:pt x="47051" y="185237"/>
                  <a:pt x="39884" y="234369"/>
                  <a:pt x="9044" y="191193"/>
                </a:cubicBezTo>
                <a:cubicBezTo>
                  <a:pt x="-1091" y="177004"/>
                  <a:pt x="-654" y="121920"/>
                  <a:pt x="731" y="9975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צורה חופשית 7"/>
          <p:cNvSpPr/>
          <p:nvPr/>
        </p:nvSpPr>
        <p:spPr>
          <a:xfrm>
            <a:off x="4088186" y="5803386"/>
            <a:ext cx="199939" cy="148527"/>
          </a:xfrm>
          <a:custGeom>
            <a:avLst/>
            <a:gdLst>
              <a:gd name="connsiteX0" fmla="*/ 731 w 216862"/>
              <a:gd name="connsiteY0" fmla="*/ 99753 h 208661"/>
              <a:gd name="connsiteX1" fmla="*/ 17356 w 216862"/>
              <a:gd name="connsiteY1" fmla="*/ 58190 h 208661"/>
              <a:gd name="connsiteX2" fmla="*/ 33982 w 216862"/>
              <a:gd name="connsiteY2" fmla="*/ 8313 h 208661"/>
              <a:gd name="connsiteX3" fmla="*/ 58920 w 216862"/>
              <a:gd name="connsiteY3" fmla="*/ 0 h 208661"/>
              <a:gd name="connsiteX4" fmla="*/ 83858 w 216862"/>
              <a:gd name="connsiteY4" fmla="*/ 8313 h 208661"/>
              <a:gd name="connsiteX5" fmla="*/ 92171 w 216862"/>
              <a:gd name="connsiteY5" fmla="*/ 33251 h 208661"/>
              <a:gd name="connsiteX6" fmla="*/ 142047 w 216862"/>
              <a:gd name="connsiteY6" fmla="*/ 16626 h 208661"/>
              <a:gd name="connsiteX7" fmla="*/ 166985 w 216862"/>
              <a:gd name="connsiteY7" fmla="*/ 24939 h 208661"/>
              <a:gd name="connsiteX8" fmla="*/ 200236 w 216862"/>
              <a:gd name="connsiteY8" fmla="*/ 99753 h 208661"/>
              <a:gd name="connsiteX9" fmla="*/ 216862 w 216862"/>
              <a:gd name="connsiteY9" fmla="*/ 116379 h 208661"/>
              <a:gd name="connsiteX10" fmla="*/ 208549 w 216862"/>
              <a:gd name="connsiteY10" fmla="*/ 141317 h 208661"/>
              <a:gd name="connsiteX11" fmla="*/ 158673 w 216862"/>
              <a:gd name="connsiteY11" fmla="*/ 157942 h 208661"/>
              <a:gd name="connsiteX12" fmla="*/ 50607 w 216862"/>
              <a:gd name="connsiteY12" fmla="*/ 174568 h 208661"/>
              <a:gd name="connsiteX13" fmla="*/ 9044 w 216862"/>
              <a:gd name="connsiteY13" fmla="*/ 191193 h 208661"/>
              <a:gd name="connsiteX14" fmla="*/ 731 w 216862"/>
              <a:gd name="connsiteY14" fmla="*/ 99753 h 20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862" h="208661">
                <a:moveTo>
                  <a:pt x="731" y="99753"/>
                </a:moveTo>
                <a:cubicBezTo>
                  <a:pt x="2116" y="77586"/>
                  <a:pt x="12257" y="72213"/>
                  <a:pt x="17356" y="58190"/>
                </a:cubicBezTo>
                <a:cubicBezTo>
                  <a:pt x="23345" y="41720"/>
                  <a:pt x="17356" y="13855"/>
                  <a:pt x="33982" y="8313"/>
                </a:cubicBezTo>
                <a:lnTo>
                  <a:pt x="58920" y="0"/>
                </a:lnTo>
                <a:cubicBezTo>
                  <a:pt x="67233" y="2771"/>
                  <a:pt x="77662" y="2117"/>
                  <a:pt x="83858" y="8313"/>
                </a:cubicBezTo>
                <a:cubicBezTo>
                  <a:pt x="90054" y="14509"/>
                  <a:pt x="83497" y="32012"/>
                  <a:pt x="92171" y="33251"/>
                </a:cubicBezTo>
                <a:cubicBezTo>
                  <a:pt x="109519" y="35729"/>
                  <a:pt x="142047" y="16626"/>
                  <a:pt x="142047" y="16626"/>
                </a:cubicBezTo>
                <a:cubicBezTo>
                  <a:pt x="150360" y="19397"/>
                  <a:pt x="160143" y="19465"/>
                  <a:pt x="166985" y="24939"/>
                </a:cubicBezTo>
                <a:cubicBezTo>
                  <a:pt x="213917" y="62484"/>
                  <a:pt x="144345" y="43862"/>
                  <a:pt x="200236" y="99753"/>
                </a:cubicBezTo>
                <a:lnTo>
                  <a:pt x="216862" y="116379"/>
                </a:lnTo>
                <a:cubicBezTo>
                  <a:pt x="214091" y="124692"/>
                  <a:pt x="215679" y="136224"/>
                  <a:pt x="208549" y="141317"/>
                </a:cubicBezTo>
                <a:cubicBezTo>
                  <a:pt x="194289" y="151503"/>
                  <a:pt x="176062" y="155768"/>
                  <a:pt x="158673" y="157942"/>
                </a:cubicBezTo>
                <a:cubicBezTo>
                  <a:pt x="78151" y="168008"/>
                  <a:pt x="114077" y="161874"/>
                  <a:pt x="50607" y="174568"/>
                </a:cubicBezTo>
                <a:cubicBezTo>
                  <a:pt x="47051" y="185237"/>
                  <a:pt x="39884" y="234369"/>
                  <a:pt x="9044" y="191193"/>
                </a:cubicBezTo>
                <a:cubicBezTo>
                  <a:pt x="-1091" y="177004"/>
                  <a:pt x="-654" y="121920"/>
                  <a:pt x="731" y="9975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הסבר מלבני מעוגל 8"/>
          <p:cNvSpPr/>
          <p:nvPr/>
        </p:nvSpPr>
        <p:spPr>
          <a:xfrm>
            <a:off x="5031971" y="2329879"/>
            <a:ext cx="2128058" cy="1564400"/>
          </a:xfrm>
          <a:prstGeom prst="wedgeRoundRectCallout">
            <a:avLst>
              <a:gd name="adj1" fmla="val 13933"/>
              <a:gd name="adj2" fmla="val 8960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smtClean="0"/>
              <a:t>גם עליך נשפך מהדבר הזה של אבא?</a:t>
            </a:r>
            <a:endParaRPr lang="he-IL" sz="2400" b="1" dirty="0"/>
          </a:p>
        </p:txBody>
      </p:sp>
      <p:sp>
        <p:nvSpPr>
          <p:cNvPr id="10" name="הסבר מלבני מעוגל 9"/>
          <p:cNvSpPr/>
          <p:nvPr/>
        </p:nvSpPr>
        <p:spPr>
          <a:xfrm>
            <a:off x="3772736" y="3242047"/>
            <a:ext cx="1030778" cy="838719"/>
          </a:xfrm>
          <a:prstGeom prst="wedgeRoundRectCallout">
            <a:avLst>
              <a:gd name="adj1" fmla="val -26478"/>
              <a:gd name="adj2" fmla="val 7340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כן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1095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0"/>
            <a:ext cx="12192000" cy="684559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348">
            <a:off x="4885359" y="4140321"/>
            <a:ext cx="1961278" cy="2572269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5591">
            <a:off x="3371122" y="4007317"/>
            <a:ext cx="1834006" cy="2492367"/>
          </a:xfrm>
          <a:prstGeom prst="rect">
            <a:avLst/>
          </a:prstGeom>
        </p:spPr>
      </p:pic>
      <p:sp>
        <p:nvSpPr>
          <p:cNvPr id="5" name="צורה חופשית 4"/>
          <p:cNvSpPr/>
          <p:nvPr/>
        </p:nvSpPr>
        <p:spPr>
          <a:xfrm>
            <a:off x="5552902" y="6011204"/>
            <a:ext cx="221920" cy="148527"/>
          </a:xfrm>
          <a:custGeom>
            <a:avLst/>
            <a:gdLst>
              <a:gd name="connsiteX0" fmla="*/ 731 w 216862"/>
              <a:gd name="connsiteY0" fmla="*/ 99753 h 208661"/>
              <a:gd name="connsiteX1" fmla="*/ 17356 w 216862"/>
              <a:gd name="connsiteY1" fmla="*/ 58190 h 208661"/>
              <a:gd name="connsiteX2" fmla="*/ 33982 w 216862"/>
              <a:gd name="connsiteY2" fmla="*/ 8313 h 208661"/>
              <a:gd name="connsiteX3" fmla="*/ 58920 w 216862"/>
              <a:gd name="connsiteY3" fmla="*/ 0 h 208661"/>
              <a:gd name="connsiteX4" fmla="*/ 83858 w 216862"/>
              <a:gd name="connsiteY4" fmla="*/ 8313 h 208661"/>
              <a:gd name="connsiteX5" fmla="*/ 92171 w 216862"/>
              <a:gd name="connsiteY5" fmla="*/ 33251 h 208661"/>
              <a:gd name="connsiteX6" fmla="*/ 142047 w 216862"/>
              <a:gd name="connsiteY6" fmla="*/ 16626 h 208661"/>
              <a:gd name="connsiteX7" fmla="*/ 166985 w 216862"/>
              <a:gd name="connsiteY7" fmla="*/ 24939 h 208661"/>
              <a:gd name="connsiteX8" fmla="*/ 200236 w 216862"/>
              <a:gd name="connsiteY8" fmla="*/ 99753 h 208661"/>
              <a:gd name="connsiteX9" fmla="*/ 216862 w 216862"/>
              <a:gd name="connsiteY9" fmla="*/ 116379 h 208661"/>
              <a:gd name="connsiteX10" fmla="*/ 208549 w 216862"/>
              <a:gd name="connsiteY10" fmla="*/ 141317 h 208661"/>
              <a:gd name="connsiteX11" fmla="*/ 158673 w 216862"/>
              <a:gd name="connsiteY11" fmla="*/ 157942 h 208661"/>
              <a:gd name="connsiteX12" fmla="*/ 50607 w 216862"/>
              <a:gd name="connsiteY12" fmla="*/ 174568 h 208661"/>
              <a:gd name="connsiteX13" fmla="*/ 9044 w 216862"/>
              <a:gd name="connsiteY13" fmla="*/ 191193 h 208661"/>
              <a:gd name="connsiteX14" fmla="*/ 731 w 216862"/>
              <a:gd name="connsiteY14" fmla="*/ 99753 h 20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862" h="208661">
                <a:moveTo>
                  <a:pt x="731" y="99753"/>
                </a:moveTo>
                <a:cubicBezTo>
                  <a:pt x="2116" y="77586"/>
                  <a:pt x="12257" y="72213"/>
                  <a:pt x="17356" y="58190"/>
                </a:cubicBezTo>
                <a:cubicBezTo>
                  <a:pt x="23345" y="41720"/>
                  <a:pt x="17356" y="13855"/>
                  <a:pt x="33982" y="8313"/>
                </a:cubicBezTo>
                <a:lnTo>
                  <a:pt x="58920" y="0"/>
                </a:lnTo>
                <a:cubicBezTo>
                  <a:pt x="67233" y="2771"/>
                  <a:pt x="77662" y="2117"/>
                  <a:pt x="83858" y="8313"/>
                </a:cubicBezTo>
                <a:cubicBezTo>
                  <a:pt x="90054" y="14509"/>
                  <a:pt x="83497" y="32012"/>
                  <a:pt x="92171" y="33251"/>
                </a:cubicBezTo>
                <a:cubicBezTo>
                  <a:pt x="109519" y="35729"/>
                  <a:pt x="142047" y="16626"/>
                  <a:pt x="142047" y="16626"/>
                </a:cubicBezTo>
                <a:cubicBezTo>
                  <a:pt x="150360" y="19397"/>
                  <a:pt x="160143" y="19465"/>
                  <a:pt x="166985" y="24939"/>
                </a:cubicBezTo>
                <a:cubicBezTo>
                  <a:pt x="213917" y="62484"/>
                  <a:pt x="144345" y="43862"/>
                  <a:pt x="200236" y="99753"/>
                </a:cubicBezTo>
                <a:lnTo>
                  <a:pt x="216862" y="116379"/>
                </a:lnTo>
                <a:cubicBezTo>
                  <a:pt x="214091" y="124692"/>
                  <a:pt x="215679" y="136224"/>
                  <a:pt x="208549" y="141317"/>
                </a:cubicBezTo>
                <a:cubicBezTo>
                  <a:pt x="194289" y="151503"/>
                  <a:pt x="176062" y="155768"/>
                  <a:pt x="158673" y="157942"/>
                </a:cubicBezTo>
                <a:cubicBezTo>
                  <a:pt x="78151" y="168008"/>
                  <a:pt x="114077" y="161874"/>
                  <a:pt x="50607" y="174568"/>
                </a:cubicBezTo>
                <a:cubicBezTo>
                  <a:pt x="47051" y="185237"/>
                  <a:pt x="39884" y="234369"/>
                  <a:pt x="9044" y="191193"/>
                </a:cubicBezTo>
                <a:cubicBezTo>
                  <a:pt x="-1091" y="177004"/>
                  <a:pt x="-654" y="121920"/>
                  <a:pt x="731" y="9975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צורה חופשית 5"/>
          <p:cNvSpPr/>
          <p:nvPr/>
        </p:nvSpPr>
        <p:spPr>
          <a:xfrm>
            <a:off x="4088186" y="5803386"/>
            <a:ext cx="199939" cy="148527"/>
          </a:xfrm>
          <a:custGeom>
            <a:avLst/>
            <a:gdLst>
              <a:gd name="connsiteX0" fmla="*/ 731 w 216862"/>
              <a:gd name="connsiteY0" fmla="*/ 99753 h 208661"/>
              <a:gd name="connsiteX1" fmla="*/ 17356 w 216862"/>
              <a:gd name="connsiteY1" fmla="*/ 58190 h 208661"/>
              <a:gd name="connsiteX2" fmla="*/ 33982 w 216862"/>
              <a:gd name="connsiteY2" fmla="*/ 8313 h 208661"/>
              <a:gd name="connsiteX3" fmla="*/ 58920 w 216862"/>
              <a:gd name="connsiteY3" fmla="*/ 0 h 208661"/>
              <a:gd name="connsiteX4" fmla="*/ 83858 w 216862"/>
              <a:gd name="connsiteY4" fmla="*/ 8313 h 208661"/>
              <a:gd name="connsiteX5" fmla="*/ 92171 w 216862"/>
              <a:gd name="connsiteY5" fmla="*/ 33251 h 208661"/>
              <a:gd name="connsiteX6" fmla="*/ 142047 w 216862"/>
              <a:gd name="connsiteY6" fmla="*/ 16626 h 208661"/>
              <a:gd name="connsiteX7" fmla="*/ 166985 w 216862"/>
              <a:gd name="connsiteY7" fmla="*/ 24939 h 208661"/>
              <a:gd name="connsiteX8" fmla="*/ 200236 w 216862"/>
              <a:gd name="connsiteY8" fmla="*/ 99753 h 208661"/>
              <a:gd name="connsiteX9" fmla="*/ 216862 w 216862"/>
              <a:gd name="connsiteY9" fmla="*/ 116379 h 208661"/>
              <a:gd name="connsiteX10" fmla="*/ 208549 w 216862"/>
              <a:gd name="connsiteY10" fmla="*/ 141317 h 208661"/>
              <a:gd name="connsiteX11" fmla="*/ 158673 w 216862"/>
              <a:gd name="connsiteY11" fmla="*/ 157942 h 208661"/>
              <a:gd name="connsiteX12" fmla="*/ 50607 w 216862"/>
              <a:gd name="connsiteY12" fmla="*/ 174568 h 208661"/>
              <a:gd name="connsiteX13" fmla="*/ 9044 w 216862"/>
              <a:gd name="connsiteY13" fmla="*/ 191193 h 208661"/>
              <a:gd name="connsiteX14" fmla="*/ 731 w 216862"/>
              <a:gd name="connsiteY14" fmla="*/ 99753 h 20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862" h="208661">
                <a:moveTo>
                  <a:pt x="731" y="99753"/>
                </a:moveTo>
                <a:cubicBezTo>
                  <a:pt x="2116" y="77586"/>
                  <a:pt x="12257" y="72213"/>
                  <a:pt x="17356" y="58190"/>
                </a:cubicBezTo>
                <a:cubicBezTo>
                  <a:pt x="23345" y="41720"/>
                  <a:pt x="17356" y="13855"/>
                  <a:pt x="33982" y="8313"/>
                </a:cubicBezTo>
                <a:lnTo>
                  <a:pt x="58920" y="0"/>
                </a:lnTo>
                <a:cubicBezTo>
                  <a:pt x="67233" y="2771"/>
                  <a:pt x="77662" y="2117"/>
                  <a:pt x="83858" y="8313"/>
                </a:cubicBezTo>
                <a:cubicBezTo>
                  <a:pt x="90054" y="14509"/>
                  <a:pt x="83497" y="32012"/>
                  <a:pt x="92171" y="33251"/>
                </a:cubicBezTo>
                <a:cubicBezTo>
                  <a:pt x="109519" y="35729"/>
                  <a:pt x="142047" y="16626"/>
                  <a:pt x="142047" y="16626"/>
                </a:cubicBezTo>
                <a:cubicBezTo>
                  <a:pt x="150360" y="19397"/>
                  <a:pt x="160143" y="19465"/>
                  <a:pt x="166985" y="24939"/>
                </a:cubicBezTo>
                <a:cubicBezTo>
                  <a:pt x="213917" y="62484"/>
                  <a:pt x="144345" y="43862"/>
                  <a:pt x="200236" y="99753"/>
                </a:cubicBezTo>
                <a:lnTo>
                  <a:pt x="216862" y="116379"/>
                </a:lnTo>
                <a:cubicBezTo>
                  <a:pt x="214091" y="124692"/>
                  <a:pt x="215679" y="136224"/>
                  <a:pt x="208549" y="141317"/>
                </a:cubicBezTo>
                <a:cubicBezTo>
                  <a:pt x="194289" y="151503"/>
                  <a:pt x="176062" y="155768"/>
                  <a:pt x="158673" y="157942"/>
                </a:cubicBezTo>
                <a:cubicBezTo>
                  <a:pt x="78151" y="168008"/>
                  <a:pt x="114077" y="161874"/>
                  <a:pt x="50607" y="174568"/>
                </a:cubicBezTo>
                <a:cubicBezTo>
                  <a:pt x="47051" y="185237"/>
                  <a:pt x="39884" y="234369"/>
                  <a:pt x="9044" y="191193"/>
                </a:cubicBezTo>
                <a:cubicBezTo>
                  <a:pt x="-1091" y="177004"/>
                  <a:pt x="-654" y="121920"/>
                  <a:pt x="731" y="9975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הסבר מלבני מעוגל 6"/>
          <p:cNvSpPr/>
          <p:nvPr/>
        </p:nvSpPr>
        <p:spPr>
          <a:xfrm>
            <a:off x="5031971" y="2329879"/>
            <a:ext cx="2128058" cy="1564400"/>
          </a:xfrm>
          <a:prstGeom prst="wedgeRoundRectCallout">
            <a:avLst>
              <a:gd name="adj1" fmla="val 13933"/>
              <a:gd name="adj2" fmla="val 8960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smtClean="0"/>
              <a:t>בוא נלקק ונטעם את זה!</a:t>
            </a:r>
            <a:endParaRPr lang="he-IL" sz="2400" b="1" dirty="0"/>
          </a:p>
        </p:txBody>
      </p:sp>
      <p:sp>
        <p:nvSpPr>
          <p:cNvPr id="8" name="הסבר מלבני מעוגל 7"/>
          <p:cNvSpPr/>
          <p:nvPr/>
        </p:nvSpPr>
        <p:spPr>
          <a:xfrm>
            <a:off x="3532909" y="3242047"/>
            <a:ext cx="1270605" cy="838719"/>
          </a:xfrm>
          <a:prstGeom prst="wedgeRoundRectCallout">
            <a:avLst>
              <a:gd name="adj1" fmla="val -21898"/>
              <a:gd name="adj2" fmla="val 7934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err="1" smtClean="0"/>
              <a:t>יאלה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241114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0"/>
            <a:ext cx="12192000" cy="684559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348">
            <a:off x="4885359" y="4140321"/>
            <a:ext cx="1961278" cy="2572269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5591">
            <a:off x="3371122" y="4007317"/>
            <a:ext cx="1834006" cy="2492367"/>
          </a:xfrm>
          <a:prstGeom prst="rect">
            <a:avLst/>
          </a:prstGeom>
        </p:spPr>
      </p:pic>
      <p:sp>
        <p:nvSpPr>
          <p:cNvPr id="5" name="צורה חופשית 4"/>
          <p:cNvSpPr/>
          <p:nvPr/>
        </p:nvSpPr>
        <p:spPr>
          <a:xfrm>
            <a:off x="5552902" y="6011204"/>
            <a:ext cx="221920" cy="148527"/>
          </a:xfrm>
          <a:custGeom>
            <a:avLst/>
            <a:gdLst>
              <a:gd name="connsiteX0" fmla="*/ 731 w 216862"/>
              <a:gd name="connsiteY0" fmla="*/ 99753 h 208661"/>
              <a:gd name="connsiteX1" fmla="*/ 17356 w 216862"/>
              <a:gd name="connsiteY1" fmla="*/ 58190 h 208661"/>
              <a:gd name="connsiteX2" fmla="*/ 33982 w 216862"/>
              <a:gd name="connsiteY2" fmla="*/ 8313 h 208661"/>
              <a:gd name="connsiteX3" fmla="*/ 58920 w 216862"/>
              <a:gd name="connsiteY3" fmla="*/ 0 h 208661"/>
              <a:gd name="connsiteX4" fmla="*/ 83858 w 216862"/>
              <a:gd name="connsiteY4" fmla="*/ 8313 h 208661"/>
              <a:gd name="connsiteX5" fmla="*/ 92171 w 216862"/>
              <a:gd name="connsiteY5" fmla="*/ 33251 h 208661"/>
              <a:gd name="connsiteX6" fmla="*/ 142047 w 216862"/>
              <a:gd name="connsiteY6" fmla="*/ 16626 h 208661"/>
              <a:gd name="connsiteX7" fmla="*/ 166985 w 216862"/>
              <a:gd name="connsiteY7" fmla="*/ 24939 h 208661"/>
              <a:gd name="connsiteX8" fmla="*/ 200236 w 216862"/>
              <a:gd name="connsiteY8" fmla="*/ 99753 h 208661"/>
              <a:gd name="connsiteX9" fmla="*/ 216862 w 216862"/>
              <a:gd name="connsiteY9" fmla="*/ 116379 h 208661"/>
              <a:gd name="connsiteX10" fmla="*/ 208549 w 216862"/>
              <a:gd name="connsiteY10" fmla="*/ 141317 h 208661"/>
              <a:gd name="connsiteX11" fmla="*/ 158673 w 216862"/>
              <a:gd name="connsiteY11" fmla="*/ 157942 h 208661"/>
              <a:gd name="connsiteX12" fmla="*/ 50607 w 216862"/>
              <a:gd name="connsiteY12" fmla="*/ 174568 h 208661"/>
              <a:gd name="connsiteX13" fmla="*/ 9044 w 216862"/>
              <a:gd name="connsiteY13" fmla="*/ 191193 h 208661"/>
              <a:gd name="connsiteX14" fmla="*/ 731 w 216862"/>
              <a:gd name="connsiteY14" fmla="*/ 99753 h 20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862" h="208661">
                <a:moveTo>
                  <a:pt x="731" y="99753"/>
                </a:moveTo>
                <a:cubicBezTo>
                  <a:pt x="2116" y="77586"/>
                  <a:pt x="12257" y="72213"/>
                  <a:pt x="17356" y="58190"/>
                </a:cubicBezTo>
                <a:cubicBezTo>
                  <a:pt x="23345" y="41720"/>
                  <a:pt x="17356" y="13855"/>
                  <a:pt x="33982" y="8313"/>
                </a:cubicBezTo>
                <a:lnTo>
                  <a:pt x="58920" y="0"/>
                </a:lnTo>
                <a:cubicBezTo>
                  <a:pt x="67233" y="2771"/>
                  <a:pt x="77662" y="2117"/>
                  <a:pt x="83858" y="8313"/>
                </a:cubicBezTo>
                <a:cubicBezTo>
                  <a:pt x="90054" y="14509"/>
                  <a:pt x="83497" y="32012"/>
                  <a:pt x="92171" y="33251"/>
                </a:cubicBezTo>
                <a:cubicBezTo>
                  <a:pt x="109519" y="35729"/>
                  <a:pt x="142047" y="16626"/>
                  <a:pt x="142047" y="16626"/>
                </a:cubicBezTo>
                <a:cubicBezTo>
                  <a:pt x="150360" y="19397"/>
                  <a:pt x="160143" y="19465"/>
                  <a:pt x="166985" y="24939"/>
                </a:cubicBezTo>
                <a:cubicBezTo>
                  <a:pt x="213917" y="62484"/>
                  <a:pt x="144345" y="43862"/>
                  <a:pt x="200236" y="99753"/>
                </a:cubicBezTo>
                <a:lnTo>
                  <a:pt x="216862" y="116379"/>
                </a:lnTo>
                <a:cubicBezTo>
                  <a:pt x="214091" y="124692"/>
                  <a:pt x="215679" y="136224"/>
                  <a:pt x="208549" y="141317"/>
                </a:cubicBezTo>
                <a:cubicBezTo>
                  <a:pt x="194289" y="151503"/>
                  <a:pt x="176062" y="155768"/>
                  <a:pt x="158673" y="157942"/>
                </a:cubicBezTo>
                <a:cubicBezTo>
                  <a:pt x="78151" y="168008"/>
                  <a:pt x="114077" y="161874"/>
                  <a:pt x="50607" y="174568"/>
                </a:cubicBezTo>
                <a:cubicBezTo>
                  <a:pt x="47051" y="185237"/>
                  <a:pt x="39884" y="234369"/>
                  <a:pt x="9044" y="191193"/>
                </a:cubicBezTo>
                <a:cubicBezTo>
                  <a:pt x="-1091" y="177004"/>
                  <a:pt x="-654" y="121920"/>
                  <a:pt x="731" y="9975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צורה חופשית 5"/>
          <p:cNvSpPr/>
          <p:nvPr/>
        </p:nvSpPr>
        <p:spPr>
          <a:xfrm>
            <a:off x="4057362" y="5795074"/>
            <a:ext cx="199939" cy="148527"/>
          </a:xfrm>
          <a:custGeom>
            <a:avLst/>
            <a:gdLst>
              <a:gd name="connsiteX0" fmla="*/ 731 w 216862"/>
              <a:gd name="connsiteY0" fmla="*/ 99753 h 208661"/>
              <a:gd name="connsiteX1" fmla="*/ 17356 w 216862"/>
              <a:gd name="connsiteY1" fmla="*/ 58190 h 208661"/>
              <a:gd name="connsiteX2" fmla="*/ 33982 w 216862"/>
              <a:gd name="connsiteY2" fmla="*/ 8313 h 208661"/>
              <a:gd name="connsiteX3" fmla="*/ 58920 w 216862"/>
              <a:gd name="connsiteY3" fmla="*/ 0 h 208661"/>
              <a:gd name="connsiteX4" fmla="*/ 83858 w 216862"/>
              <a:gd name="connsiteY4" fmla="*/ 8313 h 208661"/>
              <a:gd name="connsiteX5" fmla="*/ 92171 w 216862"/>
              <a:gd name="connsiteY5" fmla="*/ 33251 h 208661"/>
              <a:gd name="connsiteX6" fmla="*/ 142047 w 216862"/>
              <a:gd name="connsiteY6" fmla="*/ 16626 h 208661"/>
              <a:gd name="connsiteX7" fmla="*/ 166985 w 216862"/>
              <a:gd name="connsiteY7" fmla="*/ 24939 h 208661"/>
              <a:gd name="connsiteX8" fmla="*/ 200236 w 216862"/>
              <a:gd name="connsiteY8" fmla="*/ 99753 h 208661"/>
              <a:gd name="connsiteX9" fmla="*/ 216862 w 216862"/>
              <a:gd name="connsiteY9" fmla="*/ 116379 h 208661"/>
              <a:gd name="connsiteX10" fmla="*/ 208549 w 216862"/>
              <a:gd name="connsiteY10" fmla="*/ 141317 h 208661"/>
              <a:gd name="connsiteX11" fmla="*/ 158673 w 216862"/>
              <a:gd name="connsiteY11" fmla="*/ 157942 h 208661"/>
              <a:gd name="connsiteX12" fmla="*/ 50607 w 216862"/>
              <a:gd name="connsiteY12" fmla="*/ 174568 h 208661"/>
              <a:gd name="connsiteX13" fmla="*/ 9044 w 216862"/>
              <a:gd name="connsiteY13" fmla="*/ 191193 h 208661"/>
              <a:gd name="connsiteX14" fmla="*/ 731 w 216862"/>
              <a:gd name="connsiteY14" fmla="*/ 99753 h 20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862" h="208661">
                <a:moveTo>
                  <a:pt x="731" y="99753"/>
                </a:moveTo>
                <a:cubicBezTo>
                  <a:pt x="2116" y="77586"/>
                  <a:pt x="12257" y="72213"/>
                  <a:pt x="17356" y="58190"/>
                </a:cubicBezTo>
                <a:cubicBezTo>
                  <a:pt x="23345" y="41720"/>
                  <a:pt x="17356" y="13855"/>
                  <a:pt x="33982" y="8313"/>
                </a:cubicBezTo>
                <a:lnTo>
                  <a:pt x="58920" y="0"/>
                </a:lnTo>
                <a:cubicBezTo>
                  <a:pt x="67233" y="2771"/>
                  <a:pt x="77662" y="2117"/>
                  <a:pt x="83858" y="8313"/>
                </a:cubicBezTo>
                <a:cubicBezTo>
                  <a:pt x="90054" y="14509"/>
                  <a:pt x="83497" y="32012"/>
                  <a:pt x="92171" y="33251"/>
                </a:cubicBezTo>
                <a:cubicBezTo>
                  <a:pt x="109519" y="35729"/>
                  <a:pt x="142047" y="16626"/>
                  <a:pt x="142047" y="16626"/>
                </a:cubicBezTo>
                <a:cubicBezTo>
                  <a:pt x="150360" y="19397"/>
                  <a:pt x="160143" y="19465"/>
                  <a:pt x="166985" y="24939"/>
                </a:cubicBezTo>
                <a:cubicBezTo>
                  <a:pt x="213917" y="62484"/>
                  <a:pt x="144345" y="43862"/>
                  <a:pt x="200236" y="99753"/>
                </a:cubicBezTo>
                <a:lnTo>
                  <a:pt x="216862" y="116379"/>
                </a:lnTo>
                <a:cubicBezTo>
                  <a:pt x="214091" y="124692"/>
                  <a:pt x="215679" y="136224"/>
                  <a:pt x="208549" y="141317"/>
                </a:cubicBezTo>
                <a:cubicBezTo>
                  <a:pt x="194289" y="151503"/>
                  <a:pt x="176062" y="155768"/>
                  <a:pt x="158673" y="157942"/>
                </a:cubicBezTo>
                <a:cubicBezTo>
                  <a:pt x="78151" y="168008"/>
                  <a:pt x="114077" y="161874"/>
                  <a:pt x="50607" y="174568"/>
                </a:cubicBezTo>
                <a:cubicBezTo>
                  <a:pt x="47051" y="185237"/>
                  <a:pt x="39884" y="234369"/>
                  <a:pt x="9044" y="191193"/>
                </a:cubicBezTo>
                <a:cubicBezTo>
                  <a:pt x="-1091" y="177004"/>
                  <a:pt x="-654" y="121920"/>
                  <a:pt x="731" y="9975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הסבר מלבני מעוגל 6"/>
          <p:cNvSpPr/>
          <p:nvPr/>
        </p:nvSpPr>
        <p:spPr>
          <a:xfrm>
            <a:off x="5031971" y="2329879"/>
            <a:ext cx="2128058" cy="1564400"/>
          </a:xfrm>
          <a:prstGeom prst="wedgeRoundRectCallout">
            <a:avLst>
              <a:gd name="adj1" fmla="val 13933"/>
              <a:gd name="adj2" fmla="val 8960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יש לזה...</a:t>
            </a:r>
            <a:endParaRPr lang="he-IL" sz="3600" b="1" dirty="0"/>
          </a:p>
        </p:txBody>
      </p:sp>
      <p:sp>
        <p:nvSpPr>
          <p:cNvPr id="8" name="הסבר מלבני מעוגל 7"/>
          <p:cNvSpPr/>
          <p:nvPr/>
        </p:nvSpPr>
        <p:spPr>
          <a:xfrm>
            <a:off x="2651761" y="3242047"/>
            <a:ext cx="2151754" cy="838719"/>
          </a:xfrm>
          <a:prstGeom prst="wedgeRoundRectCallout">
            <a:avLst>
              <a:gd name="adj1" fmla="val -1809"/>
              <a:gd name="adj2" fmla="val 9520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טעם של....</a:t>
            </a:r>
            <a:endParaRPr lang="he-IL" sz="3200" b="1" dirty="0"/>
          </a:p>
        </p:txBody>
      </p:sp>
      <p:sp>
        <p:nvSpPr>
          <p:cNvPr id="9" name="צורה חופשית 8"/>
          <p:cNvSpPr/>
          <p:nvPr/>
        </p:nvSpPr>
        <p:spPr>
          <a:xfrm>
            <a:off x="4290561" y="5444836"/>
            <a:ext cx="140123" cy="124691"/>
          </a:xfrm>
          <a:custGeom>
            <a:avLst/>
            <a:gdLst>
              <a:gd name="connsiteX0" fmla="*/ 7119 w 140123"/>
              <a:gd name="connsiteY0" fmla="*/ 16626 h 124691"/>
              <a:gd name="connsiteX1" fmla="*/ 15432 w 140123"/>
              <a:gd name="connsiteY1" fmla="*/ 83128 h 124691"/>
              <a:gd name="connsiteX2" fmla="*/ 90246 w 140123"/>
              <a:gd name="connsiteY2" fmla="*/ 124691 h 124691"/>
              <a:gd name="connsiteX3" fmla="*/ 123497 w 140123"/>
              <a:gd name="connsiteY3" fmla="*/ 116379 h 124691"/>
              <a:gd name="connsiteX4" fmla="*/ 140123 w 140123"/>
              <a:gd name="connsiteY4" fmla="*/ 66502 h 124691"/>
              <a:gd name="connsiteX5" fmla="*/ 131810 w 140123"/>
              <a:gd name="connsiteY5" fmla="*/ 8313 h 124691"/>
              <a:gd name="connsiteX6" fmla="*/ 106872 w 140123"/>
              <a:gd name="connsiteY6" fmla="*/ 0 h 124691"/>
              <a:gd name="connsiteX7" fmla="*/ 7119 w 140123"/>
              <a:gd name="connsiteY7" fmla="*/ 16626 h 12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123" h="124691">
                <a:moveTo>
                  <a:pt x="7119" y="16626"/>
                </a:moveTo>
                <a:cubicBezTo>
                  <a:pt x="-8121" y="30481"/>
                  <a:pt x="4176" y="63831"/>
                  <a:pt x="15432" y="83128"/>
                </a:cubicBezTo>
                <a:cubicBezTo>
                  <a:pt x="29232" y="106785"/>
                  <a:pt x="65369" y="116399"/>
                  <a:pt x="90246" y="124691"/>
                </a:cubicBezTo>
                <a:cubicBezTo>
                  <a:pt x="101330" y="121920"/>
                  <a:pt x="116062" y="125053"/>
                  <a:pt x="123497" y="116379"/>
                </a:cubicBezTo>
                <a:cubicBezTo>
                  <a:pt x="134902" y="103073"/>
                  <a:pt x="140123" y="66502"/>
                  <a:pt x="140123" y="66502"/>
                </a:cubicBezTo>
                <a:cubicBezTo>
                  <a:pt x="137352" y="47106"/>
                  <a:pt x="140572" y="25838"/>
                  <a:pt x="131810" y="8313"/>
                </a:cubicBezTo>
                <a:cubicBezTo>
                  <a:pt x="127891" y="476"/>
                  <a:pt x="115634" y="0"/>
                  <a:pt x="106872" y="0"/>
                </a:cubicBezTo>
                <a:cubicBezTo>
                  <a:pt x="52385" y="0"/>
                  <a:pt x="22359" y="2771"/>
                  <a:pt x="7119" y="16626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צורה חופשית 9"/>
          <p:cNvSpPr/>
          <p:nvPr/>
        </p:nvSpPr>
        <p:spPr>
          <a:xfrm>
            <a:off x="5865998" y="5670383"/>
            <a:ext cx="140123" cy="124691"/>
          </a:xfrm>
          <a:custGeom>
            <a:avLst/>
            <a:gdLst>
              <a:gd name="connsiteX0" fmla="*/ 7119 w 140123"/>
              <a:gd name="connsiteY0" fmla="*/ 16626 h 124691"/>
              <a:gd name="connsiteX1" fmla="*/ 15432 w 140123"/>
              <a:gd name="connsiteY1" fmla="*/ 83128 h 124691"/>
              <a:gd name="connsiteX2" fmla="*/ 90246 w 140123"/>
              <a:gd name="connsiteY2" fmla="*/ 124691 h 124691"/>
              <a:gd name="connsiteX3" fmla="*/ 123497 w 140123"/>
              <a:gd name="connsiteY3" fmla="*/ 116379 h 124691"/>
              <a:gd name="connsiteX4" fmla="*/ 140123 w 140123"/>
              <a:gd name="connsiteY4" fmla="*/ 66502 h 124691"/>
              <a:gd name="connsiteX5" fmla="*/ 131810 w 140123"/>
              <a:gd name="connsiteY5" fmla="*/ 8313 h 124691"/>
              <a:gd name="connsiteX6" fmla="*/ 106872 w 140123"/>
              <a:gd name="connsiteY6" fmla="*/ 0 h 124691"/>
              <a:gd name="connsiteX7" fmla="*/ 7119 w 140123"/>
              <a:gd name="connsiteY7" fmla="*/ 16626 h 12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123" h="124691">
                <a:moveTo>
                  <a:pt x="7119" y="16626"/>
                </a:moveTo>
                <a:cubicBezTo>
                  <a:pt x="-8121" y="30481"/>
                  <a:pt x="4176" y="63831"/>
                  <a:pt x="15432" y="83128"/>
                </a:cubicBezTo>
                <a:cubicBezTo>
                  <a:pt x="29232" y="106785"/>
                  <a:pt x="65369" y="116399"/>
                  <a:pt x="90246" y="124691"/>
                </a:cubicBezTo>
                <a:cubicBezTo>
                  <a:pt x="101330" y="121920"/>
                  <a:pt x="116062" y="125053"/>
                  <a:pt x="123497" y="116379"/>
                </a:cubicBezTo>
                <a:cubicBezTo>
                  <a:pt x="134902" y="103073"/>
                  <a:pt x="140123" y="66502"/>
                  <a:pt x="140123" y="66502"/>
                </a:cubicBezTo>
                <a:cubicBezTo>
                  <a:pt x="137352" y="47106"/>
                  <a:pt x="140572" y="25838"/>
                  <a:pt x="131810" y="8313"/>
                </a:cubicBezTo>
                <a:cubicBezTo>
                  <a:pt x="127891" y="476"/>
                  <a:pt x="115634" y="0"/>
                  <a:pt x="106872" y="0"/>
                </a:cubicBezTo>
                <a:cubicBezTo>
                  <a:pt x="52385" y="0"/>
                  <a:pt x="22359" y="2771"/>
                  <a:pt x="7119" y="16626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1837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קטע 1# בסרט ''האוצר'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מלבן מעוגל 3"/>
          <p:cNvSpPr/>
          <p:nvPr/>
        </p:nvSpPr>
        <p:spPr>
          <a:xfrm>
            <a:off x="0" y="6515100"/>
            <a:ext cx="12191999" cy="3429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dirty="0" smtClean="0">
                <a:solidFill>
                  <a:prstClr val="black"/>
                </a:solidFill>
              </a:rPr>
              <a:t>לחצו על המסך - מומלץ לפתוח רמקולים, לחצו על הרווח בסיום הסרטון או במידה ותרצו לדלג עליו</a:t>
            </a:r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8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0" y="0"/>
            <a:ext cx="12192000" cy="684559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0228">
            <a:off x="3013674" y="4244726"/>
            <a:ext cx="1834006" cy="2492367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4854">
            <a:off x="5267745" y="4437505"/>
            <a:ext cx="1961278" cy="2572269"/>
          </a:xfrm>
          <a:prstGeom prst="rect">
            <a:avLst/>
          </a:prstGeom>
        </p:spPr>
      </p:pic>
      <p:sp>
        <p:nvSpPr>
          <p:cNvPr id="5" name="הסבר מלבני מעוגל 4"/>
          <p:cNvSpPr/>
          <p:nvPr/>
        </p:nvSpPr>
        <p:spPr>
          <a:xfrm>
            <a:off x="3674226" y="2153080"/>
            <a:ext cx="3092334" cy="2086495"/>
          </a:xfrm>
          <a:prstGeom prst="wedgeRoundRectCallout">
            <a:avLst>
              <a:gd name="adj1" fmla="val -29973"/>
              <a:gd name="adj2" fmla="val 7246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500" b="1" dirty="0" smtClean="0"/>
              <a:t>וואו!</a:t>
            </a:r>
          </a:p>
          <a:p>
            <a:pPr algn="ctr"/>
            <a:endParaRPr lang="he-IL" dirty="0"/>
          </a:p>
        </p:txBody>
      </p:sp>
      <p:cxnSp>
        <p:nvCxnSpPr>
          <p:cNvPr id="7" name="מחבר ישר 6"/>
          <p:cNvCxnSpPr>
            <a:endCxn id="5" idx="2"/>
          </p:cNvCxnSpPr>
          <p:nvPr/>
        </p:nvCxnSpPr>
        <p:spPr>
          <a:xfrm>
            <a:off x="4098175" y="4239575"/>
            <a:ext cx="11222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משולש שווה-שוקיים 7"/>
          <p:cNvSpPr/>
          <p:nvPr/>
        </p:nvSpPr>
        <p:spPr>
          <a:xfrm rot="10800000">
            <a:off x="5526416" y="4239573"/>
            <a:ext cx="666816" cy="523701"/>
          </a:xfrm>
          <a:prstGeom prst="triangle">
            <a:avLst>
              <a:gd name="adj" fmla="val 213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14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0"/>
            <a:ext cx="12192000" cy="6845594"/>
          </a:xfrm>
          <a:prstGeom prst="rect">
            <a:avLst/>
          </a:prstGeom>
        </p:spPr>
      </p:pic>
      <p:sp>
        <p:nvSpPr>
          <p:cNvPr id="3" name="הסבר מלבני מעוגל 2"/>
          <p:cNvSpPr/>
          <p:nvPr/>
        </p:nvSpPr>
        <p:spPr>
          <a:xfrm>
            <a:off x="2683988" y="2483376"/>
            <a:ext cx="4319584" cy="1526221"/>
          </a:xfrm>
          <a:prstGeom prst="wedgeRoundRectCallout">
            <a:avLst>
              <a:gd name="adj1" fmla="val 22942"/>
              <a:gd name="adj2" fmla="val 8516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אנחנו הרגע חלמנו כשהיינו ערים.....</a:t>
            </a:r>
          </a:p>
          <a:p>
            <a:pPr algn="ctr"/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2471">
            <a:off x="3448708" y="4283112"/>
            <a:ext cx="1834006" cy="2492367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735">
            <a:off x="5115361" y="4247354"/>
            <a:ext cx="1961278" cy="257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0"/>
            <a:ext cx="12192000" cy="6845594"/>
          </a:xfrm>
          <a:prstGeom prst="rect">
            <a:avLst/>
          </a:prstGeom>
        </p:spPr>
      </p:pic>
      <p:sp>
        <p:nvSpPr>
          <p:cNvPr id="3" name="הסבר מלבני מעוגל 2"/>
          <p:cNvSpPr/>
          <p:nvPr/>
        </p:nvSpPr>
        <p:spPr>
          <a:xfrm>
            <a:off x="2683988" y="2483376"/>
            <a:ext cx="4319584" cy="1526221"/>
          </a:xfrm>
          <a:prstGeom prst="wedgeRoundRectCallout">
            <a:avLst>
              <a:gd name="adj1" fmla="val -22859"/>
              <a:gd name="adj2" fmla="val 8843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לא קוראים לזה ''לחלום בהקיץ''?</a:t>
            </a:r>
            <a:endParaRPr lang="he-IL" sz="3600" b="1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2471">
            <a:off x="3448708" y="4283112"/>
            <a:ext cx="1834006" cy="249236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735">
            <a:off x="5115361" y="4247354"/>
            <a:ext cx="1961278" cy="257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2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0"/>
            <a:ext cx="12192000" cy="6845594"/>
          </a:xfrm>
          <a:prstGeom prst="rect">
            <a:avLst/>
          </a:prstGeom>
        </p:spPr>
      </p:pic>
      <p:sp>
        <p:nvSpPr>
          <p:cNvPr id="5" name="הסבר מלבני מעוגל 4"/>
          <p:cNvSpPr/>
          <p:nvPr/>
        </p:nvSpPr>
        <p:spPr>
          <a:xfrm>
            <a:off x="3674225" y="2153080"/>
            <a:ext cx="3100647" cy="1735469"/>
          </a:xfrm>
          <a:prstGeom prst="wedgeRoundRectCallout">
            <a:avLst>
              <a:gd name="adj1" fmla="val -28096"/>
              <a:gd name="adj2" fmla="val 8443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8800" b="1" dirty="0" smtClean="0"/>
              <a:t>לא....</a:t>
            </a:r>
            <a:endParaRPr lang="he-IL" sz="1400" dirty="0"/>
          </a:p>
        </p:txBody>
      </p:sp>
      <p:cxnSp>
        <p:nvCxnSpPr>
          <p:cNvPr id="6" name="מחבר ישר 5"/>
          <p:cNvCxnSpPr>
            <a:endCxn id="5" idx="2"/>
          </p:cNvCxnSpPr>
          <p:nvPr/>
        </p:nvCxnSpPr>
        <p:spPr>
          <a:xfrm flipV="1">
            <a:off x="4114800" y="3888549"/>
            <a:ext cx="1109749" cy="101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משולש שווה-שוקיים 6"/>
          <p:cNvSpPr/>
          <p:nvPr/>
        </p:nvSpPr>
        <p:spPr>
          <a:xfrm rot="10800000">
            <a:off x="5567661" y="3888548"/>
            <a:ext cx="668609" cy="558760"/>
          </a:xfrm>
          <a:prstGeom prst="triangle">
            <a:avLst>
              <a:gd name="adj" fmla="val 213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2471">
            <a:off x="3448708" y="4283112"/>
            <a:ext cx="1834006" cy="249236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240" y1="46318" x2="59813" y2="53207"/>
                        <a14:foregroundMark x1="41433" y1="45606" x2="38006" y2="53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735">
            <a:off x="5255631" y="4201986"/>
            <a:ext cx="1961278" cy="2572269"/>
          </a:xfrm>
          <a:prstGeom prst="rect">
            <a:avLst/>
          </a:prstGeom>
        </p:spPr>
      </p:pic>
      <p:sp>
        <p:nvSpPr>
          <p:cNvPr id="13" name="הסבר מלבני מעוגל 12"/>
          <p:cNvSpPr/>
          <p:nvPr/>
        </p:nvSpPr>
        <p:spPr>
          <a:xfrm>
            <a:off x="280540" y="4661682"/>
            <a:ext cx="2468880" cy="1496291"/>
          </a:xfrm>
          <a:prstGeom prst="wedgeRoundRectCallout">
            <a:avLst>
              <a:gd name="adj1" fmla="val -50463"/>
              <a:gd name="adj2" fmla="val 8472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smtClean="0"/>
              <a:t>ילדים!</a:t>
            </a:r>
          </a:p>
          <a:p>
            <a:pPr algn="ctr"/>
            <a:r>
              <a:rPr lang="he-IL" sz="2400" b="1" dirty="0" smtClean="0"/>
              <a:t>בואו כבר!</a:t>
            </a:r>
          </a:p>
          <a:p>
            <a:pPr algn="ctr"/>
            <a:r>
              <a:rPr lang="he-IL" sz="2400" b="1" dirty="0" smtClean="0"/>
              <a:t>למה אתם כל כך מאחור?</a:t>
            </a:r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164099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69" y="-325316"/>
            <a:ext cx="12713677" cy="7455877"/>
          </a:xfrm>
          <a:prstGeom prst="rect">
            <a:avLst/>
          </a:prstGeom>
        </p:spPr>
      </p:pic>
      <p:sp>
        <p:nvSpPr>
          <p:cNvPr id="5" name="מלבן מעוגל 4"/>
          <p:cNvSpPr/>
          <p:nvPr/>
        </p:nvSpPr>
        <p:spPr>
          <a:xfrm>
            <a:off x="177800" y="159164"/>
            <a:ext cx="2252133" cy="550503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3613" y1="87719" x2="37395" y2="91930"/>
                        <a14:foregroundMark x1="66387" y1="86316" x2="66807" y2="89825"/>
                        <a14:foregroundMark x1="34874" y1="66667" x2="39916" y2="7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" y="0"/>
            <a:ext cx="2266950" cy="2714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32742" y="2499288"/>
            <a:ext cx="281093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אולמיקאוס</a:t>
            </a:r>
          </a:p>
          <a:p>
            <a:pPr algn="ctr"/>
            <a:r>
              <a:rPr lang="he-IL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רוחותאוניוס</a:t>
            </a:r>
            <a:endParaRPr lang="he-IL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מלבן מעוגל 7"/>
          <p:cNvSpPr/>
          <p:nvPr/>
        </p:nvSpPr>
        <p:spPr>
          <a:xfrm>
            <a:off x="2650065" y="159165"/>
            <a:ext cx="2252133" cy="55050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2387600" y="2155625"/>
            <a:ext cx="281093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מיקהוק</a:t>
            </a:r>
          </a:p>
          <a:p>
            <a:pPr algn="ctr"/>
            <a:r>
              <a:rPr lang="he-IL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רוחותאוניוס</a:t>
            </a:r>
            <a:endParaRPr lang="he-IL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9539" y1="22293" x2="91776" y2="40127"/>
                        <a14:foregroundMark x1="71382" y1="21975" x2="88158" y2="31529"/>
                        <a14:foregroundMark x1="40132" y1="71338" x2="41118" y2="72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80" y="289820"/>
            <a:ext cx="1945218" cy="2009205"/>
          </a:xfrm>
          <a:prstGeom prst="rect">
            <a:avLst/>
          </a:prstGeom>
        </p:spPr>
      </p:pic>
      <p:sp>
        <p:nvSpPr>
          <p:cNvPr id="12" name="מלבן מעוגל 11"/>
          <p:cNvSpPr/>
          <p:nvPr/>
        </p:nvSpPr>
        <p:spPr>
          <a:xfrm>
            <a:off x="5158314" y="159165"/>
            <a:ext cx="2252133" cy="55050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4853515" y="2155626"/>
            <a:ext cx="281093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ד'אשה</a:t>
            </a:r>
          </a:p>
          <a:p>
            <a:pPr algn="ctr"/>
            <a:r>
              <a:rPr lang="he-IL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פתרוב</a:t>
            </a:r>
            <a:endParaRPr lang="he-IL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9401" y1="59748" x2="75655" y2="66981"/>
                        <a14:foregroundMark x1="66667" y1="84277" x2="67790" y2="78616"/>
                        <a14:foregroundMark x1="40824" y1="44025" x2="41948" y2="50943"/>
                        <a14:foregroundMark x1="32584" y1="50629" x2="38951" y2="41824"/>
                        <a14:foregroundMark x1="53184" y1="43396" x2="51685" y2="49371"/>
                        <a14:foregroundMark x1="57678" y1="44340" x2="63670" y2="50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49" y="411958"/>
            <a:ext cx="1524719" cy="1815958"/>
          </a:xfrm>
          <a:prstGeom prst="rect">
            <a:avLst/>
          </a:prstGeom>
        </p:spPr>
      </p:pic>
      <p:sp>
        <p:nvSpPr>
          <p:cNvPr id="16" name="מלבן מעוגל 15"/>
          <p:cNvSpPr/>
          <p:nvPr/>
        </p:nvSpPr>
        <p:spPr>
          <a:xfrm>
            <a:off x="7652645" y="159165"/>
            <a:ext cx="2252133" cy="55050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TextBox 17"/>
          <p:cNvSpPr txBox="1"/>
          <p:nvPr/>
        </p:nvSpPr>
        <p:spPr>
          <a:xfrm>
            <a:off x="7347846" y="2155626"/>
            <a:ext cx="281093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he-IL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תמונה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2803" y1="25959" x2="44586" y2="47856"/>
                        <a14:foregroundMark x1="51274" y1="18510" x2="47771" y2="42664"/>
                        <a14:foregroundMark x1="66561" y1="28217" x2="74204" y2="48533"/>
                        <a14:foregroundMark x1="30255" y1="70880" x2="40446" y2="87133"/>
                        <a14:foregroundMark x1="63376" y1="80813" x2="64331" y2="86230"/>
                        <a14:foregroundMark x1="41401" y1="62077" x2="46497" y2="77427"/>
                        <a14:foregroundMark x1="47452" y1="60045" x2="50000" y2="62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102" y="614707"/>
            <a:ext cx="1237820" cy="17463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62481" y="2218598"/>
            <a:ext cx="1666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וירג'יניה</a:t>
            </a:r>
          </a:p>
          <a:p>
            <a:pPr algn="ctr"/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גארקיה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52708" y="16202"/>
            <a:ext cx="314960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דמויות</a:t>
            </a:r>
            <a:r>
              <a:rPr lang="he-IL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רעות</a:t>
            </a:r>
            <a:endParaRPr lang="he-IL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תרשים זרימה: תהליך 21">
            <a:hlinkClick r:id="rId12" action="ppaction://hlinksldjump"/>
          </p:cNvPr>
          <p:cNvSpPr/>
          <p:nvPr/>
        </p:nvSpPr>
        <p:spPr>
          <a:xfrm>
            <a:off x="10039859" y="2225908"/>
            <a:ext cx="1975297" cy="853366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חזרה</a:t>
            </a:r>
            <a:endParaRPr lang="he-IL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תרשים זרימה: תהליך 22">
            <a:hlinkClick r:id="rId13" action="ppaction://hlinksldjump"/>
          </p:cNvPr>
          <p:cNvSpPr/>
          <p:nvPr/>
        </p:nvSpPr>
        <p:spPr>
          <a:xfrm>
            <a:off x="10039859" y="3340188"/>
            <a:ext cx="1975297" cy="1570479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דמויות טובות</a:t>
            </a:r>
            <a:endParaRPr lang="he-IL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48038" y="3065518"/>
            <a:ext cx="289560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מדענית משוגעת</a:t>
            </a:r>
          </a:p>
          <a:p>
            <a:pPr algn="ctr"/>
            <a:r>
              <a:rPr lang="he-I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שרוצה להתעשר</a:t>
            </a:r>
          </a:p>
          <a:p>
            <a:pPr algn="ctr"/>
            <a:r>
              <a:rPr lang="he-I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מהאוצר שהם ימצאו!</a:t>
            </a:r>
          </a:p>
          <a:p>
            <a:pPr algn="ctr"/>
            <a:endParaRPr lang="he-IL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3374" y="2914787"/>
            <a:ext cx="2039630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צייד פרוות ממולח</a:t>
            </a:r>
          </a:p>
          <a:p>
            <a:pPr algn="ctr"/>
            <a:r>
              <a:rPr lang="he-I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שרוצה להתעשר ולהפוך לסוחר הפרוות הטוב ביותר!</a:t>
            </a:r>
            <a:endParaRPr lang="he-IL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45760" y="2888432"/>
            <a:ext cx="4088181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ראש הצוות</a:t>
            </a:r>
          </a:p>
          <a:p>
            <a:pPr algn="ctr"/>
            <a:r>
              <a:rPr lang="he-I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ראש השודדים</a:t>
            </a:r>
          </a:p>
          <a:p>
            <a:pPr algn="ctr"/>
            <a:r>
              <a:rPr lang="he-I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רוח רפאים</a:t>
            </a:r>
          </a:p>
          <a:p>
            <a:pPr algn="ctr"/>
            <a:r>
              <a:rPr lang="he-I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שרוצה להתעשר </a:t>
            </a:r>
          </a:p>
          <a:p>
            <a:pPr algn="ctr"/>
            <a:r>
              <a:rPr lang="he-I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ולהפוך לשודד </a:t>
            </a:r>
          </a:p>
          <a:p>
            <a:pPr algn="ctr"/>
            <a:r>
              <a:rPr lang="he-I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המפחיד בעולם!</a:t>
            </a:r>
          </a:p>
          <a:p>
            <a:pPr algn="ctr"/>
            <a:r>
              <a:rPr lang="he-I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אח של אולמיקאוס</a:t>
            </a:r>
            <a:endParaRPr lang="he-I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8732" y="3279451"/>
            <a:ext cx="1710267" cy="2616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יווני מרושע</a:t>
            </a:r>
          </a:p>
          <a:p>
            <a:pPr algn="ctr"/>
            <a:r>
              <a:rPr lang="he-I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רוח רפאים</a:t>
            </a:r>
          </a:p>
          <a:p>
            <a:pPr algn="ctr"/>
            <a:r>
              <a:rPr lang="he-I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בעל כוחות מיוחדים</a:t>
            </a:r>
          </a:p>
          <a:p>
            <a:pPr algn="ctr"/>
            <a:r>
              <a:rPr lang="he-I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שרוצה להתעשר ולהפוך למכשף הטוב ביותר!</a:t>
            </a:r>
          </a:p>
          <a:p>
            <a:pPr algn="ctr"/>
            <a:r>
              <a:rPr lang="he-I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אח של מיקהוק</a:t>
            </a:r>
          </a:p>
          <a:p>
            <a:pPr algn="ctr"/>
            <a:r>
              <a:rPr lang="he-I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e-IL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933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3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כעבור כמה שנים</a:t>
            </a:r>
            <a:endParaRPr lang="he-IL" sz="13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8541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5284" y1="10116" x2="55412" y2="13488"/>
                        <a14:foregroundMark x1="54897" y1="8535" x2="54897" y2="10643"/>
                        <a14:foregroundMark x1="4253" y1="12434" x2="4768" y2="86196"/>
                        <a14:backgroundMark x1="59794" y1="3793" x2="97552" y2="47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052" y="-264375"/>
            <a:ext cx="5915548" cy="7234349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4" b="95696" l="5145" r="95177">
                        <a14:foregroundMark x1="33119" y1="46835" x2="33119" y2="46835"/>
                        <a14:foregroundMark x1="45338" y1="44304" x2="45338" y2="44304"/>
                        <a14:foregroundMark x1="45016" y1="41013" x2="45016" y2="41013"/>
                        <a14:foregroundMark x1="65916" y1="44810" x2="65916" y2="44810"/>
                        <a14:foregroundMark x1="53698" y1="44304" x2="53698" y2="44304"/>
                        <a14:foregroundMark x1="17042" y1="73924" x2="27974" y2="65063"/>
                        <a14:backgroundMark x1="40836" y1="41772" x2="40514" y2="91646"/>
                        <a14:backgroundMark x1="28296" y1="88354" x2="57878" y2="64304"/>
                        <a14:backgroundMark x1="50161" y1="50127" x2="34405" y2="82785"/>
                        <a14:backgroundMark x1="37621" y1="62785" x2="34084" y2="77215"/>
                        <a14:backgroundMark x1="55949" y1="54937" x2="57556" y2="84051"/>
                        <a14:backgroundMark x1="17042" y1="19494" x2="66559" y2="68608"/>
                        <a14:backgroundMark x1="16077" y1="61772" x2="71383" y2="17975"/>
                        <a14:backgroundMark x1="32797" y1="86835" x2="33119" y2="73418"/>
                        <a14:backgroundMark x1="41801" y1="76962" x2="43087" y2="86582"/>
                        <a14:backgroundMark x1="41479" y1="81266" x2="63666" y2="73165"/>
                        <a14:backgroundMark x1="62058" y1="65570" x2="63344" y2="86329"/>
                        <a14:backgroundMark x1="67846" y1="72911" x2="66881" y2="84051"/>
                        <a14:backgroundMark x1="62379" y1="61266" x2="81029" y2="74177"/>
                        <a14:backgroundMark x1="75241" y1="68101" x2="81994" y2="70127"/>
                        <a14:backgroundMark x1="21222" y1="48354" x2="45981" y2="64051"/>
                        <a14:backgroundMark x1="51447" y1="29114" x2="58521" y2="70633"/>
                        <a14:backgroundMark x1="59164" y1="25823" x2="60129" y2="75949"/>
                        <a14:backgroundMark x1="64309" y1="24557" x2="65273" y2="63291"/>
                        <a14:backgroundMark x1="19293" y1="32152" x2="56592" y2="18987"/>
                        <a14:backgroundMark x1="66238" y1="23291" x2="74920" y2="56962"/>
                        <a14:backgroundMark x1="38907" y1="15443" x2="55627" y2="42278"/>
                        <a14:backgroundMark x1="61093" y1="52911" x2="85531" y2="46582"/>
                        <a14:backgroundMark x1="29260" y1="26076" x2="28296" y2="53924"/>
                        <a14:backgroundMark x1="26045" y1="20253" x2="70418" y2="21772"/>
                        <a14:backgroundMark x1="26688" y1="31139" x2="15434" y2="47089"/>
                        <a14:backgroundMark x1="70096" y1="27089" x2="87138" y2="45316"/>
                        <a14:backgroundMark x1="21222" y1="60253" x2="27974" y2="57215"/>
                        <a14:backgroundMark x1="32154" y1="35443" x2="60772" y2="68354"/>
                        <a14:backgroundMark x1="31833" y1="35949" x2="37942" y2="58987"/>
                        <a14:backgroundMark x1="43408" y1="32911" x2="56913" y2="64810"/>
                        <a14:backgroundMark x1="53698" y1="25316" x2="58842" y2="54684"/>
                        <a14:backgroundMark x1="70096" y1="35190" x2="71704" y2="44051"/>
                        <a14:backgroundMark x1="62058" y1="35190" x2="64309" y2="55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7853">
            <a:off x="-1163982" y="-6978899"/>
            <a:ext cx="7903855" cy="1003866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4" b="95696" l="5145" r="95177">
                        <a14:foregroundMark x1="33119" y1="46835" x2="33119" y2="46835"/>
                        <a14:foregroundMark x1="45338" y1="44304" x2="45338" y2="44304"/>
                        <a14:foregroundMark x1="45016" y1="41013" x2="45016" y2="41013"/>
                        <a14:foregroundMark x1="65916" y1="44810" x2="65916" y2="44810"/>
                        <a14:foregroundMark x1="53698" y1="44304" x2="53698" y2="44304"/>
                        <a14:foregroundMark x1="17042" y1="73924" x2="27974" y2="65063"/>
                        <a14:backgroundMark x1="40836" y1="41772" x2="40514" y2="91646"/>
                        <a14:backgroundMark x1="28296" y1="88354" x2="57878" y2="64304"/>
                        <a14:backgroundMark x1="50161" y1="50127" x2="34405" y2="82785"/>
                        <a14:backgroundMark x1="37621" y1="62785" x2="34084" y2="77215"/>
                        <a14:backgroundMark x1="55949" y1="54937" x2="57556" y2="84051"/>
                        <a14:backgroundMark x1="17042" y1="19494" x2="66559" y2="68608"/>
                        <a14:backgroundMark x1="16077" y1="61772" x2="71383" y2="17975"/>
                        <a14:backgroundMark x1="32797" y1="86835" x2="33119" y2="73418"/>
                        <a14:backgroundMark x1="41801" y1="76962" x2="43087" y2="86582"/>
                        <a14:backgroundMark x1="41479" y1="81266" x2="63666" y2="73165"/>
                        <a14:backgroundMark x1="62058" y1="65570" x2="63344" y2="86329"/>
                        <a14:backgroundMark x1="67846" y1="72911" x2="66881" y2="84051"/>
                        <a14:backgroundMark x1="62379" y1="61266" x2="81029" y2="74177"/>
                        <a14:backgroundMark x1="75241" y1="68101" x2="81994" y2="70127"/>
                        <a14:backgroundMark x1="21222" y1="48354" x2="45981" y2="64051"/>
                        <a14:backgroundMark x1="51447" y1="29114" x2="58521" y2="70633"/>
                        <a14:backgroundMark x1="59164" y1="25823" x2="60129" y2="75949"/>
                        <a14:backgroundMark x1="64309" y1="24557" x2="65273" y2="63291"/>
                        <a14:backgroundMark x1="19293" y1="32152" x2="56592" y2="18987"/>
                        <a14:backgroundMark x1="66238" y1="23291" x2="74920" y2="56962"/>
                        <a14:backgroundMark x1="38907" y1="15443" x2="55627" y2="42278"/>
                        <a14:backgroundMark x1="61093" y1="52911" x2="85531" y2="46582"/>
                        <a14:backgroundMark x1="29260" y1="26076" x2="28296" y2="53924"/>
                        <a14:backgroundMark x1="26045" y1="20253" x2="70418" y2="21772"/>
                        <a14:backgroundMark x1="26688" y1="31139" x2="15434" y2="47089"/>
                        <a14:backgroundMark x1="70096" y1="27089" x2="87138" y2="45316"/>
                        <a14:backgroundMark x1="21222" y1="60253" x2="27974" y2="57215"/>
                        <a14:backgroundMark x1="32154" y1="35443" x2="60772" y2="68354"/>
                        <a14:backgroundMark x1="31833" y1="35949" x2="37942" y2="58987"/>
                        <a14:backgroundMark x1="43408" y1="32911" x2="56913" y2="64810"/>
                        <a14:backgroundMark x1="53698" y1="25316" x2="58842" y2="54684"/>
                        <a14:backgroundMark x1="70096" y1="35190" x2="71704" y2="44051"/>
                        <a14:backgroundMark x1="62058" y1="35190" x2="64309" y2="55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40" flipH="1">
            <a:off x="6056673" y="-7094236"/>
            <a:ext cx="7551476" cy="10038660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279" y1="77129" x2="31894" y2="64964"/>
                        <a14:backgroundMark x1="50166" y1="58637" x2="33887" y2="90998"/>
                        <a14:backgroundMark x1="35548" y1="74696" x2="28239" y2="90268"/>
                        <a14:backgroundMark x1="44518" y1="71533" x2="46179" y2="91727"/>
                        <a14:backgroundMark x1="48505" y1="78832" x2="63787" y2="95864"/>
                        <a14:backgroundMark x1="54817" y1="79562" x2="72425" y2="90754"/>
                        <a14:backgroundMark x1="63123" y1="74209" x2="77409" y2="89781"/>
                        <a14:backgroundMark x1="72093" y1="56934" x2="70100" y2="84915"/>
                        <a14:backgroundMark x1="66113" y1="53771" x2="69767" y2="72506"/>
                        <a14:backgroundMark x1="55482" y1="28710" x2="57807" y2="72263"/>
                        <a14:backgroundMark x1="28904" y1="24088" x2="56478" y2="79319"/>
                        <a14:backgroundMark x1="11960" y1="59367" x2="45515" y2="55961"/>
                        <a14:backgroundMark x1="25914" y1="51825" x2="60133" y2="62530"/>
                        <a14:backgroundMark x1="26246" y1="57421" x2="46512" y2="62044"/>
                        <a14:backgroundMark x1="27243" y1="62287" x2="48173" y2="65450"/>
                        <a14:backgroundMark x1="44518" y1="31387" x2="58472" y2="59124"/>
                        <a14:backgroundMark x1="62791" y1="39903" x2="63123" y2="60584"/>
                        <a14:backgroundMark x1="62458" y1="33333" x2="64452" y2="49392"/>
                        <a14:backgroundMark x1="72093" y1="36253" x2="73422" y2="57178"/>
                        <a14:backgroundMark x1="83056" y1="37470" x2="75748" y2="60097"/>
                        <a14:backgroundMark x1="88704" y1="45499" x2="71096" y2="61557"/>
                        <a14:backgroundMark x1="85050" y1="36740" x2="86711" y2="50608"/>
                        <a14:backgroundMark x1="67110" y1="25547" x2="68771" y2="59854"/>
                        <a14:backgroundMark x1="64784" y1="26764" x2="87375" y2="42579"/>
                        <a14:backgroundMark x1="38206" y1="11192" x2="70764" y2="18735"/>
                        <a14:backgroundMark x1="29568" y1="21898" x2="76412" y2="17518"/>
                        <a14:backgroundMark x1="12292" y1="40633" x2="49834" y2="60827"/>
                        <a14:backgroundMark x1="28239" y1="22141" x2="56478" y2="51582"/>
                        <a14:backgroundMark x1="52159" y1="18005" x2="72425" y2="45012"/>
                        <a14:backgroundMark x1="21595" y1="46959" x2="24252" y2="22141"/>
                        <a14:backgroundMark x1="14950" y1="76886" x2="15615" y2="78345"/>
                        <a14:backgroundMark x1="17276" y1="60097" x2="26910" y2="59367"/>
                        <a14:backgroundMark x1="21927" y1="63747" x2="27907" y2="60341"/>
                        <a14:backgroundMark x1="38538" y1="64720" x2="37542" y2="67883"/>
                        <a14:backgroundMark x1="37209" y1="64234" x2="36545" y2="68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3467">
            <a:off x="6858308" y="3465928"/>
            <a:ext cx="8592885" cy="11733142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279" y1="77129" x2="31894" y2="64964"/>
                        <a14:backgroundMark x1="50166" y1="58637" x2="33887" y2="90998"/>
                        <a14:backgroundMark x1="35548" y1="74696" x2="28239" y2="90268"/>
                        <a14:backgroundMark x1="44518" y1="71533" x2="46179" y2="91727"/>
                        <a14:backgroundMark x1="48505" y1="78832" x2="63787" y2="95864"/>
                        <a14:backgroundMark x1="54817" y1="79562" x2="72425" y2="90754"/>
                        <a14:backgroundMark x1="63123" y1="74209" x2="77409" y2="89781"/>
                        <a14:backgroundMark x1="72093" y1="56934" x2="70100" y2="84915"/>
                        <a14:backgroundMark x1="66113" y1="53771" x2="69767" y2="72506"/>
                        <a14:backgroundMark x1="55482" y1="28710" x2="57807" y2="72263"/>
                        <a14:backgroundMark x1="28904" y1="24088" x2="56478" y2="79319"/>
                        <a14:backgroundMark x1="11960" y1="59367" x2="45515" y2="55961"/>
                        <a14:backgroundMark x1="25914" y1="51825" x2="60133" y2="62530"/>
                        <a14:backgroundMark x1="26246" y1="57421" x2="46512" y2="62044"/>
                        <a14:backgroundMark x1="27243" y1="62287" x2="48173" y2="65450"/>
                        <a14:backgroundMark x1="44518" y1="31387" x2="58472" y2="59124"/>
                        <a14:backgroundMark x1="62791" y1="39903" x2="63123" y2="60584"/>
                        <a14:backgroundMark x1="62458" y1="33333" x2="64452" y2="49392"/>
                        <a14:backgroundMark x1="72093" y1="36253" x2="73422" y2="57178"/>
                        <a14:backgroundMark x1="83056" y1="37470" x2="75748" y2="60097"/>
                        <a14:backgroundMark x1="88704" y1="45499" x2="71096" y2="61557"/>
                        <a14:backgroundMark x1="85050" y1="36740" x2="86711" y2="50608"/>
                        <a14:backgroundMark x1="67110" y1="25547" x2="68771" y2="59854"/>
                        <a14:backgroundMark x1="64784" y1="26764" x2="87375" y2="42579"/>
                        <a14:backgroundMark x1="38206" y1="11192" x2="70764" y2="18735"/>
                        <a14:backgroundMark x1="29568" y1="21898" x2="76412" y2="17518"/>
                        <a14:backgroundMark x1="12292" y1="40633" x2="49834" y2="60827"/>
                        <a14:backgroundMark x1="28239" y1="22141" x2="56478" y2="51582"/>
                        <a14:backgroundMark x1="52159" y1="18005" x2="72425" y2="45012"/>
                        <a14:backgroundMark x1="21595" y1="46959" x2="24252" y2="22141"/>
                        <a14:backgroundMark x1="14950" y1="76886" x2="15615" y2="78345"/>
                        <a14:backgroundMark x1="17276" y1="60097" x2="26910" y2="59367"/>
                        <a14:backgroundMark x1="21927" y1="63747" x2="27907" y2="60341"/>
                        <a14:backgroundMark x1="38538" y1="64720" x2="37542" y2="67883"/>
                        <a14:backgroundMark x1="37209" y1="64234" x2="36545" y2="68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82476" flipH="1">
            <a:off x="-3987076" y="3416130"/>
            <a:ext cx="8820828" cy="12044383"/>
          </a:xfrm>
          <a:prstGeom prst="rect">
            <a:avLst/>
          </a:prstGeom>
        </p:spPr>
      </p:pic>
      <p:sp>
        <p:nvSpPr>
          <p:cNvPr id="15" name="הסבר מלבני מעוגל 14"/>
          <p:cNvSpPr/>
          <p:nvPr/>
        </p:nvSpPr>
        <p:spPr>
          <a:xfrm>
            <a:off x="294061" y="2440061"/>
            <a:ext cx="2912533" cy="2319868"/>
          </a:xfrm>
          <a:prstGeom prst="wedgeRoundRectCallout">
            <a:avLst>
              <a:gd name="adj1" fmla="val -53972"/>
              <a:gd name="adj2" fmla="val 7454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5400" b="1" dirty="0" smtClean="0"/>
              <a:t>שח-מט!</a:t>
            </a:r>
            <a:endParaRPr lang="he-IL" sz="5400" b="1" dirty="0"/>
          </a:p>
        </p:txBody>
      </p:sp>
      <p:sp>
        <p:nvSpPr>
          <p:cNvPr id="17" name="הסבר מלבני מעוגל 16"/>
          <p:cNvSpPr/>
          <p:nvPr/>
        </p:nvSpPr>
        <p:spPr>
          <a:xfrm>
            <a:off x="9145541" y="2194945"/>
            <a:ext cx="2912533" cy="2319868"/>
          </a:xfrm>
          <a:prstGeom prst="wedgeRoundRectCallout">
            <a:avLst>
              <a:gd name="adj1" fmla="val 49807"/>
              <a:gd name="adj2" fmla="val -7436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5400" b="1" dirty="0" smtClean="0"/>
              <a:t>מה?!</a:t>
            </a:r>
          </a:p>
          <a:p>
            <a:pPr algn="ctr"/>
            <a:r>
              <a:rPr lang="he-IL" sz="5400" b="1" dirty="0" smtClean="0"/>
              <a:t>איך?!</a:t>
            </a:r>
            <a:endParaRPr lang="he-IL" sz="5400" b="1" dirty="0"/>
          </a:p>
        </p:txBody>
      </p:sp>
    </p:spTree>
    <p:extLst>
      <p:ext uri="{BB962C8B-B14F-4D97-AF65-F5344CB8AC3E}">
        <p14:creationId xmlns:p14="http://schemas.microsoft.com/office/powerpoint/2010/main" val="100801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3" b="98054" l="4651" r="96346">
                        <a14:foregroundMark x1="35880" y1="72506" x2="38870" y2="74696"/>
                        <a14:foregroundMark x1="55814" y1="73723" x2="57475" y2="76399"/>
                        <a14:foregroundMark x1="44518" y1="73479" x2="51827" y2="74696"/>
                        <a14:foregroundMark x1="40532" y1="71776" x2="56146" y2="74939"/>
                        <a14:foregroundMark x1="57475" y1="70803" x2="59801" y2="73479"/>
                        <a14:foregroundMark x1="41196" y1="42822" x2="44186" y2="43309"/>
                        <a14:foregroundMark x1="61462" y1="44039" x2="63455" y2="45985"/>
                        <a14:foregroundMark x1="53821" y1="50122" x2="53821" y2="50122"/>
                        <a14:foregroundMark x1="32890" y1="48662" x2="32890" y2="48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27" y="1953932"/>
            <a:ext cx="2620906" cy="3578712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4" b="95696" l="5145" r="95177">
                        <a14:foregroundMark x1="33119" y1="46835" x2="33119" y2="46835"/>
                        <a14:foregroundMark x1="45338" y1="44304" x2="45338" y2="44304"/>
                        <a14:foregroundMark x1="45016" y1="41013" x2="45016" y2="41013"/>
                        <a14:foregroundMark x1="65916" y1="44810" x2="65916" y2="44810"/>
                        <a14:foregroundMark x1="53698" y1="44304" x2="53698" y2="44304"/>
                        <a14:backgroundMark x1="27331" y1="79747" x2="72669" y2="81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880">
            <a:off x="7921256" y="622561"/>
            <a:ext cx="2096489" cy="2662743"/>
          </a:xfrm>
          <a:prstGeom prst="rect">
            <a:avLst/>
          </a:prstGeom>
        </p:spPr>
      </p:pic>
      <p:sp>
        <p:nvSpPr>
          <p:cNvPr id="8" name="אליפסה 7"/>
          <p:cNvSpPr/>
          <p:nvPr/>
        </p:nvSpPr>
        <p:spPr>
          <a:xfrm>
            <a:off x="7207761" y="2557387"/>
            <a:ext cx="870438" cy="4308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/>
          <p:cNvSpPr/>
          <p:nvPr/>
        </p:nvSpPr>
        <p:spPr>
          <a:xfrm rot="1648823">
            <a:off x="9004476" y="1161469"/>
            <a:ext cx="418040" cy="2538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הסבר מלבני מעוגל 10"/>
          <p:cNvSpPr/>
          <p:nvPr/>
        </p:nvSpPr>
        <p:spPr>
          <a:xfrm>
            <a:off x="3835400" y="393273"/>
            <a:ext cx="2353733" cy="1790202"/>
          </a:xfrm>
          <a:prstGeom prst="wedgeRoundRectCallout">
            <a:avLst>
              <a:gd name="adj1" fmla="val 65858"/>
              <a:gd name="adj2" fmla="val 8662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b="1" dirty="0" smtClean="0"/>
              <a:t>ברור שתשאל </a:t>
            </a:r>
          </a:p>
          <a:p>
            <a:pPr algn="ctr"/>
            <a:r>
              <a:rPr lang="he-IL" sz="2000" b="1" dirty="0" smtClean="0"/>
              <a:t>''מה, איך'' </a:t>
            </a:r>
          </a:p>
          <a:p>
            <a:pPr algn="ctr"/>
            <a:r>
              <a:rPr lang="he-IL" sz="2000" b="1" dirty="0" smtClean="0"/>
              <a:t>אתה אפילו לא </a:t>
            </a:r>
            <a:r>
              <a:rPr lang="he-IL" sz="2000" b="1" dirty="0" err="1" smtClean="0"/>
              <a:t>אבנתה</a:t>
            </a:r>
            <a:r>
              <a:rPr lang="he-IL" sz="2000" b="1" dirty="0" smtClean="0"/>
              <a:t> את החוקים!</a:t>
            </a:r>
          </a:p>
        </p:txBody>
      </p:sp>
    </p:spTree>
    <p:extLst>
      <p:ext uri="{BB962C8B-B14F-4D97-AF65-F5344CB8AC3E}">
        <p14:creationId xmlns:p14="http://schemas.microsoft.com/office/powerpoint/2010/main" val="27585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3" b="98054" l="4651" r="96346">
                        <a14:foregroundMark x1="35880" y1="72506" x2="38870" y2="74696"/>
                        <a14:foregroundMark x1="55814" y1="73723" x2="57475" y2="76399"/>
                        <a14:foregroundMark x1="44518" y1="73479" x2="51827" y2="74696"/>
                        <a14:foregroundMark x1="40532" y1="71776" x2="56146" y2="74939"/>
                        <a14:foregroundMark x1="57475" y1="70803" x2="59801" y2="73479"/>
                        <a14:foregroundMark x1="41196" y1="42822" x2="44186" y2="43309"/>
                        <a14:foregroundMark x1="61462" y1="44039" x2="63455" y2="45985"/>
                        <a14:foregroundMark x1="53821" y1="50122" x2="53821" y2="50122"/>
                        <a14:foregroundMark x1="32890" y1="48662" x2="32890" y2="48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27" y="1953932"/>
            <a:ext cx="2620906" cy="357871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4" b="95696" l="5145" r="95177">
                        <a14:foregroundMark x1="33119" y1="46835" x2="33119" y2="46835"/>
                        <a14:foregroundMark x1="45338" y1="44304" x2="45338" y2="44304"/>
                        <a14:foregroundMark x1="45016" y1="41013" x2="45016" y2="41013"/>
                        <a14:foregroundMark x1="65916" y1="44810" x2="65916" y2="44810"/>
                        <a14:foregroundMark x1="53698" y1="44304" x2="53698" y2="44304"/>
                        <a14:backgroundMark x1="27331" y1="79747" x2="72669" y2="81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880">
            <a:off x="7921256" y="622561"/>
            <a:ext cx="2096489" cy="2662743"/>
          </a:xfrm>
          <a:prstGeom prst="rect">
            <a:avLst/>
          </a:prstGeom>
        </p:spPr>
      </p:pic>
      <p:sp>
        <p:nvSpPr>
          <p:cNvPr id="5" name="אליפסה 4"/>
          <p:cNvSpPr/>
          <p:nvPr/>
        </p:nvSpPr>
        <p:spPr>
          <a:xfrm>
            <a:off x="7207761" y="2557387"/>
            <a:ext cx="870438" cy="4308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אליפסה 5"/>
          <p:cNvSpPr/>
          <p:nvPr/>
        </p:nvSpPr>
        <p:spPr>
          <a:xfrm rot="1648823">
            <a:off x="9004476" y="1161469"/>
            <a:ext cx="418040" cy="2538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הסבר מלבני מעוגל 6"/>
          <p:cNvSpPr/>
          <p:nvPr/>
        </p:nvSpPr>
        <p:spPr>
          <a:xfrm>
            <a:off x="5300165" y="336930"/>
            <a:ext cx="2353733" cy="1790202"/>
          </a:xfrm>
          <a:prstGeom prst="wedgeRoundRectCallout">
            <a:avLst>
              <a:gd name="adj1" fmla="val 73981"/>
              <a:gd name="adj2" fmla="val 1557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אה?!</a:t>
            </a:r>
          </a:p>
          <a:p>
            <a:pPr algn="ctr"/>
            <a:r>
              <a:rPr lang="he-IL" sz="3600" b="1" dirty="0" smtClean="0"/>
              <a:t>ככה?!</a:t>
            </a:r>
          </a:p>
        </p:txBody>
      </p:sp>
      <p:sp>
        <p:nvSpPr>
          <p:cNvPr id="8" name="מלבן 7"/>
          <p:cNvSpPr/>
          <p:nvPr/>
        </p:nvSpPr>
        <p:spPr>
          <a:xfrm rot="1475491">
            <a:off x="8513706" y="1501158"/>
            <a:ext cx="499389" cy="1146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מלבן 14"/>
          <p:cNvSpPr/>
          <p:nvPr/>
        </p:nvSpPr>
        <p:spPr>
          <a:xfrm rot="9862386">
            <a:off x="9029296" y="1562555"/>
            <a:ext cx="499389" cy="1146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345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3" b="98054" l="4651" r="96346">
                        <a14:foregroundMark x1="35880" y1="72506" x2="38870" y2="74696"/>
                        <a14:foregroundMark x1="55814" y1="73723" x2="57475" y2="76399"/>
                        <a14:foregroundMark x1="44518" y1="73479" x2="51827" y2="74696"/>
                        <a14:foregroundMark x1="40532" y1="71776" x2="56146" y2="74939"/>
                        <a14:foregroundMark x1="57475" y1="70803" x2="59801" y2="73479"/>
                        <a14:foregroundMark x1="41196" y1="42822" x2="44186" y2="43309"/>
                        <a14:foregroundMark x1="61462" y1="44039" x2="63455" y2="45985"/>
                        <a14:foregroundMark x1="53821" y1="50122" x2="53821" y2="50122"/>
                        <a14:foregroundMark x1="32890" y1="48662" x2="32890" y2="48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27" y="1953932"/>
            <a:ext cx="2620906" cy="357871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4" b="95696" l="5145" r="95177">
                        <a14:foregroundMark x1="33119" y1="46835" x2="33119" y2="46835"/>
                        <a14:foregroundMark x1="45338" y1="44304" x2="45338" y2="44304"/>
                        <a14:foregroundMark x1="45016" y1="41013" x2="45016" y2="41013"/>
                        <a14:foregroundMark x1="65916" y1="44810" x2="65916" y2="44810"/>
                        <a14:foregroundMark x1="53698" y1="44304" x2="53698" y2="44304"/>
                        <a14:backgroundMark x1="27331" y1="79747" x2="72669" y2="81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880">
            <a:off x="7921256" y="622561"/>
            <a:ext cx="2096489" cy="2662743"/>
          </a:xfrm>
          <a:prstGeom prst="rect">
            <a:avLst/>
          </a:prstGeom>
        </p:spPr>
      </p:pic>
      <p:sp>
        <p:nvSpPr>
          <p:cNvPr id="5" name="אליפסה 4"/>
          <p:cNvSpPr/>
          <p:nvPr/>
        </p:nvSpPr>
        <p:spPr>
          <a:xfrm>
            <a:off x="7207761" y="2557387"/>
            <a:ext cx="870438" cy="4308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אליפסה 5"/>
          <p:cNvSpPr/>
          <p:nvPr/>
        </p:nvSpPr>
        <p:spPr>
          <a:xfrm rot="1648823">
            <a:off x="9004476" y="1161469"/>
            <a:ext cx="418040" cy="2538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הסבר מלבני מעוגל 6"/>
          <p:cNvSpPr/>
          <p:nvPr/>
        </p:nvSpPr>
        <p:spPr>
          <a:xfrm>
            <a:off x="5300165" y="336930"/>
            <a:ext cx="2353733" cy="1790202"/>
          </a:xfrm>
          <a:prstGeom prst="wedgeRoundRectCallout">
            <a:avLst>
              <a:gd name="adj1" fmla="val 27009"/>
              <a:gd name="adj2" fmla="val 6293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כן!</a:t>
            </a:r>
          </a:p>
          <a:p>
            <a:pPr algn="ctr"/>
            <a:r>
              <a:rPr lang="he-IL" sz="3600" b="1" dirty="0" smtClean="0"/>
              <a:t>ככה!</a:t>
            </a:r>
          </a:p>
        </p:txBody>
      </p:sp>
      <p:sp>
        <p:nvSpPr>
          <p:cNvPr id="8" name="מלבן 7"/>
          <p:cNvSpPr/>
          <p:nvPr/>
        </p:nvSpPr>
        <p:spPr>
          <a:xfrm rot="1475491">
            <a:off x="8513706" y="1501158"/>
            <a:ext cx="499389" cy="1146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 rot="9862386">
            <a:off x="9029296" y="1562555"/>
            <a:ext cx="499389" cy="1146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 rot="1018451">
            <a:off x="7113809" y="3343761"/>
            <a:ext cx="499389" cy="1146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 rot="9405346">
            <a:off x="7656250" y="3333167"/>
            <a:ext cx="499389" cy="1146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721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3" b="98054" l="4651" r="96346">
                        <a14:foregroundMark x1="35880" y1="72506" x2="38870" y2="74696"/>
                        <a14:foregroundMark x1="55814" y1="73723" x2="57475" y2="76399"/>
                        <a14:foregroundMark x1="44518" y1="73479" x2="51827" y2="74696"/>
                        <a14:foregroundMark x1="40532" y1="71776" x2="56146" y2="74939"/>
                        <a14:foregroundMark x1="57475" y1="70803" x2="59801" y2="73479"/>
                        <a14:foregroundMark x1="41196" y1="42822" x2="44186" y2="43309"/>
                        <a14:foregroundMark x1="61462" y1="44039" x2="63455" y2="45985"/>
                        <a14:foregroundMark x1="53821" y1="50122" x2="53821" y2="50122"/>
                        <a14:foregroundMark x1="32890" y1="48662" x2="32890" y2="48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27" y="1953932"/>
            <a:ext cx="2620906" cy="357871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4" b="95696" l="5145" r="95177">
                        <a14:foregroundMark x1="33119" y1="46835" x2="33119" y2="46835"/>
                        <a14:foregroundMark x1="45338" y1="44304" x2="45338" y2="44304"/>
                        <a14:foregroundMark x1="45016" y1="41013" x2="45016" y2="41013"/>
                        <a14:foregroundMark x1="65916" y1="44810" x2="65916" y2="44810"/>
                        <a14:foregroundMark x1="53698" y1="44304" x2="53698" y2="44304"/>
                        <a14:backgroundMark x1="27331" y1="79747" x2="72669" y2="81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880">
            <a:off x="7921256" y="622561"/>
            <a:ext cx="2096489" cy="2662743"/>
          </a:xfrm>
          <a:prstGeom prst="rect">
            <a:avLst/>
          </a:prstGeom>
        </p:spPr>
      </p:pic>
      <p:sp>
        <p:nvSpPr>
          <p:cNvPr id="5" name="אליפסה 4"/>
          <p:cNvSpPr/>
          <p:nvPr/>
        </p:nvSpPr>
        <p:spPr>
          <a:xfrm>
            <a:off x="7207761" y="2557387"/>
            <a:ext cx="870438" cy="4308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אליפסה 5"/>
          <p:cNvSpPr/>
          <p:nvPr/>
        </p:nvSpPr>
        <p:spPr>
          <a:xfrm rot="1648823">
            <a:off x="9004476" y="1161469"/>
            <a:ext cx="418040" cy="2538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הסבר מלבני מעוגל 6"/>
          <p:cNvSpPr/>
          <p:nvPr/>
        </p:nvSpPr>
        <p:spPr>
          <a:xfrm>
            <a:off x="5300165" y="336930"/>
            <a:ext cx="2353733" cy="1790202"/>
          </a:xfrm>
          <a:prstGeom prst="wedgeRoundRectCallout">
            <a:avLst>
              <a:gd name="adj1" fmla="val 27009"/>
              <a:gd name="adj2" fmla="val 6293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600" b="1" dirty="0" err="1" smtClean="0"/>
              <a:t>גררררר</a:t>
            </a:r>
            <a:r>
              <a:rPr lang="he-IL" sz="3600" b="1" dirty="0" smtClean="0"/>
              <a:t>!</a:t>
            </a:r>
          </a:p>
          <a:p>
            <a:pPr algn="ctr"/>
            <a:r>
              <a:rPr lang="he-IL" sz="3600" b="1" dirty="0" smtClean="0"/>
              <a:t>ניראה אותך!</a:t>
            </a:r>
          </a:p>
        </p:txBody>
      </p:sp>
      <p:sp>
        <p:nvSpPr>
          <p:cNvPr id="8" name="מלבן 7"/>
          <p:cNvSpPr/>
          <p:nvPr/>
        </p:nvSpPr>
        <p:spPr>
          <a:xfrm rot="1475491">
            <a:off x="8513706" y="1501158"/>
            <a:ext cx="499389" cy="1146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 rot="9862386">
            <a:off x="9029296" y="1562555"/>
            <a:ext cx="499389" cy="1146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 rot="1018451">
            <a:off x="7113809" y="3343761"/>
            <a:ext cx="499389" cy="1146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 rot="9405346">
            <a:off x="7656250" y="3333167"/>
            <a:ext cx="499389" cy="1146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3" name="מחבר ישר 12"/>
          <p:cNvCxnSpPr>
            <a:stCxn id="7" idx="2"/>
          </p:cNvCxnSpPr>
          <p:nvPr/>
        </p:nvCxnSpPr>
        <p:spPr>
          <a:xfrm>
            <a:off x="6477032" y="2127132"/>
            <a:ext cx="82985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משולש שווה-שוקיים 13"/>
          <p:cNvSpPr/>
          <p:nvPr/>
        </p:nvSpPr>
        <p:spPr>
          <a:xfrm rot="5400000">
            <a:off x="7651520" y="1113398"/>
            <a:ext cx="508848" cy="504095"/>
          </a:xfrm>
          <a:prstGeom prst="triangle">
            <a:avLst>
              <a:gd name="adj" fmla="val 712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713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79" y="-233436"/>
            <a:ext cx="3919363" cy="4922298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39" y="448207"/>
            <a:ext cx="2970352" cy="4003518"/>
          </a:xfrm>
          <a:prstGeom prst="rect">
            <a:avLst/>
          </a:prstGeom>
        </p:spPr>
      </p:pic>
      <p:sp>
        <p:nvSpPr>
          <p:cNvPr id="14" name="מלבן 13"/>
          <p:cNvSpPr/>
          <p:nvPr/>
        </p:nvSpPr>
        <p:spPr>
          <a:xfrm rot="1325274">
            <a:off x="7737897" y="1283103"/>
            <a:ext cx="690620" cy="13714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מלבן 14"/>
          <p:cNvSpPr/>
          <p:nvPr/>
        </p:nvSpPr>
        <p:spPr>
          <a:xfrm rot="9178526">
            <a:off x="8487821" y="1248970"/>
            <a:ext cx="703513" cy="1490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/>
          <p:cNvSpPr/>
          <p:nvPr/>
        </p:nvSpPr>
        <p:spPr>
          <a:xfrm rot="1325274">
            <a:off x="4712097" y="2213524"/>
            <a:ext cx="572705" cy="15215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16"/>
          <p:cNvSpPr/>
          <p:nvPr/>
        </p:nvSpPr>
        <p:spPr>
          <a:xfrm rot="9178526">
            <a:off x="5352624" y="2194281"/>
            <a:ext cx="642782" cy="1459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89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84" y="3798916"/>
            <a:ext cx="1107260" cy="149239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216" y="2232226"/>
            <a:ext cx="1705058" cy="21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5.55556E-6 C -0.00144 -0.00092 -0.00274 -0.00185 -0.00417 -0.00254 C -0.00509 -0.003 -0.006 -0.0037 -0.00691 -0.0037 L -0.11733 -0.00509 L -0.17983 -0.00995 C -0.19115 -0.00948 -0.20261 -0.01018 -0.21394 -0.00879 C -0.21498 -0.00856 -0.21563 -0.00601 -0.21667 -0.00509 C -0.21746 -0.00416 -0.2185 -0.00416 -0.21941 -0.0037 C -0.22019 -0.00254 -0.22071 -0.00092 -0.22149 5.55556E-6 C -0.22735 0.00556 -0.2254 0.00209 -0.22917 0.00487 C -0.23009 0.00556 -0.231 0.00649 -0.23191 0.00741 C -0.23608 0.01065 -0.24024 0.01413 -0.24441 0.01714 C -0.24975 0.0213 -0.25352 0.02362 -0.25899 0.02709 C -0.2616 0.02871 -0.2642 0.0301 -0.26667 0.03195 C -0.27032 0.03496 -0.27423 0.03704 -0.27774 0.04075 C -0.27943 0.04237 -0.281 0.04399 -0.28269 0.04561 C -0.28451 0.04746 -0.28647 0.04862 -0.28816 0.05047 C -0.29076 0.05325 -0.30027 0.06459 -0.30274 0.06899 L -0.30561 0.07408 C -0.30912 0.08658 -0.3043 0.07153 -0.30977 0.08264 C -0.31042 0.08403 -0.31055 0.08612 -0.31108 0.08751 C -0.31459 0.0963 -0.31186 0.08565 -0.31524 0.0963 C -0.31654 0.10024 -0.31733 0.10487 -0.31876 0.10857 C -0.31967 0.11112 -0.32058 0.11343 -0.32149 0.11598 C -0.32227 0.11806 -0.32279 0.12014 -0.32358 0.12223 C -0.32488 0.12524 -0.32644 0.12802 -0.32774 0.13079 C -0.33035 0.14237 -0.33113 0.14769 -0.33894 0.15788 C -0.34193 0.16204 -0.34571 0.1669 -0.34858 0.17153 C -0.35027 0.17431 -0.35157 0.17778 -0.35352 0.1801 C -0.35535 0.18264 -0.35769 0.18427 -0.35977 0.18635 C -0.36524 0.19214 -0.37032 0.19954 -0.37644 0.20371 C -0.38699 0.21065 -0.37917 0.20579 -0.39649 0.21482 C -0.39884 0.21598 -0.40105 0.21806 -0.40352 0.21852 L -0.41186 0.21968 L -0.45209 0.21598 C -0.45483 0.21575 -0.45769 0.21436 -0.46042 0.21343 C -0.478 0.20788 -0.4655 0.21227 -0.48477 0.20232 C -0.49623 0.19653 -0.50808 0.19237 -0.51941 0.18519 C -0.53881 0.17269 -0.51459 0.18843 -0.53542 0.17408 C -0.5379 0.17223 -0.54063 0.17107 -0.54311 0.16899 C -0.54545 0.16714 -0.54766 0.16389 -0.55001 0.16158 C -0.55443 0.15718 -0.55626 0.15672 -0.56042 0.15186 C -0.5616 0.15024 -0.56264 0.14839 -0.56394 0.14677 C -0.56654 0.14329 -0.56915 0.14214 -0.57084 0.13565 C -0.57292 0.12802 -0.57501 0.12014 -0.57709 0.11227 C -0.57774 0.10973 -0.57865 0.10741 -0.57917 0.10487 C -0.57957 0.10232 -0.57996 0.10001 -0.58061 0.09746 C -0.58113 0.09445 -0.58204 0.0919 -0.58269 0.08889 C -0.58321 0.08519 -0.58347 0.08149 -0.58399 0.07778 C -0.5849 0.07107 -0.58582 0.06459 -0.58686 0.05788 C -0.58751 0.05348 -0.58842 0.04908 -0.58894 0.04445 C -0.59128 0.01899 -0.59037 0.02964 -0.59167 0.01227 C -0.59115 -0.00208 -0.59141 -0.01666 -0.59024 -0.03101 C -0.58998 -0.03379 -0.58855 -0.03587 -0.58751 -0.03842 C -0.58712 -0.03935 -0.58673 -0.04027 -0.58608 -0.04073 C -0.58334 -0.04328 -0.58074 -0.04351 -0.57774 -0.04445 C -0.56615 -0.04374 -0.55457 -0.04328 -0.54311 -0.04212 C -0.54024 -0.04166 -0.53738 -0.04097 -0.53477 -0.03958 C -0.52579 -0.03472 -0.5172 -0.0287 -0.50834 -0.02361 C -0.50326 -0.0206 -0.49779 -0.01944 -0.49311 -0.01481 C -0.47891 -0.00115 -0.46733 0.00626 -0.45626 0.02339 C -0.4547 0.0257 -0.45326 0.02802 -0.45209 0.03079 C -0.44923 0.03751 -0.44441 0.05186 -0.44441 0.05186 C -0.44376 0.05602 -0.44298 0.05996 -0.44233 0.06413 C -0.44167 0.06852 -0.44115 0.07894 -0.44102 0.08264 C -0.44115 0.09167 -0.44076 0.10093 -0.44167 0.10973 C -0.4422 0.11552 -0.44389 0.12061 -0.44519 0.12593 C -0.44753 0.13612 -0.45027 0.14653 -0.45417 0.15556 C -0.46108 0.17177 -0.46824 0.18334 -0.47709 0.1963 C -0.48321 0.2051 -0.48907 0.21459 -0.49584 0.22223 C -0.50912 0.23704 -0.52214 0.25325 -0.53686 0.26297 C -0.55352 0.27408 -0.5698 0.28658 -0.58686 0.2963 C -0.66329 0.33936 -0.62305 0.31528 -0.66316 0.32964 C -0.66693 0.33079 -0.67058 0.33334 -0.67436 0.3345 C -0.67839 0.33589 -0.68269 0.33589 -0.68686 0.33704 C -0.69285 0.33866 -0.69884 0.34144 -0.70483 0.34306 C -0.70756 0.34399 -0.71042 0.34399 -0.71316 0.34445 C -0.74988 0.34931 -0.731 0.34677 -0.79102 0.34815 C -0.78542 0.35811 -0.78712 0.35302 -0.78477 0.36158 C -0.78412 0.36852 -0.78191 0.37732 -0.79102 0.36667 C -0.79454 0.36251 -0.79845 0.34862 -0.80001 0.3419 C -0.80365 0.32639 -0.80743 0.31065 -0.81108 0.29491 C -0.81277 0.28774 -0.81472 0.28033 -0.81602 0.27269 C -0.82266 0.23149 -0.81902 0.25556 -0.82644 0.20001 C -0.82748 0.17315 -0.82878 0.15741 -0.82709 0.13079 C -0.82683 0.12709 -0.82358 0.11274 -0.82227 0.10973 C -0.8172 0.09908 -0.81186 0.08889 -0.80626 0.07894 C -0.80509 0.07686 -0.80404 0.07454 -0.80274 0.07269 C -0.79949 0.06876 -0.79571 0.06552 -0.79233 0.06158 C -0.7905 0.0595 -0.78829 0.05556 -0.78608 0.05417 C -0.78074 0.05116 -0.77618 0.05047 -0.77084 0.04931 C -0.76394 0.05093 -0.75678 0.05163 -0.75001 0.05417 C -0.74246 0.05718 -0.72292 0.07524 -0.71941 0.0801 C -0.71277 0.08959 -0.70574 0.09862 -0.69936 0.10857 C -0.69675 0.11251 -0.69454 0.11737 -0.69233 0.12223 C -0.68634 0.13519 -0.68295 0.14653 -0.67917 0.16297 C -0.678 0.1676 -0.67774 0.17269 -0.67709 0.17778 C -0.67683 0.18195 -0.67631 0.18589 -0.67644 0.19005 C -0.67696 0.20649 -0.67722 0.22153 -0.68191 0.23565 C -0.68347 0.24028 -0.68503 0.24514 -0.68751 0.24815 C -0.69441 0.25602 -0.70235 0.26135 -0.70977 0.26783 C -0.71433 0.26667 -0.71902 0.26621 -0.72358 0.26413 C -0.72696 0.26251 -0.73035 0.25996 -0.73334 0.25672 C -0.74493 0.24468 -0.75704 0.23357 -0.76733 0.21852 C -0.77917 0.20116 -0.79154 0.18496 -0.80274 0.16667 C -0.83022 0.12153 -0.83608 0.10556 -0.85483 0.04815 C -0.85704 0.04144 -0.85834 0.03427 -0.85977 0.02709 C -0.86068 0.02223 -0.86108 0.01714 -0.86186 0.01227 C -0.86134 0.00325 -0.86277 -0.00671 -0.86042 -0.01481 C -0.85561 -0.03148 -0.84233 -0.04675 -0.83334 -0.05555 C -0.82696 -0.0618 -0.81186 -0.0743 -0.80417 -0.07777 C -0.79871 -0.08032 -0.79311 -0.08194 -0.78751 -0.08286 C -0.77826 -0.08402 -0.76902 -0.08356 -0.75977 -0.08402 C -0.75691 -0.08286 -0.75391 -0.08263 -0.75144 -0.08032 C -0.73933 -0.06874 -0.73959 -0.06342 -0.73269 -0.04328 C -0.731 -0.03379 -0.7297 -0.02731 -0.72917 -0.01736 C -0.72865 -0.00833 -0.72865 0.0007 -0.72852 0.00973 C -0.72943 0.01552 -0.72983 0.02177 -0.73126 0.02709 C -0.73243 0.03172 -0.73412 0.03589 -0.73608 0.03936 C -0.73972 0.04561 -0.7435 0.05116 -0.74792 0.05556 C -0.75352 0.06089 -0.76055 0.06089 -0.76667 0.06158 C -0.77501 0.05602 -0.78373 0.05163 -0.79167 0.04445 C -0.8004 0.03635 -0.81707 0.00973 -0.82292 -0.00254 C -0.83243 -0.02222 -0.84141 -0.04305 -0.85001 -0.06435 C -0.85587 -0.0787 -0.86212 -0.10231 -0.86654 -0.11851 C -0.86941 -0.15138 -0.87553 -0.17175 -0.87006 -0.19999 C -0.86576 -0.22152 -0.85743 -0.23101 -0.84649 -0.24583 C -0.82735 -0.27129 -0.79428 -0.28611 -0.77501 -0.29259 C -0.7629 -0.29675 -0.7504 -0.29351 -0.73816 -0.29398 C -0.72045 -0.28842 -0.71498 -0.28842 -0.69649 -0.27175 C -0.68933 -0.26504 -0.68308 -0.25509 -0.67644 -0.24698 C -0.67123 -0.23286 -0.66251 -0.21597 -0.65977 -0.19768 C -0.65912 -0.19351 -0.65873 -0.18935 -0.65834 -0.18518 C -0.66068 -0.18448 -0.6629 -0.1831 -0.66524 -0.18286 C -0.66602 -0.18263 -0.66667 -0.18333 -0.66733 -0.18402 C -0.67162 -0.18865 -0.67566 -0.19374 -0.67983 -0.19884 C -0.68946 -0.21041 -0.70183 -0.22245 -0.71042 -0.23842 C -0.71407 -0.24513 -0.71785 -0.25161 -0.72084 -0.25925 C -0.72514 -0.2706 -0.72878 -0.28263 -0.73191 -0.29513 C -0.73438 -0.30509 -0.73595 -0.3155 -0.73751 -0.32592 C -0.74454 -0.37569 -0.74441 -0.37916 -0.74792 -0.42106 C -0.74871 -0.44606 -0.75196 -0.47384 -0.74441 -0.49768 C -0.7435 -0.50046 -0.74154 -0.49374 -0.74024 -0.49143 C -0.73009 -0.47198 -0.72045 -0.45161 -0.71042 -0.43217 C -0.70053 -0.41296 -0.69128 -0.39282 -0.68061 -0.37546 L -0.63542 -0.30138 C -0.63256 -0.28587 -0.63308 -0.29236 -0.65626 -0.29999 C -0.68816 -0.31041 -0.72006 -0.32083 -0.75144 -0.33587 C -0.80873 -0.36342 -0.81641 -0.36296 -0.86863 -0.4037 C -0.88126 -0.41365 -0.89389 -0.42384 -0.90548 -0.43703 C -0.9116 -0.44421 -0.91602 -0.45509 -0.92136 -0.46435 C -0.92214 -0.47198 -0.92514 -0.48032 -0.92345 -0.48773 C -0.91707 -0.51736 -0.90209 -0.52823 -0.88595 -0.53448 C -0.83855 -0.55231 -0.82214 -0.54953 -0.77501 -0.55161 C -0.75248 -0.54722 -0.72957 -0.54768 -0.70769 -0.53819 C -0.65391 -0.51504 -0.60261 -0.48935 -0.56042 -0.42476 C -0.55105 -0.41041 -0.54519 -0.39027 -0.53751 -0.37291 C -0.53568 -0.35694 -0.53113 -0.34097 -0.53191 -0.32476 C -0.53243 -0.31527 -0.53647 -0.30648 -0.54102 -0.30138 C -0.56055 -0.27847 -0.57618 -0.27638 -0.59792 -0.26921 C -0.66368 -0.28773 -0.73087 -0.29398 -0.79519 -0.32476 C -0.83985 -0.34606 -0.89441 -0.42685 -0.93178 -0.47661 C -0.93256 -0.48981 -0.93425 -0.50277 -0.93386 -0.5162 C -0.93373 -0.52222 -0.9336 -0.53078 -0.93048 -0.5331 C -0.92019 -0.54073 -0.9086 -0.53981 -0.89779 -0.54305 C -0.84115 -0.5405 -0.78438 -0.54189 -0.72774 -0.53564 C -0.68998 -0.53124 -0.58139 -0.50185 -0.54024 -0.48518 C -0.52162 -0.47754 -0.50365 -0.4655 -0.48542 -0.45555 C -0.478 -0.44444 -0.46941 -0.43541 -0.46316 -0.42222 C -0.46186 -0.41944 -0.46355 -0.41411 -0.46524 -0.41249 C -0.48048 -0.39837 -0.49597 -0.38425 -0.51251 -0.37661 C -0.54988 -0.35925 -0.60522 -0.3618 -0.64233 -0.36064 C -0.66693 -0.36828 -0.69233 -0.37013 -0.71602 -0.38402 C -0.73243 -0.39351 -0.74949 -0.40671 -0.76108 -0.42962 C -0.76589 -0.43935 -0.7642 -0.46041 -0.75834 -0.46805 C -0.73985 -0.49189 -0.71707 -0.50347 -0.69519 -0.51481 C -0.68217 -0.52175 -0.66824 -0.5199 -0.65483 -0.52222 L -0.50483 -0.5162 C -0.44597 -0.50462 -0.33282 -0.44791 -0.27983 -0.39768 C -0.24714 -0.36643 -0.21967 -0.32013 -0.18959 -0.28148 C -0.18686 -0.26759 -0.18295 -0.25416 -0.18126 -0.23958 C -0.17839 -0.21527 -0.19949 -0.19513 -0.20691 -0.19143 C -0.22735 -0.18101 -0.2491 -0.1831 -0.27019 -0.17916 C -0.29259 -0.1831 -0.31537 -0.1831 -0.33751 -0.19143 C -0.40261 -0.2162 -0.45509 -0.26064 -0.51251 -0.32222 C -0.52345 -0.33402 -0.53152 -0.35277 -0.54102 -0.36805 C -0.54233 -0.37453 -0.5461 -0.38078 -0.54519 -0.38773 C -0.54415 -0.39467 -0.53985 -0.39976 -0.53608 -0.40254 C -0.51381 -0.41828 -0.49884 -0.41898 -0.47644 -0.42361 C -0.44076 -0.4206 -0.40483 -0.42361 -0.36941 -0.41481 C -0.32318 -0.40347 -0.26915 -0.37083 -0.22852 -0.32731 C -0.21824 -0.3162 -0.21042 -0.2993 -0.20144 -0.28518 C -0.2004 -0.27083 -0.19597 -0.25578 -0.19858 -0.24212 C -0.20092 -0.22962 -0.20756 -0.21851 -0.21459 -0.21481 C -0.23907 -0.20208 -0.26498 -0.20092 -0.29024 -0.19398 C -0.33751 -0.19861 -0.36186 -0.19698 -0.41394 -0.23333 C -0.45352 -0.26111 -0.48985 -0.30254 -0.52774 -0.33703 C -0.54207 -0.36712 -0.56068 -0.39212 -0.57084 -0.42731 C -0.57384 -0.43796 -0.56889 -0.45416 -0.56316 -0.46064 C -0.54688 -0.4787 -0.52813 -0.49189 -0.50899 -0.49629 C -0.45704 -0.50856 -0.40443 -0.50532 -0.35209 -0.50995 C -0.2422 -0.48009 -0.17553 -0.47546 -0.07292 -0.39629 C -0.04193 -0.37245 -0.0155 -0.33286 0.01314 -0.30138 C 0.02473 -0.27337 0.04023 -0.2493 0.04791 -0.21736 C 0.05364 -0.19328 0.05208 -0.1655 0.05208 -0.13958 C 0.05208 -0.13448 0.05012 -0.12939 0.04791 -0.12592 C 0.04088 -0.11435 0.03398 -0.10115 0.02499 -0.09513 C 0.01184 -0.08634 -0.00274 -0.0868 -0.01667 -0.08286 C -0.02943 -0.08356 -0.04259 -0.07893 -0.05483 -0.08518 C -0.1047 -0.11087 -0.11029 -0.13078 -0.14519 -0.18657 C -0.14949 -0.20323 -0.15639 -0.21874 -0.15834 -0.23703 C -0.16042 -0.25601 -0.16225 -0.27823 -0.15691 -0.29513 C -0.12436 -0.39861 -0.09167 -0.38124 -0.02852 -0.40624 C -0.00235 -0.40254 0.0246 -0.40717 0.04999 -0.39513 C 0.15715 -0.34421 0.15585 -0.33194 0.22708 -0.23703 C 0.23359 -0.21944 0.247 -0.20509 0.24648 -0.18402 C 0.24517 -0.11342 0.21158 -0.12083 0.18684 -0.11365 C 0.16093 -0.11898 0.13398 -0.11573 0.10898 -0.12962 C 0.05663 -0.15902 -0.01303 -0.21458 -0.05561 -0.28888 C -0.06811 -0.31087 -0.07683 -0.33911 -0.08751 -0.36435 C -0.08334 -0.38286 -0.08321 -0.40624 -0.07501 -0.4199 C -0.03699 -0.48217 0.10859 -0.47337 0.11392 -0.47407 C 0.18085 -0.45023 0.21822 -0.46388 0.26184 -0.37291 C 0.26822 -0.35948 0.26692 -0.33911 0.26939 -0.32222 C 0.26132 -0.29675 0.25872 -0.26226 0.24517 -0.24583 C 0.19986 -0.19027 0.13372 -0.21597 0.08606 -0.22106 C 0.04947 -0.25046 -0.00639 -0.27777 -0.03191 -0.34583 C -0.04115 -0.37013 -0.04311 -0.40092 -0.04858 -0.42847 C -0.04415 -0.43749 -0.0418 -0.45185 -0.03542 -0.45555 C 0.03137 -0.49444 0.03202 -0.48148 0.09166 -0.4581 C 0.122 -0.41643 0.15872 -0.38657 0.18267 -0.33333 C 0.20689 -0.27939 0.21171 -0.1537 0.17851 -0.10254 C 0.14817 -0.05578 0.10924 -0.02523 0.07017 -0.00879 C 0.03254 0.00718 -0.00717 -0.00786 -0.04584 -0.0074 C -0.06915 -0.0206 -0.09636 -0.02083 -0.11602 -0.04698 C -0.16355 -0.11018 -0.203 -0.18263 -0.15977 -0.27546 C -0.15053 -0.29513 -0.13334 -0.29583 -0.12019 -0.30624 C -0.09024 -0.30092 -0.05769 -0.31296 -0.03061 -0.29027 C 0.09036 -0.18865 0.0884 -0.13935 0.14231 0.0382 C 0.14609 0.07246 0.15416 0.10602 0.15351 0.14075 C 0.15299 0.17153 0.15195 0.20927 0.13892 0.22964 C 0.07551 0.32802 0.03333 0.32177 -0.03959 0.3382 C -0.11759 0.32153 -0.13816 0.34144 -0.19376 0.26528 C -0.19923 0.25788 -0.20066 0.24399 -0.20417 0.23334 C -0.20118 0.22431 -0.20001 0.21204 -0.19519 0.20602 C -0.18881 0.19839 -0.18061 0.19376 -0.17292 0.19491 C -0.13595 0.20116 -0.09975 0.21714 -0.06316 0.22825 C 0.01275 0.28357 0.03254 0.29028 0.10481 0.3801 C 0.11458 0.39214 0.12057 0.41135 0.12851 0.42709 C 0.12734 0.43334 0.12825 0.4426 0.12499 0.44561 C 0.07004 0.49723 0.04335 0.49306 -0.02019 0.50973 C -0.04207 0.50602 -0.0767 0.53427 -0.08608 0.49862 C -0.09597 0.46181 -0.06693 0.42269 -0.05144 0.3926 C 0.00611 0.28056 0.02291 0.29723 0.10273 0.26667 C 0.12799 0.27408 0.1552 0.26991 0.17851 0.28889 C 0.21041 0.31459 0.22043 0.36968 0.20624 0.42223 C 0.19791 0.45302 0.18515 0.48056 0.17083 0.50371 C 0.13918 0.5551 0.03879 0.5338 0.02708 0.5345 C -0.10391 0.4669 -0.11147 0.47547 -0.24167 0.34931 C -0.26212 0.3294 -0.27917 0.30001 -0.29792 0.27524 C -0.3004 0.26667 -0.30626 0.25903 -0.30561 0.24931 C -0.30509 0.24352 -0.2991 0.24468 -0.29584 0.24561 C -0.28438 0.24931 -0.27358 0.25718 -0.26251 0.26297 C -0.25157 0.27477 -0.23998 0.28473 -0.22983 0.29862 C -0.22566 0.3044 -0.22084 0.31158 -0.22019 0.32084 C -0.21967 0.32639 -0.2241 0.33079 -0.22709 0.33195 C -0.24415 0.33889 -0.2616 0.34283 -0.27917 0.34445 C -0.31615 0.34746 -0.35326 0.34514 -0.39024 0.34561 C -0.59832 0.29075 -0.57449 0.32061 -0.75066 0.19746 C -0.75717 0.19306 -0.76134 0.18195 -0.76667 0.17408 C -0.76433 0.16343 -0.76537 0.14723 -0.75977 0.1419 C -0.68282 0.06991 -0.66381 0.08727 -0.57852 0.0838 C -0.5474 0.10116 -0.51394 0.10811 -0.48542 0.13565 C -0.46941 0.15116 -0.45483 0.17778 -0.44936 0.20857 C -0.4435 0.24075 -0.44936 0.27709 -0.45417 0.30973 C -0.46459 0.38126 -0.5435 0.45533 -0.55977 0.46667 C -0.59011 0.48797 -0.62449 0.48218 -0.65691 0.49005 C -0.71524 0.46922 -0.74936 0.47663 -0.79167 0.40001 C -0.80118 0.38264 -0.80365 0.35626 -0.80977 0.3345 C -0.8086 0.32014 -0.81212 0.30163 -0.80626 0.29121 C -0.77605 0.23843 -0.75066 0.24862 -0.71316 0.24561 C -0.61095 0.30186 -0.54011 0.3095 -0.46602 0.45186 C -0.44519 0.49167 -0.43725 0.54815 -0.42292 0.5963 C -0.42501 0.59746 -0.42696 0.60024 -0.42917 0.60001 C -0.59975 0.58126 -0.52996 0.60348 -0.69792 0.47639 C -0.72253 0.43635 -0.84675 0.30116 -0.83608 0.17038 C -0.83282 0.13033 -0.8198 0.08843 -0.80066 0.06667 C -0.7741 0.03635 -0.73959 0.03936 -0.70899 0.02593 C -0.51173 0.04977 -0.45574 0.02339 -0.27709 0.16528 C -0.23855 0.19607 -0.20769 0.25093 -0.17292 0.29376 C -0.16759 0.3551 -0.14467 0.44769 -0.22774 0.41968 C -0.36902 0.37223 -0.50457 0.28149 -0.64311 0.21227 C -0.6685 0.16089 -0.71498 0.12593 -0.71941 0.05788 C -0.73074 -0.11458 -0.50105 -0.14097 -0.49233 -0.14444 C -0.33608 -0.12916 -0.21707 -0.16898 -0.09102 0.04306 C -0.06667 0.08403 -0.07943 0.15996 -0.07358 0.21852 C -0.09558 0.25672 -0.11277 0.30626 -0.13959 0.33334 C -0.26381 0.45834 -0.30613 0.40139 -0.45209 0.37269 C -0.47436 0.32269 -0.50977 0.28403 -0.51876 0.22223 C -0.52748 0.16227 -0.52253 0.08751 -0.50066 0.03936 C -0.37305 -0.24166 -0.2974 -0.17314 -0.11042 -0.19027 C -0.07384 -0.15231 -0.02813 -0.13379 -0.00066 -0.07661 C 0.04049 0.00927 0.03333 0.12663 -0.00274 0.20602 C -0.01524 0.23357 -0.03568 0.24561 -0.05209 0.26528 C -0.08816 0.25626 -0.12657 0.26251 -0.16042 0.2382 C -0.24441 0.17755 -0.39089 -0.03495 -0.44519 -0.14444 C -0.47201 -0.19884 -0.48542 -0.27036 -0.50561 -0.33333 C -0.47748 -0.33703 -0.4491 -0.35347 -0.42149 -0.34444 C -0.24701 -0.28819 -0.24962 -0.22731 -0.10899 -0.01111 C -0.09649 0.04954 -0.03829 0.20903 -0.10001 0.27894 C -0.1224 0.3044 -0.15326 0.28311 -0.17983 0.28519 C -0.39089 0.17339 -0.40196 0.19329 -0.60144 -0.02962 C -0.62943 -0.06111 -0.65001 -0.10948 -0.67436 -0.14953 C -0.61433 -0.21342 -0.62904 -0.20694 -0.49858 -0.1618 C -0.36003 -0.11388 -0.32371 -0.06342 -0.21602 0.04306 C -0.20769 0.05996 -0.19207 0.07153 -0.19102 0.09376 C -0.19024 0.10764 -0.2047 0.11019 -0.21251 0.10973 C -0.26108 0.10811 -0.30925 0.09491 -0.35769 0.08751 C -0.53126 0.00047 -0.6336 -0.02476 -0.78399 -0.18518 C -0.81264 -0.21573 -0.8336 -0.26504 -0.85834 -0.30509 C -0.85209 -0.3162 -0.84805 -0.33402 -0.83959 -0.33842 C -0.73686 -0.3912 -0.69441 -0.3662 -0.58334 -0.35323 C -0.47227 -0.2949 -0.3172 -0.24027 -0.21602 -0.10995 C -0.1948 -0.08263 -0.1849 -0.03495 -0.16941 0.00232 C -0.18165 0.02177 -0.19076 0.05047 -0.20626 0.06042 C -0.32722 0.13843 -0.37318 0.06505 -0.50769 0.00232 C -0.58347 -0.09351 -0.69415 -0.19259 -0.71941 -0.37777 C -0.72462 -0.41573 -0.70014 -0.45648 -0.67983 -0.47175 C -0.63868 -0.50231 -0.59141 -0.49467 -0.54727 -0.50624 C -0.4004 -0.4662 -0.27345 -0.47823 -0.15691 -0.29027 C -0.11759 -0.22661 -0.10092 -0.12962 -0.07292 -0.04953 C -0.08894 0.01065 -0.08985 0.09376 -0.12084 0.13079 C -0.24493 0.27894 -0.35157 0.19422 -0.48061 0.15186 C -0.56615 0.06251 -0.66147 -0.00254 -0.73751 -0.1162 C -0.79024 -0.1949 -0.83451 -0.29907 -0.85899 -0.41365 C -0.8672 -0.45231 -0.84649 -0.50879 -0.82436 -0.52106 C -0.75014 -0.56157 -0.66967 -0.54722 -0.59233 -0.56041 C -0.41628 -0.49536 -0.16485 -0.47175 -0.02227 -0.21111 C 0.03528 -0.10624 0.05689 0.04561 0.09648 0.17408 C 0.01301 0.35417 0.03124 0.37501 -0.16733 0.31112 C -0.33816 0.25602 -0.56394 0.09954 -0.70769 -0.09884 C -0.75014 -0.1574 -0.77852 -0.24282 -0.81394 -0.31481 C -0.7836 -0.33472 -0.75509 -0.3706 -0.72292 -0.37407 C -0.54193 -0.39444 -0.40535 -0.26573 -0.23334 -0.16296 C -0.17891 -0.07036 -0.10222 -0.00648 -0.07019 0.11482 C 0.00937 0.41552 -0.30626 0.41714 -0.33334 0.42825 C -0.46355 0.36876 -0.69128 0.34376 -0.77709 0.08149 C -0.80157 0.00649 -0.78308 -0.09143 -0.78608 -0.17777 C -0.72735 -0.22106 -0.67332 -0.30208 -0.60977 -0.3074 C -0.36238 -0.3287 -0.3517 -0.23657 -0.20209 0.00116 C -0.19063 0.14399 -0.09076 0.52061 -0.25001 0.60001 C -0.29207 0.62084 -0.33608 0.57362 -0.37917 0.56042 C -0.47996 0.33866 -0.52305 0.30371 -0.55274 0.02339 C -0.55938 -0.03935 -0.54949 -0.10416 -0.54792 -0.16805 C -0.45131 -0.13402 -0.48985 -0.16249 -0.37436 0.05927 C -0.31003 0.18241 -0.22657 0.39746 -0.17227 0.53704 C -0.17019 0.5419 -0.17709 0.52825 -0.17917 0.52339 C -0.20782 0.45533 -0.23881 0.39005 -0.26459 0.31852 C -0.30652 0.20139 -0.34584 0.08102 -0.38191 -0.04212 C -0.39753 -0.09536 -0.42292 -0.14999 -0.41941 -0.20995 C -0.41772 -0.2405 -0.38803 -0.18217 -0.37501 -0.1618 C -0.24519 0.04052 -0.20378 0.1213 -0.10352 0.36297 C -0.08243 0.41366 -0.02488 0.57315 -0.04584 0.52223 C -0.13868 0.297 -0.20626 0.11714 -0.32084 -0.08402 C -0.34076 -0.11898 -0.3685 -0.13657 -0.39233 -0.16296 C -0.37957 0.02732 -0.38529 0.01737 -0.33686 0.24075 C -0.32957 0.27408 -0.31641 0.30232 -0.30626 0.33334 C -0.30443 0.15533 -0.30248 0.21552 -0.34311 -0.09884 C -0.34936 -0.14768 -0.3616 -0.19351 -0.37084 -0.24073 C -0.37058 -0.22916 -0.37084 -0.21759 -0.37019 -0.20624 C -0.35678 0.00556 -0.35339 0.06482 -0.32501 0.27778 C -0.32449 0.28172 -0.32123 0.28264 -0.31941 0.28519 C -0.34584 0.03681 -0.33503 0.0713 -0.40144 -0.19629 C -0.40535 -0.21249 -0.41394 -0.22361 -0.42019 -0.23703 C -0.42475 -0.19351 -0.43009 -0.14999 -0.43399 -0.10624 C -0.46095 0.1926 -0.45717 0.1301 -0.46524 0.27778 C -0.46576 0.24677 -0.46459 0.21575 -0.46667 0.18519 C -0.48334 -0.0574 -0.47904 -0.01736 -0.50417 -0.17175 C -0.50665 -0.1581 -0.50977 -0.14467 -0.51186 -0.13101 C -0.54311 0.07732 -0.52214 -0.03749 -0.53959 0.05556 C -0.53985 0.04352 -0.54011 0.03172 -0.54024 0.01968 C -0.54076 -0.028 -0.53933 -0.07592 -0.54167 -0.12361 C -0.54193 -0.13032 -0.54545 -0.11157 -0.54649 -0.10509 C -0.55378 -0.06249 -0.56667 0.02339 -0.56667 0.02339 C -0.56459 0.02547 -0.56134 0.03357 -0.56042 0.02964 C -0.54089 -0.04907 -0.52683 -0.13171 -0.50834 -0.21111 C -0.4935 -0.27453 -0.47644 -0.33634 -0.46042 -0.39884 C -0.46863 -0.2618 -0.45704 -0.43587 -0.50626 -0.08773 C -0.52253 0.02778 -0.53399 0.14514 -0.55066 0.26042 C -0.55417 0.28496 -0.54727 0.21019 -0.54584 0.18519 C -0.53816 0.05348 -0.51381 -0.34143 -0.52292 -0.20995 L -0.54167 0.06158 C -0.54207 0.11806 -0.54324 0.17454 -0.54311 0.23079 C -0.54298 0.23288 -0.54102 0.23774 -0.54102 0.23565 C -0.53842 0.15278 -0.53725 0.06945 -0.53542 -0.01365 C -0.53568 -0.08726 -0.53516 -0.16087 -0.53608 -0.23472 C -0.53634 -0.24999 -0.53855 -0.2956 -0.53894 -0.28032 C -0.54141 -0.1368 -0.54167 0.00695 -0.54311 0.15047 C -0.54259 0.19908 -0.5668 0.27732 -0.54167 0.2963 C -0.51785 0.31413 -0.53191 0.20602 -0.52983 0.16042 C -0.52423 0.03427 -0.52266 -0.09236 -0.51876 -0.21851 C -0.51733 -0.2662 -0.5155 -0.31411 -0.51394 -0.3618 C -0.49545 -0.20208 -0.50951 -0.34097 -0.50483 0.00741 C -0.50391 0.07477 -0.50209 0.14237 -0.50066 0.20973 C -0.48295 -0.50763 -0.49337 -0.28333 -0.48751 0.03936 C -0.48738 0.04399 -0.48568 0.03126 -0.48477 0.02709 C -0.48061 -0.02523 -0.47605 -0.07731 -0.47227 -0.12962 C -0.47045 -0.15439 -0.47006 -0.22823 -0.46811 -0.2037 C -0.45717 -0.06898 -0.47292 -0.04907 -0.46811 -0.12106 C -0.46785 -0.12337 -0.46667 -0.12523 -0.46602 -0.12731 C -0.45964 -0.08541 -0.45704 -0.0699 -0.45352 -0.01111 C -0.44988 0.047 -0.44884 0.10579 -0.44649 0.16413 C -0.44233 0.12269 -0.43725 0.08126 -0.43399 0.03936 C -0.42423 -0.08819 -0.42266 -0.1324 -0.41811 -0.23472 C -0.41928 -0.16481 -0.42566 0.11042 -0.41876 0.15186 C -0.41303 0.18589 -0.40417 0.08519 -0.39936 0.05047 C -0.3823 -0.07129 -0.36876 -0.19467 -0.35352 -0.31736 C -0.34975 -0.38194 -0.34727 -0.44675 -0.34233 -0.51111 C -0.3418 -0.51828 -0.34037 -0.49722 -0.34024 -0.49027 C -0.3392 -0.41273 -0.33946 -0.33541 -0.33894 -0.2581 C -0.33803 -0.15023 -0.33816 -0.04236 -0.33608 0.06528 C -0.33555 0.0926 -0.33282 0.11968 -0.33126 0.14677 C -0.29246 -0.0493 -0.29988 0.00973 -0.28959 -0.34212 C -0.2879 -0.39861 -0.29467 -0.45486 -0.29727 -0.51111 C -0.29858 -0.40624 -0.29884 -0.30115 -0.30144 -0.19629 C -0.303 -0.12939 -0.32045 -0.05925 -0.30483 -0.09629 C -0.3043 -0.09745 -0.30391 -0.09884 -0.30352 -0.09999 C -0.30326 -0.10161 -0.30261 -0.10671 -0.30274 -0.10509 C -0.30365 -0.09513 -0.30417 -0.08495 -0.30561 -0.07546 C -0.30873 -0.053 -0.31147 -0.02986 -0.31667 -0.00879 C -0.32123 0.00996 -0.32761 0.02732 -0.33477 0.04306 C -0.33881 0.05232 -0.34506 0.05764 -0.35001 0.06528 C -0.35496 0.07292 -0.35977 0.08102 -0.36459 0.08889 C -0.36277 0.06598 -0.36602 0.10001 -0.35834 0.06297 C -0.35587 0.05139 -0.35457 0.03913 -0.35274 0.02709 C -0.35092 5.55556E-6 -0.35014 -0.02337 -0.34584 -0.04953 C -0.3422 -0.07106 -0.33477 -0.09907 -0.32774 -0.11736 C -0.32371 -0.128 -0.30652 -0.16226 -0.30066 -0.17175 C -0.29519 -0.18055 -0.28881 -0.18749 -0.28334 -0.19629 C -0.24858 -0.25185 -0.2836 -0.20277 -0.25209 -0.24698 C -0.25053 -0.24907 -0.24897 -0.25161 -0.24727 -0.25323 C -0.24519 -0.25486 -0.24311 -0.25578 -0.24102 -0.25694 C -0.23608 -0.25948 -0.23126 -0.26203 -0.22644 -0.26435 C -0.20274 -0.2743 -0.20873 -0.27245 -0.18894 -0.27407 C -0.18126 -0.27245 -0.17527 -0.27129 -0.16733 -0.26666 C -0.15951 -0.26203 -0.16316 -0.26411 -0.15626 -0.26064 C -0.15105 -0.25439 -0.15743 -0.26226 -0.15209 -0.25439 C -0.15144 -0.25347 -0.15066 -0.25277 -0.15001 -0.25185 C -0.14949 -0.25023 -0.14923 -0.24837 -0.14858 -0.24698 C -0.14519 -0.23819 -0.14519 -0.23842 -0.14233 -0.23333 C -0.13998 -0.22083 -0.14363 -0.23911 -0.14024 -0.22592 C -0.13946 -0.22268 -0.13881 -0.21944 -0.13816 -0.2162 C -0.1379 -0.21481 -0.13764 -0.21365 -0.13751 -0.21249 C -0.13712 -0.20995 -0.13699 -0.2074 -0.13686 -0.20509 C -0.13699 -0.19513 -0.13686 -0.18518 -0.13751 -0.17546 C -0.13751 -0.1743 -0.13829 -0.17337 -0.13894 -0.17291 C -0.14063 -0.17152 -0.14441 -0.17036 -0.14441 -0.17036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41 -0.1368 C 0.03698 -0.13773 0.03568 -0.13866 0.03425 -0.13935 C 0.03333 -0.13981 0.03242 -0.14051 0.03151 -0.14051 L -0.07891 -0.1419 L -0.14141 -0.14676 C -0.15273 -0.14629 -0.16419 -0.14699 -0.17552 -0.1456 C -0.17656 -0.14537 -0.17721 -0.14282 -0.17825 -0.1419 C -0.17904 -0.14097 -0.18008 -0.14097 -0.18099 -0.14051 C -0.18177 -0.13935 -0.18229 -0.13773 -0.18307 -0.1368 C -0.18893 -0.13125 -0.18698 -0.13472 -0.19075 -0.13194 C -0.19167 -0.13125 -0.19258 -0.13032 -0.19349 -0.1294 C -0.19766 -0.12616 -0.20182 -0.12268 -0.20599 -0.11967 C -0.21133 -0.11551 -0.2151 -0.11319 -0.22057 -0.10972 C -0.22318 -0.1081 -0.22578 -0.10671 -0.22825 -0.10486 C -0.2319 -0.10185 -0.23581 -0.09977 -0.23932 -0.09606 C -0.24101 -0.09444 -0.24258 -0.09282 -0.24427 -0.0912 C -0.24609 -0.08935 -0.24805 -0.08819 -0.24974 -0.08634 C -0.25234 -0.08356 -0.26185 -0.07222 -0.26432 -0.06782 L -0.26719 -0.06273 C -0.2707 -0.05023 -0.26588 -0.06528 -0.27135 -0.05417 C -0.272 -0.05278 -0.27213 -0.05069 -0.27266 -0.0493 C -0.27617 -0.04051 -0.27344 -0.05116 -0.27682 -0.04051 C -0.27812 -0.03657 -0.27891 -0.03194 -0.28034 -0.02824 C -0.28125 -0.02569 -0.28216 -0.02338 -0.28307 -0.02083 C -0.28385 -0.01875 -0.28437 -0.01667 -0.28516 -0.01458 C -0.28646 -0.01157 -0.28802 -0.00879 -0.28932 -0.00602 C -0.29193 0.00556 -0.29271 0.01088 -0.30052 0.02107 C -0.30351 0.02523 -0.30729 0.03009 -0.31016 0.03472 C -0.31185 0.0375 -0.31315 0.04097 -0.3151 0.04329 C -0.31693 0.04583 -0.31927 0.04746 -0.32135 0.04954 C -0.32682 0.05533 -0.3319 0.06273 -0.33802 0.0669 C -0.34857 0.07384 -0.34075 0.06898 -0.35807 0.07801 C -0.36042 0.07917 -0.36263 0.08125 -0.3651 0.08171 L -0.37344 0.08287 L -0.41367 0.07917 C -0.41641 0.07894 -0.41927 0.07755 -0.422 0.07662 C -0.43958 0.07107 -0.42708 0.07546 -0.44635 0.06551 C -0.45781 0.05972 -0.46966 0.05556 -0.48099 0.04838 C -0.50039 0.03588 -0.47617 0.05162 -0.497 0.03727 C -0.49948 0.03542 -0.50221 0.03426 -0.50469 0.03218 C -0.50703 0.03033 -0.50924 0.02708 -0.51159 0.02477 C -0.51601 0.02037 -0.51784 0.01991 -0.522 0.01505 C -0.52318 0.01343 -0.52422 0.01158 -0.52552 0.00996 C -0.52812 0.00648 -0.53073 0.00533 -0.53242 -0.00116 C -0.5345 -0.00879 -0.53659 -0.01667 -0.53867 -0.02454 C -0.53932 -0.02708 -0.54023 -0.0294 -0.54075 -0.03194 C -0.54115 -0.03449 -0.54154 -0.0368 -0.54219 -0.03935 C -0.54271 -0.04236 -0.54362 -0.04491 -0.54427 -0.04792 C -0.54479 -0.05162 -0.54505 -0.05532 -0.54557 -0.05903 C -0.54648 -0.06574 -0.5474 -0.07222 -0.54844 -0.07893 C -0.54909 -0.08333 -0.55 -0.08773 -0.55052 -0.09236 C -0.55286 -0.11782 -0.55195 -0.10717 -0.55325 -0.12454 C -0.55273 -0.13889 -0.55299 -0.15347 -0.55182 -0.16782 C -0.55156 -0.1706 -0.55013 -0.17268 -0.54909 -0.17523 C -0.5487 -0.17616 -0.54831 -0.17708 -0.54766 -0.17754 C -0.54492 -0.18009 -0.54232 -0.18032 -0.53932 -0.18125 C -0.52773 -0.18055 -0.51615 -0.18009 -0.50469 -0.17893 C -0.50182 -0.17847 -0.49896 -0.17778 -0.49635 -0.17639 C -0.48737 -0.17153 -0.47878 -0.16551 -0.46992 -0.16042 C -0.46484 -0.15741 -0.45937 -0.15625 -0.45469 -0.15162 C -0.44049 -0.13796 -0.42891 -0.13055 -0.41784 -0.11342 C -0.41628 -0.11111 -0.41484 -0.10879 -0.41367 -0.10602 C -0.41081 -0.0993 -0.40599 -0.08495 -0.40599 -0.08495 C -0.40534 -0.08079 -0.40456 -0.07685 -0.40391 -0.07268 C -0.40325 -0.06829 -0.40273 -0.05787 -0.4026 -0.05417 C -0.40273 -0.04514 -0.40234 -0.03588 -0.40325 -0.02708 C -0.40378 -0.02129 -0.40547 -0.0162 -0.40677 -0.01088 C -0.40911 -0.00069 -0.41185 0.00972 -0.41575 0.01875 C -0.42266 0.03496 -0.42982 0.04653 -0.43867 0.05949 C -0.44479 0.06829 -0.45065 0.07778 -0.45742 0.08542 C -0.4707 0.10023 -0.48372 0.11644 -0.49844 0.12616 C -0.5151 0.13727 -0.53138 0.14977 -0.54844 0.15949 C -0.62487 0.20255 -0.58463 0.17847 -0.62474 0.19283 C -0.62851 0.19398 -0.63216 0.19653 -0.63594 0.19769 C -0.63997 0.19908 -0.64427 0.19908 -0.64844 0.20023 C -0.65443 0.20185 -0.66042 0.20463 -0.66641 0.20625 C -0.66914 0.20718 -0.672 0.20718 -0.67474 0.20764 C -0.71146 0.2125 -0.69258 0.20996 -0.7526 0.21134 C -0.747 0.2213 -0.7487 0.21621 -0.74635 0.22477 C -0.7457 0.23171 -0.74349 0.24051 -0.7526 0.22986 C -0.75612 0.2257 -0.76003 0.21181 -0.76159 0.20509 C -0.76523 0.18958 -0.76901 0.17384 -0.77266 0.1581 C -0.77435 0.15093 -0.7763 0.14352 -0.7776 0.13588 C -0.78424 0.09468 -0.7806 0.11875 -0.78802 0.0632 C -0.78906 0.03634 -0.79036 0.0206 -0.78867 -0.00602 C -0.78841 -0.00972 -0.78516 -0.02407 -0.78385 -0.02708 C -0.77878 -0.03773 -0.77344 -0.04792 -0.76784 -0.05787 C -0.76667 -0.05995 -0.76562 -0.06227 -0.76432 -0.06412 C -0.76107 -0.06805 -0.75729 -0.07129 -0.75391 -0.07523 C -0.75208 -0.07731 -0.74987 -0.08125 -0.74766 -0.08264 C -0.74232 -0.08565 -0.73776 -0.08634 -0.73242 -0.0875 C -0.72552 -0.08588 -0.71836 -0.08518 -0.71159 -0.08264 C -0.70404 -0.07963 -0.6845 -0.06157 -0.68099 -0.05671 C -0.67435 -0.04722 -0.66732 -0.03819 -0.66094 -0.02824 C -0.65833 -0.0243 -0.65612 -0.01944 -0.65391 -0.01458 C -0.64792 -0.00162 -0.64453 0.00972 -0.64075 0.02616 C -0.63958 0.03079 -0.63932 0.03588 -0.63867 0.04097 C -0.63841 0.04514 -0.63789 0.04908 -0.63802 0.05324 C -0.63854 0.06968 -0.6388 0.08472 -0.64349 0.09884 C -0.64505 0.10347 -0.64661 0.10833 -0.64909 0.11134 C -0.65599 0.11921 -0.66393 0.12454 -0.67135 0.13102 C -0.67591 0.12986 -0.6806 0.1294 -0.68516 0.12732 C -0.68854 0.1257 -0.69193 0.12315 -0.69492 0.11991 C -0.70651 0.10787 -0.71862 0.09676 -0.72891 0.08171 C -0.74075 0.06435 -0.75312 0.04815 -0.76432 0.02986 C -0.7918 -0.01528 -0.79766 -0.03125 -0.81641 -0.08866 C -0.81862 -0.09537 -0.81992 -0.10254 -0.82135 -0.10972 C -0.82226 -0.11458 -0.82266 -0.11967 -0.82344 -0.12454 C -0.82292 -0.13356 -0.82435 -0.14352 -0.822 -0.15162 C -0.81719 -0.16829 -0.80391 -0.18356 -0.79492 -0.19236 C -0.78854 -0.19861 -0.77344 -0.21111 -0.76575 -0.21458 C -0.76029 -0.21713 -0.75469 -0.21875 -0.74909 -0.21967 C -0.73984 -0.22083 -0.7306 -0.22037 -0.72135 -0.22083 C -0.71849 -0.21967 -0.71549 -0.21944 -0.71302 -0.21713 C -0.70091 -0.20555 -0.70117 -0.20023 -0.69427 -0.18009 C -0.69258 -0.1706 -0.69128 -0.16412 -0.69075 -0.15417 C -0.69023 -0.14514 -0.69023 -0.13611 -0.6901 -0.12708 C -0.69101 -0.12129 -0.69141 -0.11504 -0.69284 -0.10972 C -0.69401 -0.10509 -0.6957 -0.10092 -0.69766 -0.09745 C -0.7013 -0.0912 -0.70508 -0.08565 -0.7095 -0.08125 C -0.7151 -0.07592 -0.72213 -0.07592 -0.72825 -0.07523 C -0.73659 -0.08079 -0.74531 -0.08518 -0.75325 -0.09236 C -0.76198 -0.10046 -0.77865 -0.12708 -0.7845 -0.13935 C -0.79401 -0.15903 -0.80299 -0.17986 -0.81159 -0.20116 C -0.81745 -0.21551 -0.8237 -0.23912 -0.82812 -0.25532 C -0.83099 -0.28819 -0.83711 -0.30856 -0.83164 -0.3368 C -0.82734 -0.35833 -0.81901 -0.36782 -0.80807 -0.38264 C -0.78893 -0.4081 -0.75586 -0.42292 -0.73659 -0.4294 C -0.72448 -0.43356 -0.71198 -0.43032 -0.69974 -0.43079 C -0.68203 -0.42523 -0.67656 -0.42523 -0.65807 -0.40856 C -0.65091 -0.40185 -0.64466 -0.3919 -0.63802 -0.38379 C -0.63281 -0.36967 -0.62409 -0.35278 -0.62135 -0.33449 C -0.6207 -0.33032 -0.62031 -0.32616 -0.61992 -0.32199 C -0.62226 -0.32129 -0.62448 -0.31991 -0.62682 -0.31967 C -0.6276 -0.31944 -0.62825 -0.32014 -0.62891 -0.32083 C -0.6332 -0.32546 -0.63724 -0.33055 -0.64141 -0.33565 C -0.65104 -0.34722 -0.66341 -0.35926 -0.672 -0.37523 C -0.67565 -0.38194 -0.67943 -0.38842 -0.68242 -0.39606 C -0.68672 -0.40741 -0.69036 -0.41944 -0.69349 -0.43194 C -0.69596 -0.4419 -0.69753 -0.45231 -0.69909 -0.46273 C -0.70612 -0.5125 -0.70599 -0.51597 -0.7095 -0.55787 C -0.71029 -0.58287 -0.71354 -0.61065 -0.70599 -0.63449 C -0.70508 -0.63727 -0.70312 -0.63055 -0.70182 -0.62824 C -0.69167 -0.60879 -0.68203 -0.58842 -0.672 -0.56898 C -0.66211 -0.54977 -0.65286 -0.52963 -0.64219 -0.51227 L -0.597 -0.43819 C -0.59414 -0.42268 -0.59466 -0.42917 -0.61784 -0.4368 C -0.64974 -0.44722 -0.68164 -0.45764 -0.71302 -0.47268 C -0.77031 -0.50023 -0.77799 -0.49977 -0.83021 -0.54051 C -0.84284 -0.55046 -0.85547 -0.56065 -0.86706 -0.57384 C -0.87318 -0.58102 -0.8776 -0.5919 -0.88294 -0.60116 C -0.88372 -0.60879 -0.88672 -0.61713 -0.88503 -0.62454 C -0.87865 -0.65417 -0.86367 -0.66504 -0.84753 -0.67129 C -0.80013 -0.68912 -0.78372 -0.68634 -0.73659 -0.68842 C -0.71406 -0.68403 -0.69115 -0.68449 -0.66927 -0.675 C -0.61549 -0.65185 -0.56419 -0.62616 -0.522 -0.56157 C -0.51263 -0.54722 -0.50677 -0.52708 -0.49909 -0.50972 C -0.49726 -0.49375 -0.49271 -0.47778 -0.49349 -0.46157 C -0.49401 -0.45208 -0.49805 -0.44329 -0.5026 -0.43819 C -0.52213 -0.41528 -0.53776 -0.41319 -0.5595 -0.40602 C -0.62526 -0.42454 -0.69245 -0.43079 -0.75677 -0.46157 C -0.80143 -0.48287 -0.85599 -0.56366 -0.89336 -0.61342 C -0.89414 -0.62662 -0.89583 -0.63958 -0.89544 -0.65301 C -0.89531 -0.65903 -0.89518 -0.66759 -0.89206 -0.66991 C -0.88177 -0.67754 -0.87018 -0.67662 -0.85937 -0.67986 C -0.80273 -0.67731 -0.74596 -0.6787 -0.68932 -0.67245 C -0.65156 -0.66805 -0.54297 -0.63866 -0.50182 -0.62199 C -0.4832 -0.61435 -0.46523 -0.60231 -0.447 -0.59236 C -0.43958 -0.58125 -0.43099 -0.57222 -0.42474 -0.55903 C -0.42344 -0.55625 -0.42513 -0.55092 -0.42682 -0.5493 C -0.44206 -0.53518 -0.45755 -0.52106 -0.47409 -0.51342 C -0.51146 -0.49606 -0.5668 -0.49861 -0.60391 -0.49745 C -0.62851 -0.50509 -0.65391 -0.50694 -0.6776 -0.52083 C -0.69401 -0.53032 -0.71107 -0.54352 -0.72266 -0.56643 C -0.72747 -0.57616 -0.72578 -0.59722 -0.71992 -0.60486 C -0.70143 -0.6287 -0.67865 -0.64028 -0.65677 -0.65162 C -0.64375 -0.65856 -0.62982 -0.65671 -0.61641 -0.65903 L -0.46641 -0.65301 C -0.40755 -0.64143 -0.2944 -0.58472 -0.24141 -0.53449 C -0.20872 -0.50324 -0.18125 -0.45694 -0.15117 -0.41829 C -0.14844 -0.4044 -0.14453 -0.39097 -0.14284 -0.37639 C -0.13997 -0.35208 -0.16107 -0.33194 -0.16849 -0.32824 C -0.18893 -0.31782 -0.21068 -0.31991 -0.23177 -0.31597 C -0.25417 -0.31991 -0.27695 -0.31991 -0.29909 -0.32824 C -0.36419 -0.35301 -0.41667 -0.39745 -0.47409 -0.45903 C -0.48503 -0.47083 -0.4931 -0.48958 -0.5026 -0.50486 C -0.50391 -0.51134 -0.50768 -0.51759 -0.50677 -0.52454 C -0.50573 -0.53148 -0.50143 -0.53657 -0.49766 -0.53935 C -0.47539 -0.55509 -0.46042 -0.55579 -0.43802 -0.56042 C -0.40234 -0.55741 -0.36641 -0.56042 -0.33099 -0.55162 C -0.28476 -0.54028 -0.23073 -0.50764 -0.1901 -0.46412 C -0.17982 -0.45301 -0.172 -0.43611 -0.16302 -0.42199 C -0.16198 -0.40764 -0.15755 -0.39259 -0.16016 -0.37893 C -0.1625 -0.36643 -0.16914 -0.35532 -0.17617 -0.35162 C -0.20065 -0.33889 -0.22656 -0.33773 -0.25182 -0.33079 C -0.29909 -0.33542 -0.32344 -0.33379 -0.37552 -0.37014 C -0.4151 -0.39792 -0.45143 -0.43935 -0.48932 -0.47384 C -0.50365 -0.50393 -0.52226 -0.52893 -0.53242 -0.56412 C -0.53542 -0.57477 -0.53047 -0.59097 -0.52474 -0.59745 C -0.50846 -0.61551 -0.48971 -0.6287 -0.47057 -0.6331 C -0.41862 -0.64537 -0.36601 -0.64213 -0.31367 -0.64676 C -0.20378 -0.6169 -0.13711 -0.61227 -0.0345 -0.5331 C -0.00351 -0.50926 0.02292 -0.46967 0.05156 -0.43819 C 0.06315 -0.41018 0.07865 -0.38611 0.08633 -0.35417 C 0.09206 -0.33009 0.0905 -0.30231 0.0905 -0.27639 C 0.0905 -0.27129 0.08854 -0.2662 0.08633 -0.26273 C 0.0793 -0.25116 0.0724 -0.23796 0.06341 -0.23194 C 0.05026 -0.22315 0.03568 -0.22361 0.02175 -0.21967 C 0.00899 -0.22037 -0.00417 -0.21574 -0.01641 -0.22199 C -0.06628 -0.24768 -0.07187 -0.26759 -0.10677 -0.32338 C -0.11107 -0.34004 -0.11797 -0.35555 -0.11992 -0.37384 C -0.122 -0.39282 -0.12383 -0.41504 -0.11849 -0.43194 C -0.08594 -0.53542 -0.05325 -0.51805 0.0099 -0.54305 C 0.03607 -0.53935 0.06302 -0.54398 0.08841 -0.53194 C 0.19557 -0.48102 0.19427 -0.46875 0.2655 -0.37384 C 0.27201 -0.35625 0.28542 -0.3419 0.2849 -0.32083 C 0.28359 -0.25023 0.25 -0.25764 0.22526 -0.25046 C 0.19935 -0.25579 0.1724 -0.25254 0.1474 -0.26643 C 0.09505 -0.29583 0.02539 -0.35139 -0.01719 -0.42569 C -0.02969 -0.44768 -0.03841 -0.47592 -0.04909 -0.50116 C -0.04492 -0.51967 -0.04479 -0.54305 -0.03659 -0.55671 C 0.00143 -0.61898 0.14701 -0.61018 0.15234 -0.61088 C 0.21927 -0.58704 0.25664 -0.60069 0.30026 -0.50972 C 0.30664 -0.49629 0.30534 -0.47592 0.30781 -0.45903 C 0.29974 -0.43356 0.29714 -0.39907 0.28359 -0.38264 C 0.23828 -0.32708 0.17214 -0.35278 0.12448 -0.35787 C 0.08789 -0.38727 0.03203 -0.41458 0.00651 -0.48264 C -0.00273 -0.50694 -0.00469 -0.53773 -0.01016 -0.56528 C -0.00573 -0.5743 -0.00338 -0.58866 0.003 -0.59236 C 0.06979 -0.63125 0.07044 -0.61829 0.13008 -0.59491 C 0.16042 -0.55324 0.19714 -0.52338 0.22109 -0.47014 C 0.24531 -0.4162 0.25013 -0.29051 0.21693 -0.23935 C 0.18659 -0.19259 0.14766 -0.16204 0.10859 -0.1456 C 0.07096 -0.12963 0.03125 -0.14467 -0.00742 -0.14421 C -0.03073 -0.15741 -0.05794 -0.15764 -0.0776 -0.18379 C -0.12513 -0.24699 -0.16458 -0.31944 -0.12135 -0.41227 C -0.11211 -0.43194 -0.09492 -0.43264 -0.08177 -0.44305 C -0.05182 -0.43773 -0.01927 -0.44977 0.00781 -0.42708 C 0.12878 -0.32546 0.12682 -0.27616 0.18073 -0.09861 C 0.18451 -0.06435 0.19258 -0.03079 0.19193 0.00394 C 0.19141 0.03472 0.19037 0.07246 0.17734 0.09283 C 0.11393 0.19121 0.07175 0.18496 -0.00117 0.20139 C -0.07917 0.18472 -0.09974 0.20463 -0.15534 0.12847 C -0.16081 0.12107 -0.16224 0.10718 -0.16575 0.09653 C -0.16276 0.0875 -0.16159 0.07523 -0.15677 0.06921 C -0.15039 0.06158 -0.14219 0.05695 -0.1345 0.0581 C -0.09753 0.06435 -0.06133 0.08033 -0.02474 0.09144 C 0.05117 0.14676 0.07096 0.15347 0.14323 0.24329 C 0.153 0.25533 0.15899 0.27454 0.16693 0.29028 C 0.16576 0.29653 0.16667 0.30579 0.16341 0.3088 C 0.10846 0.36042 0.08177 0.35625 0.01823 0.37292 C -0.00365 0.36921 -0.03828 0.39746 -0.04766 0.36181 C -0.05755 0.325 -0.02851 0.28588 -0.01302 0.25579 C 0.04453 0.14375 0.06133 0.16042 0.14115 0.12986 C 0.16641 0.13727 0.19362 0.1331 0.21693 0.15208 C 0.24883 0.17778 0.25885 0.23287 0.24466 0.28542 C 0.23633 0.31621 0.22357 0.34375 0.20925 0.3669 C 0.1776 0.41829 0.07721 0.39699 0.0655 0.39769 C -0.06549 0.33009 -0.07305 0.33866 -0.20325 0.2125 C -0.2237 0.19259 -0.24075 0.1632 -0.2595 0.13843 C -0.26198 0.12986 -0.26784 0.12222 -0.26719 0.1125 C -0.26667 0.10671 -0.26068 0.10787 -0.25742 0.1088 C -0.24596 0.1125 -0.23516 0.12037 -0.22409 0.12616 C -0.21315 0.13796 -0.20156 0.14792 -0.19141 0.16181 C -0.18724 0.16759 -0.18242 0.17477 -0.18177 0.18403 C -0.18125 0.18958 -0.18568 0.19398 -0.18867 0.19514 C -0.20573 0.20208 -0.22318 0.20602 -0.24075 0.20764 C -0.27773 0.21065 -0.31484 0.20833 -0.35182 0.2088 C -0.5599 0.15394 -0.53607 0.1838 -0.71224 0.06065 C -0.71875 0.05625 -0.72292 0.04514 -0.72825 0.03727 C -0.72591 0.02662 -0.72695 0.01042 -0.72135 0.00509 C -0.6444 -0.0669 -0.62539 -0.04954 -0.5401 -0.05301 C -0.50898 -0.03565 -0.47552 -0.0287 -0.447 -0.00116 C -0.43099 0.01435 -0.41641 0.04097 -0.41094 0.07176 C -0.40508 0.10394 -0.41094 0.14028 -0.41575 0.17292 C -0.42617 0.24445 -0.50508 0.31852 -0.52135 0.32986 C -0.55169 0.35116 -0.58607 0.34537 -0.61849 0.35324 C -0.67682 0.33241 -0.71094 0.33982 -0.75325 0.2632 C -0.76276 0.24583 -0.76523 0.21945 -0.77135 0.19769 C -0.77018 0.18333 -0.7737 0.16482 -0.76784 0.1544 C -0.73763 0.10162 -0.71224 0.11181 -0.67474 0.1088 C -0.57253 0.16505 -0.50169 0.17269 -0.4276 0.31505 C -0.40677 0.35486 -0.39883 0.41134 -0.3845 0.45949 C -0.38659 0.46065 -0.38854 0.46343 -0.39075 0.4632 C -0.56133 0.44445 -0.49154 0.46667 -0.6595 0.33958 C -0.68411 0.29954 -0.80833 0.16435 -0.79766 0.03357 C -0.7944 -0.00648 -0.78138 -0.04838 -0.76224 -0.07014 C -0.73568 -0.10046 -0.70117 -0.09745 -0.67057 -0.11088 C -0.47331 -0.08704 -0.41732 -0.11342 -0.23867 0.02847 C -0.20013 0.05926 -0.16927 0.11412 -0.1345 0.15695 C -0.12917 0.21829 -0.10625 0.31088 -0.18932 0.28287 C -0.3306 0.23542 -0.46615 0.14468 -0.60469 0.07546 C -0.63008 0.02408 -0.67656 -0.01088 -0.68099 -0.07893 C -0.69232 -0.25139 -0.46263 -0.27778 -0.45391 -0.28125 C -0.29766 -0.26597 -0.17865 -0.30579 -0.0526 -0.09375 C -0.02825 -0.05278 -0.04101 0.02315 -0.03516 0.08171 C -0.05716 0.11991 -0.07435 0.16945 -0.10117 0.19653 C -0.22539 0.32153 -0.26771 0.26458 -0.41367 0.23588 C -0.43594 0.18588 -0.47135 0.14722 -0.48034 0.08542 C -0.48906 0.02546 -0.48411 -0.0493 -0.46224 -0.09745 C -0.33463 -0.37847 -0.25898 -0.30995 -0.072 -0.32708 C -0.03542 -0.28912 0.01029 -0.2706 0.03776 -0.21342 C 0.07891 -0.12754 0.07175 -0.01018 0.03568 0.06921 C 0.02318 0.09676 0.00274 0.1088 -0.01367 0.12847 C -0.04974 0.11945 -0.08815 0.1257 -0.122 0.10139 C -0.20599 0.04074 -0.35247 -0.17176 -0.40677 -0.28125 C -0.43359 -0.33565 -0.447 -0.40717 -0.46719 -0.47014 C -0.43906 -0.47384 -0.41068 -0.49028 -0.38307 -0.48125 C -0.20859 -0.425 -0.2112 -0.36412 -0.07057 -0.14792 C -0.05807 -0.08727 0.00013 0.07222 -0.06159 0.14213 C -0.08398 0.16759 -0.11484 0.1463 -0.14141 0.14838 C -0.35247 0.03658 -0.36354 0.05648 -0.56302 -0.16643 C -0.59101 -0.19792 -0.61159 -0.24629 -0.63594 -0.28634 C -0.57591 -0.35023 -0.59062 -0.34375 -0.46016 -0.29861 C -0.32161 -0.25069 -0.28529 -0.20023 -0.1776 -0.09375 C -0.16927 -0.07685 -0.15365 -0.06528 -0.1526 -0.04305 C -0.15182 -0.02917 -0.16628 -0.02662 -0.17409 -0.02708 C -0.22266 -0.0287 -0.27083 -0.0419 -0.31927 -0.0493 C -0.49284 -0.13634 -0.59518 -0.16157 -0.74557 -0.32199 C -0.77422 -0.35254 -0.79518 -0.40185 -0.81992 -0.4419 C -0.81367 -0.45301 -0.80963 -0.47083 -0.80117 -0.47523 C -0.69844 -0.52801 -0.65599 -0.50301 -0.54492 -0.49004 C -0.43385 -0.43171 -0.27878 -0.37708 -0.1776 -0.24676 C -0.15638 -0.21944 -0.14648 -0.17176 -0.13099 -0.13449 C -0.14323 -0.11504 -0.15234 -0.08634 -0.16784 -0.07639 C -0.2888 0.00162 -0.33476 -0.07176 -0.46927 -0.13449 C -0.54505 -0.23032 -0.65573 -0.3294 -0.68099 -0.51458 C -0.6862 -0.55254 -0.66172 -0.59329 -0.64141 -0.60856 C -0.60026 -0.63912 -0.55299 -0.63148 -0.50885 -0.64305 C -0.36198 -0.60301 -0.23503 -0.61504 -0.11849 -0.42708 C -0.07917 -0.36342 -0.0625 -0.26643 -0.0345 -0.18634 C -0.05052 -0.12616 -0.05143 -0.04305 -0.08242 -0.00602 C -0.20651 0.14213 -0.31315 0.05741 -0.44219 0.01505 C -0.52773 -0.0743 -0.62305 -0.13935 -0.69909 -0.25301 C -0.75182 -0.33171 -0.79609 -0.43588 -0.82057 -0.55046 C -0.82878 -0.58912 -0.80807 -0.6456 -0.78594 -0.65787 C -0.71172 -0.69838 -0.63125 -0.68403 -0.55391 -0.69722 C -0.37786 -0.63217 -0.12643 -0.60856 0.01615 -0.34792 C 0.0737 -0.24305 0.09531 -0.0912 0.1349 0.03727 C 0.05143 0.21736 0.06966 0.2382 -0.12891 0.17431 C -0.29974 0.11921 -0.52552 -0.03727 -0.66927 -0.23565 C -0.71172 -0.29421 -0.7401 -0.37963 -0.77552 -0.45162 C -0.74518 -0.47153 -0.71667 -0.50741 -0.6845 -0.51088 C -0.50351 -0.53125 -0.36693 -0.40254 -0.19492 -0.29977 C -0.14049 -0.20717 -0.0638 -0.14329 -0.03177 -0.02199 C 0.04779 0.27871 -0.26784 0.28033 -0.29492 0.29144 C -0.42513 0.23195 -0.65286 0.20695 -0.73867 -0.05532 C -0.76315 -0.13032 -0.74466 -0.22824 -0.74766 -0.31458 C -0.68893 -0.35787 -0.6349 -0.43889 -0.57135 -0.44421 C -0.32396 -0.46551 -0.31328 -0.37338 -0.16367 -0.13565 C -0.15221 0.00718 -0.05234 0.3838 -0.21159 0.4632 C -0.25365 0.48403 -0.29766 0.43681 -0.34075 0.42361 C -0.44154 0.20185 -0.48463 0.1669 -0.51432 -0.11342 C -0.52096 -0.17616 -0.51107 -0.24097 -0.5095 -0.30486 C -0.41289 -0.27083 -0.45143 -0.2993 -0.33594 -0.07754 C -0.27161 0.0456 -0.18815 0.26065 -0.13385 0.40023 C -0.13177 0.40509 -0.13867 0.39144 -0.14075 0.38658 C -0.1694 0.31852 -0.20039 0.25324 -0.22617 0.18171 C -0.2681 0.06458 -0.30742 -0.05579 -0.34349 -0.17893 C -0.35911 -0.23217 -0.3845 -0.2868 -0.38099 -0.34676 C -0.3793 -0.37731 -0.34961 -0.31898 -0.33659 -0.29861 C -0.20677 -0.09629 -0.16536 -0.01551 -0.0651 0.22616 C -0.04401 0.27685 0.01354 0.43634 -0.00742 0.38542 C -0.10026 0.16019 -0.16784 -0.01967 -0.28242 -0.22083 C -0.30234 -0.25579 -0.33008 -0.27338 -0.35391 -0.29977 C -0.34115 -0.10949 -0.34687 -0.11944 -0.29844 0.10394 C -0.29115 0.13727 -0.27799 0.16551 -0.26784 0.19653 C -0.26601 0.01852 -0.26406 0.07871 -0.30469 -0.23565 C -0.31094 -0.28449 -0.32318 -0.33032 -0.33242 -0.37754 C -0.33216 -0.36597 -0.33242 -0.3544 -0.33177 -0.34305 C -0.31836 -0.13125 -0.31497 -0.07199 -0.28659 0.14097 C -0.28607 0.14491 -0.28281 0.14583 -0.28099 0.14838 C -0.30742 -0.1 -0.29661 -0.06551 -0.36302 -0.3331 C -0.36693 -0.3493 -0.37552 -0.36042 -0.38177 -0.37384 C -0.38633 -0.33032 -0.39167 -0.2868 -0.39557 -0.24305 C -0.42253 0.05579 -0.41875 -0.00671 -0.42682 0.14097 C -0.42734 0.10996 -0.42617 0.07894 -0.42825 0.04838 C -0.44492 -0.19421 -0.44062 -0.15417 -0.46575 -0.30856 C -0.46823 -0.29491 -0.47135 -0.28148 -0.47344 -0.26782 C -0.50469 -0.05949 -0.48372 -0.1743 -0.50117 -0.08125 C -0.50143 -0.09329 -0.50169 -0.10509 -0.50182 -0.11713 C -0.50234 -0.16481 -0.50091 -0.21273 -0.50325 -0.26042 C -0.50351 -0.26713 -0.50703 -0.24838 -0.50807 -0.2419 C -0.51536 -0.1993 -0.52825 -0.11342 -0.52825 -0.11342 C -0.52617 -0.11134 -0.52292 -0.10324 -0.522 -0.10717 C -0.50247 -0.18588 -0.48841 -0.26852 -0.46992 -0.34792 C -0.45508 -0.41134 -0.43802 -0.47315 -0.422 -0.53565 C -0.43021 -0.39861 -0.41862 -0.57268 -0.46784 -0.22454 C -0.48411 -0.10903 -0.49557 0.00833 -0.51224 0.12361 C -0.51575 0.14815 -0.50885 0.07338 -0.50742 0.04838 C -0.49974 -0.08333 -0.47539 -0.47824 -0.4845 -0.34676 L -0.50325 -0.07523 C -0.50365 -0.01875 -0.50482 0.03773 -0.50469 0.09398 C -0.50456 0.09607 -0.5026 0.10093 -0.5026 0.09884 C -0.5 0.01597 -0.49883 -0.06736 -0.497 -0.15046 C -0.49726 -0.22407 -0.49674 -0.29768 -0.49766 -0.37153 C -0.49792 -0.3868 -0.50013 -0.43241 -0.50052 -0.41713 C -0.50299 -0.27361 -0.50325 -0.12986 -0.50469 0.01366 C -0.50417 0.06227 -0.52838 0.14051 -0.50325 0.15949 C -0.47943 0.17732 -0.49349 0.06921 -0.49141 0.02361 C -0.48581 -0.10254 -0.48424 -0.22917 -0.48034 -0.35532 C -0.47891 -0.40301 -0.47708 -0.45092 -0.47552 -0.49861 C -0.45703 -0.33889 -0.47109 -0.47778 -0.46641 -0.1294 C -0.46549 -0.06204 -0.46367 0.00556 -0.46224 0.07292 C -0.44453 -0.64444 -0.45495 -0.42014 -0.44909 -0.09745 C -0.44896 -0.09282 -0.44726 -0.10555 -0.44635 -0.10972 C -0.44219 -0.16204 -0.43763 -0.21412 -0.43385 -0.26643 C -0.43203 -0.2912 -0.43164 -0.36504 -0.42969 -0.34051 C -0.41875 -0.20579 -0.4345 -0.18588 -0.42969 -0.25787 C -0.42943 -0.26018 -0.42825 -0.26204 -0.4276 -0.26412 C -0.42122 -0.22222 -0.41862 -0.20671 -0.4151 -0.14792 C -0.41146 -0.08981 -0.41042 -0.03102 -0.40807 0.02732 C -0.40391 -0.01412 -0.39883 -0.05555 -0.39557 -0.09745 C -0.38581 -0.225 -0.38424 -0.26921 -0.37969 -0.37153 C -0.38086 -0.30162 -0.38724 -0.02639 -0.38034 0.01505 C -0.37461 0.04908 -0.36575 -0.05162 -0.36094 -0.08634 C -0.34388 -0.2081 -0.33034 -0.33148 -0.3151 -0.45417 C -0.31133 -0.51875 -0.30885 -0.58356 -0.30391 -0.64792 C -0.30338 -0.65509 -0.30195 -0.63403 -0.30182 -0.62708 C -0.30078 -0.54954 -0.30104 -0.47222 -0.30052 -0.39491 C -0.29961 -0.28704 -0.29974 -0.17917 -0.29766 -0.07153 C -0.29713 -0.04421 -0.2944 -0.01713 -0.29284 0.00996 C -0.25404 -0.18611 -0.26146 -0.12708 -0.25117 -0.47893 C -0.24948 -0.53542 -0.25625 -0.59167 -0.25885 -0.64792 C -0.26016 -0.54305 -0.26042 -0.43796 -0.26302 -0.3331 C -0.26458 -0.2662 -0.28203 -0.19606 -0.26641 -0.2331 C -0.26588 -0.23426 -0.26549 -0.23565 -0.2651 -0.2368 C -0.26484 -0.23842 -0.26419 -0.24352 -0.26432 -0.2419 C -0.26523 -0.23194 -0.26575 -0.22176 -0.26719 -0.21227 C -0.27031 -0.18981 -0.27305 -0.16667 -0.27825 -0.1456 C -0.28281 -0.12685 -0.28919 -0.10949 -0.29635 -0.09375 C -0.30039 -0.08449 -0.30664 -0.07917 -0.31159 -0.07153 C -0.31654 -0.06389 -0.32135 -0.05579 -0.32617 -0.04792 C -0.32435 -0.07083 -0.3276 -0.0368 -0.31992 -0.07384 C -0.31745 -0.08542 -0.31615 -0.09768 -0.31432 -0.10972 C -0.3125 -0.1368 -0.31172 -0.16018 -0.30742 -0.18634 C -0.30378 -0.20787 -0.29635 -0.23588 -0.28932 -0.25417 C -0.28529 -0.26481 -0.2681 -0.29907 -0.26224 -0.30856 C -0.25677 -0.31736 -0.25039 -0.3243 -0.24492 -0.3331 C -0.21016 -0.38866 -0.24518 -0.33958 -0.21367 -0.38379 C -0.21211 -0.38588 -0.21055 -0.38842 -0.20885 -0.39004 C -0.20677 -0.39167 -0.20469 -0.39259 -0.2026 -0.39375 C -0.19766 -0.39629 -0.19284 -0.39884 -0.18802 -0.40116 C -0.16432 -0.41111 -0.17031 -0.40926 -0.15052 -0.41088 C -0.14284 -0.40926 -0.13685 -0.4081 -0.12891 -0.40347 C -0.12109 -0.39884 -0.12474 -0.40092 -0.11784 -0.39745 C -0.11263 -0.3912 -0.11901 -0.39907 -0.11367 -0.3912 C -0.11302 -0.39028 -0.11224 -0.38958 -0.11159 -0.38866 C -0.11107 -0.38704 -0.11081 -0.38518 -0.11016 -0.38379 C -0.10677 -0.375 -0.10677 -0.37523 -0.10391 -0.37014 C -0.10156 -0.35764 -0.10521 -0.37592 -0.10182 -0.36273 C -0.10104 -0.35949 -0.10039 -0.35625 -0.09974 -0.35301 C -0.09948 -0.35162 -0.09922 -0.35046 -0.09909 -0.3493 C -0.0987 -0.34676 -0.09857 -0.34421 -0.09844 -0.3419 C -0.09857 -0.33194 -0.09844 -0.32199 -0.09909 -0.31227 C -0.09909 -0.31111 -0.09987 -0.31018 -0.10052 -0.30972 C -0.10221 -0.30833 -0.10599 -0.30717 -0.10599 -0.30717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392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7483">
            <a:off x="1129914" y="808427"/>
            <a:ext cx="2970352" cy="4003518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659">
            <a:off x="3524597" y="2044251"/>
            <a:ext cx="3919363" cy="4922298"/>
          </a:xfrm>
          <a:prstGeom prst="rect">
            <a:avLst/>
          </a:prstGeom>
        </p:spPr>
      </p:pic>
      <p:sp>
        <p:nvSpPr>
          <p:cNvPr id="9" name="הסבר מלבני מעוגל 8"/>
          <p:cNvSpPr/>
          <p:nvPr/>
        </p:nvSpPr>
        <p:spPr>
          <a:xfrm>
            <a:off x="4012263" y="282633"/>
            <a:ext cx="2751513" cy="2053244"/>
          </a:xfrm>
          <a:prstGeom prst="wedgeRoundRectCallout">
            <a:avLst>
              <a:gd name="adj1" fmla="val -25667"/>
              <a:gd name="adj2" fmla="val 7788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000" b="1" dirty="0" smtClean="0"/>
              <a:t>רגע תעצור!</a:t>
            </a:r>
            <a:endParaRPr lang="he-IL" sz="4000" b="1" dirty="0"/>
          </a:p>
        </p:txBody>
      </p:sp>
      <p:sp>
        <p:nvSpPr>
          <p:cNvPr id="10" name="הסבר מלבני מעוגל 9"/>
          <p:cNvSpPr/>
          <p:nvPr/>
        </p:nvSpPr>
        <p:spPr>
          <a:xfrm>
            <a:off x="111387" y="4729942"/>
            <a:ext cx="2751513" cy="2053244"/>
          </a:xfrm>
          <a:prstGeom prst="wedgeRoundRectCallout">
            <a:avLst>
              <a:gd name="adj1" fmla="val 29922"/>
              <a:gd name="adj2" fmla="val -7272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000" b="1" dirty="0" smtClean="0"/>
              <a:t>אז אתה נכנע?!</a:t>
            </a:r>
            <a:endParaRPr lang="he-IL" sz="4000" b="1" dirty="0"/>
          </a:p>
        </p:txBody>
      </p:sp>
    </p:spTree>
    <p:extLst>
      <p:ext uri="{BB962C8B-B14F-4D97-AF65-F5344CB8AC3E}">
        <p14:creationId xmlns:p14="http://schemas.microsoft.com/office/powerpoint/2010/main" val="196996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392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7483">
            <a:off x="1129914" y="808427"/>
            <a:ext cx="2970352" cy="400351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659">
            <a:off x="3524597" y="2044251"/>
            <a:ext cx="3919363" cy="4922298"/>
          </a:xfrm>
          <a:prstGeom prst="rect">
            <a:avLst/>
          </a:prstGeom>
        </p:spPr>
      </p:pic>
      <p:sp>
        <p:nvSpPr>
          <p:cNvPr id="5" name="הסבר מלבני מעוגל 4"/>
          <p:cNvSpPr/>
          <p:nvPr/>
        </p:nvSpPr>
        <p:spPr>
          <a:xfrm>
            <a:off x="4012263" y="282633"/>
            <a:ext cx="2751513" cy="2053244"/>
          </a:xfrm>
          <a:prstGeom prst="wedgeRoundRectCallout">
            <a:avLst>
              <a:gd name="adj1" fmla="val -25667"/>
              <a:gd name="adj2" fmla="val 7788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000" b="1" dirty="0" smtClean="0"/>
              <a:t>לא,</a:t>
            </a:r>
          </a:p>
          <a:p>
            <a:pPr algn="ctr"/>
            <a:r>
              <a:rPr lang="he-IL" sz="4000" b="1" dirty="0" smtClean="0"/>
              <a:t>אבל תראה מה מצאתי</a:t>
            </a:r>
            <a:r>
              <a:rPr lang="he-IL" sz="4000" b="1" dirty="0"/>
              <a:t>!</a:t>
            </a:r>
          </a:p>
        </p:txBody>
      </p:sp>
      <p:sp>
        <p:nvSpPr>
          <p:cNvPr id="6" name="הסבר מלבני מעוגל 5"/>
          <p:cNvSpPr/>
          <p:nvPr/>
        </p:nvSpPr>
        <p:spPr>
          <a:xfrm>
            <a:off x="111387" y="4871258"/>
            <a:ext cx="2751513" cy="1911928"/>
          </a:xfrm>
          <a:prstGeom prst="wedgeRoundRectCallout">
            <a:avLst>
              <a:gd name="adj1" fmla="val 29016"/>
              <a:gd name="adj2" fmla="val -8011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זה ניראה כמו טלסקופ עתיק!</a:t>
            </a:r>
            <a:endParaRPr lang="he-IL" sz="3600" b="1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3830">
            <a:off x="3311250" y="4182622"/>
            <a:ext cx="1525366" cy="13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2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69" y="-325316"/>
            <a:ext cx="12713677" cy="7455877"/>
          </a:xfrm>
          <a:prstGeom prst="rect">
            <a:avLst/>
          </a:prstGeom>
        </p:spPr>
      </p:pic>
      <p:sp>
        <p:nvSpPr>
          <p:cNvPr id="3" name="מלבן מעוגל 2"/>
          <p:cNvSpPr/>
          <p:nvPr/>
        </p:nvSpPr>
        <p:spPr>
          <a:xfrm>
            <a:off x="177800" y="159164"/>
            <a:ext cx="2252133" cy="55050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/>
          <p:cNvSpPr txBox="1"/>
          <p:nvPr/>
        </p:nvSpPr>
        <p:spPr>
          <a:xfrm>
            <a:off x="-132744" y="2464446"/>
            <a:ext cx="281093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אשר</a:t>
            </a:r>
          </a:p>
          <a:p>
            <a:pPr algn="ctr"/>
            <a:r>
              <a:rPr lang="he-I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מקמק</a:t>
            </a:r>
            <a:endParaRPr lang="he-IL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מלבן מעוגל 5"/>
          <p:cNvSpPr/>
          <p:nvPr/>
        </p:nvSpPr>
        <p:spPr>
          <a:xfrm>
            <a:off x="2524993" y="159165"/>
            <a:ext cx="2252133" cy="550503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TextBox 6"/>
          <p:cNvSpPr txBox="1"/>
          <p:nvPr/>
        </p:nvSpPr>
        <p:spPr>
          <a:xfrm>
            <a:off x="2220472" y="2453758"/>
            <a:ext cx="281093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מיקמיק</a:t>
            </a:r>
          </a:p>
          <a:p>
            <a:pPr algn="ctr"/>
            <a:r>
              <a:rPr lang="he-I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מקמק</a:t>
            </a:r>
            <a:endParaRPr lang="he-IL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מלבן מעוגל 8"/>
          <p:cNvSpPr/>
          <p:nvPr/>
        </p:nvSpPr>
        <p:spPr>
          <a:xfrm>
            <a:off x="4872186" y="171174"/>
            <a:ext cx="2252133" cy="550503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4602696" y="2451636"/>
            <a:ext cx="281093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נחום</a:t>
            </a:r>
          </a:p>
          <a:p>
            <a:pPr algn="ctr"/>
            <a:r>
              <a:rPr lang="he-I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מקמק</a:t>
            </a:r>
            <a:endParaRPr lang="he-IL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מלבן מעוגל 11"/>
          <p:cNvSpPr/>
          <p:nvPr/>
        </p:nvSpPr>
        <p:spPr>
          <a:xfrm>
            <a:off x="7193675" y="135915"/>
            <a:ext cx="2252133" cy="550503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TextBox 12"/>
          <p:cNvSpPr txBox="1"/>
          <p:nvPr/>
        </p:nvSpPr>
        <p:spPr>
          <a:xfrm>
            <a:off x="6908456" y="2020192"/>
            <a:ext cx="281093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he-IL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82985" y="2449514"/>
            <a:ext cx="1666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רחל</a:t>
            </a:r>
          </a:p>
          <a:p>
            <a:pPr algn="ctr"/>
            <a:r>
              <a:rPr lang="he-I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מקמק</a:t>
            </a:r>
            <a:endParaRPr lang="he-IL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תרשים זרימה: תהליך 15">
            <a:hlinkClick r:id="" action="ppaction://hlinkshowjump?jump=firstslide"/>
          </p:cNvPr>
          <p:cNvSpPr/>
          <p:nvPr/>
        </p:nvSpPr>
        <p:spPr>
          <a:xfrm>
            <a:off x="1883851" y="5740400"/>
            <a:ext cx="1975297" cy="963479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חזרה</a:t>
            </a:r>
            <a:endParaRPr lang="he-IL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תרשים זרימה: תהליך 16">
            <a:hlinkClick r:id="rId4" action="ppaction://hlinksldjump"/>
          </p:cNvPr>
          <p:cNvSpPr/>
          <p:nvPr/>
        </p:nvSpPr>
        <p:spPr>
          <a:xfrm>
            <a:off x="104935" y="5740400"/>
            <a:ext cx="1640825" cy="977143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דמויות</a:t>
            </a:r>
            <a:r>
              <a:rPr lang="he-I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רעות</a:t>
            </a:r>
            <a:endParaRPr lang="he-IL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4793" y="3328863"/>
            <a:ext cx="289560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אישה טובה וצדיקה</a:t>
            </a:r>
          </a:p>
          <a:p>
            <a:pPr algn="ctr"/>
            <a:r>
              <a:rPr lang="he-IL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נשואה לנחום</a:t>
            </a:r>
          </a:p>
          <a:p>
            <a:pPr algn="ctr"/>
            <a:r>
              <a:rPr lang="he-IL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אמא של אשר</a:t>
            </a:r>
          </a:p>
          <a:p>
            <a:pPr algn="ctr"/>
            <a:r>
              <a:rPr lang="he-IL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ומיקמיק</a:t>
            </a:r>
            <a:endParaRPr lang="he-IL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6137" y="3306580"/>
            <a:ext cx="2039630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מדען מוכשר</a:t>
            </a:r>
          </a:p>
          <a:p>
            <a:pPr algn="ctr"/>
            <a:r>
              <a:rPr lang="he-IL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נשוי לרחל</a:t>
            </a:r>
          </a:p>
          <a:p>
            <a:pPr algn="ctr"/>
            <a:r>
              <a:rPr lang="he-IL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אבא של אשר ומיקמיק</a:t>
            </a:r>
          </a:p>
          <a:p>
            <a:pPr algn="ctr"/>
            <a:endParaRPr lang="he-IL" sz="20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97786" y="3280511"/>
            <a:ext cx="4088181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גיבור סיפורינו (השני)</a:t>
            </a:r>
          </a:p>
          <a:p>
            <a:pPr algn="ctr"/>
            <a:r>
              <a:rPr lang="he-I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בעל כוחות </a:t>
            </a:r>
          </a:p>
          <a:p>
            <a:pPr algn="ctr"/>
            <a:r>
              <a:rPr lang="he-I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כעס מיוחדים</a:t>
            </a:r>
          </a:p>
          <a:p>
            <a:pPr algn="ctr"/>
            <a:r>
              <a:rPr lang="he-I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(כוח כעס = </a:t>
            </a:r>
          </a:p>
          <a:p>
            <a:pPr algn="ctr"/>
            <a:r>
              <a:rPr lang="he-I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כשהוא כועס</a:t>
            </a:r>
          </a:p>
          <a:p>
            <a:pPr algn="ctr"/>
            <a:r>
              <a:rPr lang="he-I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ניהיה לו כוחות על)</a:t>
            </a:r>
          </a:p>
          <a:p>
            <a:pPr algn="ctr"/>
            <a:r>
              <a:rPr lang="he-I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אח של אשר</a:t>
            </a:r>
            <a:endParaRPr lang="he-IL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1214" y="3280511"/>
            <a:ext cx="209811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גיבור סיפורינו</a:t>
            </a:r>
          </a:p>
          <a:p>
            <a:pPr algn="ctr"/>
            <a:r>
              <a:rPr lang="he-IL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בעל כוחות כעס מיוחדים</a:t>
            </a:r>
          </a:p>
          <a:p>
            <a:pPr algn="ctr"/>
            <a:r>
              <a:rPr lang="he-IL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(כוח כעס = </a:t>
            </a:r>
          </a:p>
          <a:p>
            <a:pPr algn="ctr"/>
            <a:r>
              <a:rPr lang="he-IL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כשהוא כועס ניהיה לו כוחות על)</a:t>
            </a:r>
          </a:p>
          <a:p>
            <a:pPr algn="ctr"/>
            <a:r>
              <a:rPr lang="he-IL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אח של מיקמיק</a:t>
            </a:r>
          </a:p>
          <a:p>
            <a:pPr algn="ctr"/>
            <a:r>
              <a:rPr lang="he-I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e-IL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20472" y="5688216"/>
            <a:ext cx="774519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דמויות טובות</a:t>
            </a:r>
            <a:endParaRPr lang="he-IL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מלבן מעוגל 22"/>
          <p:cNvSpPr/>
          <p:nvPr/>
        </p:nvSpPr>
        <p:spPr>
          <a:xfrm>
            <a:off x="9540868" y="159235"/>
            <a:ext cx="2252133" cy="550503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4" name="תמונה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93" b="98054" l="4651" r="96346">
                        <a14:foregroundMark x1="35880" y1="72506" x2="38870" y2="74696"/>
                        <a14:foregroundMark x1="55814" y1="73723" x2="57475" y2="76399"/>
                        <a14:foregroundMark x1="44518" y1="73479" x2="51827" y2="74696"/>
                        <a14:foregroundMark x1="40532" y1="71776" x2="56146" y2="74939"/>
                        <a14:foregroundMark x1="57475" y1="70803" x2="59801" y2="73479"/>
                        <a14:foregroundMark x1="41196" y1="42822" x2="44186" y2="43309"/>
                        <a14:foregroundMark x1="61462" y1="44039" x2="63455" y2="45985"/>
                        <a14:foregroundMark x1="53821" y1="50122" x2="53821" y2="50122"/>
                        <a14:foregroundMark x1="32890" y1="48662" x2="32890" y2="48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16" y="611545"/>
            <a:ext cx="1480847" cy="2022020"/>
          </a:xfrm>
          <a:prstGeom prst="rect">
            <a:avLst/>
          </a:prstGeom>
        </p:spPr>
      </p:pic>
      <p:sp>
        <p:nvSpPr>
          <p:cNvPr id="25" name="אליפסה 24"/>
          <p:cNvSpPr/>
          <p:nvPr/>
        </p:nvSpPr>
        <p:spPr>
          <a:xfrm>
            <a:off x="1068144" y="964095"/>
            <a:ext cx="409159" cy="24342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6" name="תמונה 2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04" b="95696" l="5145" r="95177">
                        <a14:foregroundMark x1="33119" y1="46835" x2="33119" y2="46835"/>
                        <a14:foregroundMark x1="45338" y1="44304" x2="45338" y2="44304"/>
                        <a14:foregroundMark x1="45016" y1="41013" x2="45016" y2="41013"/>
                        <a14:foregroundMark x1="65916" y1="44810" x2="65916" y2="44810"/>
                        <a14:foregroundMark x1="53698" y1="44304" x2="53698" y2="44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02" y="740933"/>
            <a:ext cx="1490148" cy="1892632"/>
          </a:xfrm>
          <a:prstGeom prst="rect">
            <a:avLst/>
          </a:prstGeom>
        </p:spPr>
      </p:pic>
      <p:sp>
        <p:nvSpPr>
          <p:cNvPr id="28" name="אליפסה 27"/>
          <p:cNvSpPr/>
          <p:nvPr/>
        </p:nvSpPr>
        <p:spPr>
          <a:xfrm rot="619421">
            <a:off x="3502643" y="1040420"/>
            <a:ext cx="343516" cy="23353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9" name="תמונה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0968" y1="75714" x2="81613" y2="68810"/>
                        <a14:foregroundMark x1="15161" y1="70476" x2="2709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519" y="159164"/>
            <a:ext cx="1814274" cy="2458048"/>
          </a:xfrm>
          <a:prstGeom prst="rect">
            <a:avLst/>
          </a:prstGeom>
        </p:spPr>
      </p:pic>
      <p:sp>
        <p:nvSpPr>
          <p:cNvPr id="30" name="אליפסה 29"/>
          <p:cNvSpPr/>
          <p:nvPr/>
        </p:nvSpPr>
        <p:spPr>
          <a:xfrm>
            <a:off x="5685967" y="745867"/>
            <a:ext cx="485242" cy="21822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1" name="תמונה 3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734" y1="52691" x2="35854" y2="45964"/>
                        <a14:foregroundMark x1="52101" y1="52915" x2="52661" y2="45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88" y="-8372"/>
            <a:ext cx="2094943" cy="2617212"/>
          </a:xfrm>
          <a:prstGeom prst="rect">
            <a:avLst/>
          </a:prstGeom>
        </p:spPr>
      </p:pic>
      <p:pic>
        <p:nvPicPr>
          <p:cNvPr id="32" name="תמונה 3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5417" y1="74926" x2="25833" y2="79351"/>
                        <a14:foregroundMark x1="34167" y1="89381" x2="40833" y2="92330"/>
                        <a14:foregroundMark x1="30833" y1="93215" x2="30833" y2="93215"/>
                        <a14:foregroundMark x1="65833" y1="92625" x2="65833" y2="92625"/>
                        <a14:foregroundMark x1="57500" y1="88791" x2="57500" y2="88791"/>
                        <a14:foregroundMark x1="54167" y1="92035" x2="54167" y2="92035"/>
                        <a14:foregroundMark x1="70833" y1="82006" x2="82083" y2="7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45" y="316435"/>
            <a:ext cx="1706379" cy="241026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028270" y="2508192"/>
            <a:ext cx="12954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אברהם</a:t>
            </a:r>
            <a:endParaRPr lang="he-IL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e-I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תומפסון</a:t>
            </a:r>
            <a:endParaRPr lang="he-IL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625530" y="3324307"/>
            <a:ext cx="2082808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מיליונר</a:t>
            </a:r>
          </a:p>
          <a:p>
            <a:pPr algn="ctr"/>
            <a:r>
              <a:rPr lang="he-I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בן 119</a:t>
            </a:r>
          </a:p>
          <a:p>
            <a:pPr algn="ctr"/>
            <a:r>
              <a:rPr lang="he-I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שהחליט להחביא את כול אוצרותיו </a:t>
            </a:r>
          </a:p>
          <a:p>
            <a:pPr algn="ctr"/>
            <a:r>
              <a:rPr lang="he-I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ולעבור לבית אבות</a:t>
            </a:r>
          </a:p>
          <a:p>
            <a:pPr algn="ctr"/>
            <a:r>
              <a:rPr lang="he-I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הוא עשה מפה לאוצר שכמובן אשר ומיקמיק מצאו</a:t>
            </a:r>
          </a:p>
          <a:p>
            <a:pPr algn="ctr"/>
            <a:endParaRPr lang="he-IL" sz="1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תרשים זרימה: תהליך 34">
            <a:hlinkClick r:id="" action="ppaction://hlinkshowjump?jump=firstslide"/>
          </p:cNvPr>
          <p:cNvSpPr/>
          <p:nvPr/>
        </p:nvSpPr>
        <p:spPr>
          <a:xfrm>
            <a:off x="1872039" y="5747310"/>
            <a:ext cx="1987109" cy="963479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חזרה</a:t>
            </a:r>
            <a:endParaRPr lang="he-IL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464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392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7483">
            <a:off x="1129914" y="808427"/>
            <a:ext cx="2970352" cy="400351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659">
            <a:off x="3524597" y="2044251"/>
            <a:ext cx="3919363" cy="4922298"/>
          </a:xfrm>
          <a:prstGeom prst="rect">
            <a:avLst/>
          </a:prstGeom>
        </p:spPr>
      </p:pic>
      <p:sp>
        <p:nvSpPr>
          <p:cNvPr id="5" name="הסבר מלבני מעוגל 4"/>
          <p:cNvSpPr/>
          <p:nvPr/>
        </p:nvSpPr>
        <p:spPr>
          <a:xfrm>
            <a:off x="4012263" y="282633"/>
            <a:ext cx="2751513" cy="2053244"/>
          </a:xfrm>
          <a:prstGeom prst="wedgeRoundRectCallout">
            <a:avLst>
              <a:gd name="adj1" fmla="val -25667"/>
              <a:gd name="adj2" fmla="val 7788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000" b="1" dirty="0" smtClean="0"/>
              <a:t>בוא נבדוק עליו בגוגל!</a:t>
            </a:r>
            <a:endParaRPr lang="he-IL" sz="4000" b="1" dirty="0"/>
          </a:p>
        </p:txBody>
      </p:sp>
      <p:sp>
        <p:nvSpPr>
          <p:cNvPr id="6" name="הסבר מלבני מעוגל 5"/>
          <p:cNvSpPr/>
          <p:nvPr/>
        </p:nvSpPr>
        <p:spPr>
          <a:xfrm>
            <a:off x="111387" y="4871258"/>
            <a:ext cx="2751513" cy="973608"/>
          </a:xfrm>
          <a:prstGeom prst="wedgeRoundRectCallout">
            <a:avLst>
              <a:gd name="adj1" fmla="val 29620"/>
              <a:gd name="adj2" fmla="val -1006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עוד מעט</a:t>
            </a:r>
            <a:endParaRPr lang="he-IL" sz="3600" b="1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3830">
            <a:off x="3311250" y="4182622"/>
            <a:ext cx="1525366" cy="1377272"/>
          </a:xfrm>
          <a:prstGeom prst="rect">
            <a:avLst/>
          </a:prstGeom>
        </p:spPr>
      </p:pic>
      <p:sp>
        <p:nvSpPr>
          <p:cNvPr id="8" name="הסבר מלבני מעוגל 7"/>
          <p:cNvSpPr/>
          <p:nvPr/>
        </p:nvSpPr>
        <p:spPr>
          <a:xfrm>
            <a:off x="2950397" y="5600059"/>
            <a:ext cx="2247072" cy="849936"/>
          </a:xfrm>
          <a:prstGeom prst="wedgeRoundRectCallout">
            <a:avLst>
              <a:gd name="adj1" fmla="val 29620"/>
              <a:gd name="adj2" fmla="val -1006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בסדר.....</a:t>
            </a:r>
            <a:endParaRPr lang="he-IL" sz="3600" b="1" dirty="0"/>
          </a:p>
        </p:txBody>
      </p:sp>
    </p:spTree>
    <p:extLst>
      <p:ext uri="{BB962C8B-B14F-4D97-AF65-F5344CB8AC3E}">
        <p14:creationId xmlns:p14="http://schemas.microsoft.com/office/powerpoint/2010/main" val="241302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1500" dirty="0" smtClean="0">
                <a:latin typeface="Aharoni" panose="02010803020104030203" pitchFamily="2" charset="-79"/>
                <a:cs typeface="Aharoni" panose="02010803020104030203" pitchFamily="2" charset="-79"/>
              </a:rPr>
              <a:t>כעבור כמה שעות</a:t>
            </a:r>
            <a:endParaRPr lang="he-IL" sz="11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7003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דיו 3"/>
              <p14:cNvContentPartPr/>
              <p14:nvPr/>
            </p14:nvContentPartPr>
            <p14:xfrm>
              <a:off x="2660236" y="357578"/>
              <a:ext cx="242280" cy="116640"/>
            </p14:xfrm>
          </p:contentPart>
        </mc:Choice>
        <mc:Fallback xmlns="">
          <p:pic>
            <p:nvPicPr>
              <p:cNvPr id="4" name="דיו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48356" y="345698"/>
                <a:ext cx="266040" cy="140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8791" y="712290"/>
            <a:ext cx="8121419" cy="5618592"/>
          </a:xfrm>
          <a:prstGeom prst="rect">
            <a:avLst/>
          </a:prstGeom>
        </p:spPr>
      </p:pic>
      <p:sp>
        <p:nvSpPr>
          <p:cNvPr id="6" name="הסבר מלבני מעוגל 5"/>
          <p:cNvSpPr/>
          <p:nvPr/>
        </p:nvSpPr>
        <p:spPr>
          <a:xfrm>
            <a:off x="715663" y="415898"/>
            <a:ext cx="4131426" cy="1759288"/>
          </a:xfrm>
          <a:prstGeom prst="wedgeRoundRectCallout">
            <a:avLst>
              <a:gd name="adj1" fmla="val -65249"/>
              <a:gd name="adj2" fmla="val -4000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400" b="1" dirty="0" smtClean="0"/>
              <a:t>נו! </a:t>
            </a:r>
          </a:p>
          <a:p>
            <a:pPr algn="ctr"/>
            <a:r>
              <a:rPr lang="he-IL" sz="4400" b="1" dirty="0" smtClean="0"/>
              <a:t>תפעיל את גוגל!</a:t>
            </a:r>
            <a:endParaRPr lang="he-IL" sz="4400" b="1" dirty="0"/>
          </a:p>
        </p:txBody>
      </p:sp>
      <p:sp>
        <p:nvSpPr>
          <p:cNvPr id="7" name="הסבר מלבני מעוגל 6"/>
          <p:cNvSpPr/>
          <p:nvPr/>
        </p:nvSpPr>
        <p:spPr>
          <a:xfrm>
            <a:off x="7963592" y="4738255"/>
            <a:ext cx="3361113" cy="1426778"/>
          </a:xfrm>
          <a:prstGeom prst="wedgeRoundRectCallout">
            <a:avLst>
              <a:gd name="adj1" fmla="val 73431"/>
              <a:gd name="adj2" fmla="val 2097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400" b="1" dirty="0" smtClean="0"/>
              <a:t>בסדר </a:t>
            </a:r>
            <a:r>
              <a:rPr lang="he-IL" sz="4400" b="1" dirty="0" err="1" smtClean="0"/>
              <a:t>בסדר</a:t>
            </a:r>
            <a:r>
              <a:rPr lang="he-IL" sz="4400" b="1" dirty="0" smtClean="0"/>
              <a:t>!</a:t>
            </a:r>
            <a:endParaRPr lang="he-IL" sz="4400" b="1" dirty="0"/>
          </a:p>
        </p:txBody>
      </p:sp>
    </p:spTree>
    <p:extLst>
      <p:ext uri="{BB962C8B-B14F-4D97-AF65-F5344CB8AC3E}">
        <p14:creationId xmlns:p14="http://schemas.microsoft.com/office/powerpoint/2010/main" val="2390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דיו 9"/>
              <p14:cNvContentPartPr/>
              <p14:nvPr/>
            </p14:nvContentPartPr>
            <p14:xfrm>
              <a:off x="11255596" y="477818"/>
              <a:ext cx="873000" cy="106200"/>
            </p14:xfrm>
          </p:contentPart>
        </mc:Choice>
        <mc:Fallback xmlns="">
          <p:pic>
            <p:nvPicPr>
              <p:cNvPr id="10" name="דיו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17436" y="439658"/>
                <a:ext cx="94932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דיו 13"/>
              <p14:cNvContentPartPr/>
              <p14:nvPr/>
            </p14:nvContentPartPr>
            <p14:xfrm>
              <a:off x="4638436" y="3857138"/>
              <a:ext cx="100440" cy="83520"/>
            </p14:xfrm>
          </p:contentPart>
        </mc:Choice>
        <mc:Fallback xmlns="">
          <p:pic>
            <p:nvPicPr>
              <p:cNvPr id="14" name="דיו 1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00276" y="3818978"/>
                <a:ext cx="176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דיו 14"/>
              <p14:cNvContentPartPr/>
              <p14:nvPr/>
            </p14:nvContentPartPr>
            <p14:xfrm>
              <a:off x="4380676" y="4172858"/>
              <a:ext cx="590760" cy="25920"/>
            </p14:xfrm>
          </p:contentPart>
        </mc:Choice>
        <mc:Fallback xmlns="">
          <p:pic>
            <p:nvPicPr>
              <p:cNvPr id="15" name="דיו 1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42516" y="4134698"/>
                <a:ext cx="667080" cy="10224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תמונה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דיו 18"/>
              <p14:cNvContentPartPr/>
              <p14:nvPr/>
            </p14:nvContentPartPr>
            <p14:xfrm>
              <a:off x="1088116" y="5228738"/>
              <a:ext cx="450000" cy="615600"/>
            </p14:xfrm>
          </p:contentPart>
        </mc:Choice>
        <mc:Fallback xmlns="">
          <p:pic>
            <p:nvPicPr>
              <p:cNvPr id="19" name="דיו 1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9956" y="5190578"/>
                <a:ext cx="526320" cy="69192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תמונה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7212" y="725241"/>
            <a:ext cx="7203828" cy="28996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דיו 24"/>
              <p14:cNvContentPartPr/>
              <p14:nvPr/>
            </p14:nvContentPartPr>
            <p14:xfrm>
              <a:off x="7888876" y="5114978"/>
              <a:ext cx="965160" cy="745920"/>
            </p14:xfrm>
          </p:contentPart>
        </mc:Choice>
        <mc:Fallback xmlns="">
          <p:pic>
            <p:nvPicPr>
              <p:cNvPr id="25" name="דיו 2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850716" y="5076818"/>
                <a:ext cx="1041480" cy="82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דיו 25"/>
              <p14:cNvContentPartPr/>
              <p14:nvPr/>
            </p14:nvContentPartPr>
            <p14:xfrm>
              <a:off x="8379196" y="5384978"/>
              <a:ext cx="581760" cy="277920"/>
            </p14:xfrm>
          </p:contentPart>
        </mc:Choice>
        <mc:Fallback xmlns="">
          <p:pic>
            <p:nvPicPr>
              <p:cNvPr id="26" name="דיו 2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331316" y="5288858"/>
                <a:ext cx="677880" cy="46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דיו 26"/>
              <p14:cNvContentPartPr/>
              <p14:nvPr/>
            </p14:nvContentPartPr>
            <p14:xfrm>
              <a:off x="8379196" y="5529698"/>
              <a:ext cx="1172520" cy="65160"/>
            </p14:xfrm>
          </p:contentPart>
        </mc:Choice>
        <mc:Fallback xmlns="">
          <p:pic>
            <p:nvPicPr>
              <p:cNvPr id="27" name="דיו 2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31316" y="5433938"/>
                <a:ext cx="126828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" name="דיו 27"/>
              <p14:cNvContentPartPr/>
              <p14:nvPr/>
            </p14:nvContentPartPr>
            <p14:xfrm>
              <a:off x="9884356" y="5220458"/>
              <a:ext cx="135000" cy="606960"/>
            </p14:xfrm>
          </p:contentPart>
        </mc:Choice>
        <mc:Fallback xmlns="">
          <p:pic>
            <p:nvPicPr>
              <p:cNvPr id="28" name="דיו 2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836116" y="5124338"/>
                <a:ext cx="231120" cy="79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" name="דיו 28"/>
              <p14:cNvContentPartPr/>
              <p14:nvPr/>
            </p14:nvContentPartPr>
            <p14:xfrm>
              <a:off x="9061396" y="3200498"/>
              <a:ext cx="872640" cy="84960"/>
            </p14:xfrm>
          </p:contentPart>
        </mc:Choice>
        <mc:Fallback xmlns="">
          <p:pic>
            <p:nvPicPr>
              <p:cNvPr id="29" name="דיו 2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013156" y="3104378"/>
                <a:ext cx="96876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דיו 32"/>
              <p14:cNvContentPartPr/>
              <p14:nvPr/>
            </p14:nvContentPartPr>
            <p14:xfrm>
              <a:off x="8744956" y="5328458"/>
              <a:ext cx="1303560" cy="615600"/>
            </p14:xfrm>
          </p:contentPart>
        </mc:Choice>
        <mc:Fallback xmlns="">
          <p:pic>
            <p:nvPicPr>
              <p:cNvPr id="33" name="דיו 3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06796" y="5290298"/>
                <a:ext cx="1379880" cy="69192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אליפסה 33"/>
          <p:cNvSpPr/>
          <p:nvPr/>
        </p:nvSpPr>
        <p:spPr>
          <a:xfrm>
            <a:off x="9968743" y="5174738"/>
            <a:ext cx="747622" cy="723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מלבן 35"/>
          <p:cNvSpPr/>
          <p:nvPr/>
        </p:nvSpPr>
        <p:spPr>
          <a:xfrm rot="19194030">
            <a:off x="10102265" y="5608353"/>
            <a:ext cx="281541" cy="532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אליפסה 36"/>
          <p:cNvSpPr/>
          <p:nvPr/>
        </p:nvSpPr>
        <p:spPr>
          <a:xfrm>
            <a:off x="10219898" y="5328458"/>
            <a:ext cx="322516" cy="3344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8" name="TextBox 37"/>
          <p:cNvSpPr txBox="1"/>
          <p:nvPr/>
        </p:nvSpPr>
        <p:spPr>
          <a:xfrm>
            <a:off x="6284945" y="5152802"/>
            <a:ext cx="341653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 smtClean="0"/>
              <a:t>טלסקופ עתיק</a:t>
            </a:r>
            <a:endParaRPr lang="he-IL" sz="4000" dirty="0"/>
          </a:p>
        </p:txBody>
      </p:sp>
      <p:sp>
        <p:nvSpPr>
          <p:cNvPr id="39" name="הסבר מלבני מעוגל 38"/>
          <p:cNvSpPr/>
          <p:nvPr/>
        </p:nvSpPr>
        <p:spPr>
          <a:xfrm>
            <a:off x="87545" y="530918"/>
            <a:ext cx="2655655" cy="1472449"/>
          </a:xfrm>
          <a:prstGeom prst="wedgeRoundRectCallout">
            <a:avLst>
              <a:gd name="adj1" fmla="val -44030"/>
              <a:gd name="adj2" fmla="val -7705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b="1" dirty="0" smtClean="0"/>
              <a:t>תכתוב ''טלסקופ עתיק''</a:t>
            </a:r>
            <a:endParaRPr lang="he-IL" sz="2800" b="1" dirty="0"/>
          </a:p>
        </p:txBody>
      </p:sp>
      <p:sp>
        <p:nvSpPr>
          <p:cNvPr id="40" name="הסבר מלבני מעוגל 39"/>
          <p:cNvSpPr/>
          <p:nvPr/>
        </p:nvSpPr>
        <p:spPr>
          <a:xfrm>
            <a:off x="9984665" y="3309504"/>
            <a:ext cx="2061229" cy="1313411"/>
          </a:xfrm>
          <a:prstGeom prst="wedgeRoundRectCallout">
            <a:avLst>
              <a:gd name="adj1" fmla="val 44096"/>
              <a:gd name="adj2" fmla="val -7800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בסדר....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34842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669" y="427966"/>
            <a:ext cx="10579331" cy="6430034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460568" y="427966"/>
            <a:ext cx="1330036" cy="12761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דיו 4"/>
              <p14:cNvContentPartPr/>
              <p14:nvPr/>
            </p14:nvContentPartPr>
            <p14:xfrm>
              <a:off x="9940516" y="157778"/>
              <a:ext cx="1793520" cy="890280"/>
            </p14:xfrm>
          </p:contentPart>
        </mc:Choice>
        <mc:Fallback xmlns="">
          <p:pic>
            <p:nvPicPr>
              <p:cNvPr id="5" name="דיו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02356" y="119618"/>
                <a:ext cx="1869840" cy="9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דיו 6"/>
              <p14:cNvContentPartPr/>
              <p14:nvPr/>
            </p14:nvContentPartPr>
            <p14:xfrm>
              <a:off x="4322716" y="897578"/>
              <a:ext cx="7053840" cy="329760"/>
            </p14:xfrm>
          </p:contentPart>
        </mc:Choice>
        <mc:Fallback xmlns="">
          <p:pic>
            <p:nvPicPr>
              <p:cNvPr id="7" name="דיו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4556" y="859418"/>
                <a:ext cx="7130160" cy="40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דיו 24"/>
              <p14:cNvContentPartPr/>
              <p14:nvPr/>
            </p14:nvContentPartPr>
            <p14:xfrm>
              <a:off x="3828436" y="465578"/>
              <a:ext cx="7618680" cy="1213920"/>
            </p14:xfrm>
          </p:contentPart>
        </mc:Choice>
        <mc:Fallback xmlns="">
          <p:pic>
            <p:nvPicPr>
              <p:cNvPr id="25" name="דיו 2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90276" y="427418"/>
                <a:ext cx="7695000" cy="129024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תמונה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12" y="574457"/>
            <a:ext cx="1080948" cy="97600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567055" y="372085"/>
            <a:ext cx="491789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 smtClean="0">
                <a:solidFill>
                  <a:schemeClr val="accent1">
                    <a:lumMod val="50000"/>
                  </a:schemeClr>
                </a:solidFill>
              </a:rPr>
              <a:t>אגדת האוצר של הטלסקופ העתיק</a:t>
            </a:r>
          </a:p>
          <a:p>
            <a:endParaRPr lang="he-IL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e-IL" sz="1400" dirty="0" smtClean="0"/>
              <a:t>האגדה מספרת על איש שהיה מיליונר,</a:t>
            </a:r>
          </a:p>
          <a:p>
            <a:r>
              <a:rPr lang="he-IL" sz="1400" dirty="0" smtClean="0"/>
              <a:t>היה לו כסף רב.</a:t>
            </a:r>
          </a:p>
          <a:p>
            <a:endParaRPr lang="he-IL" sz="1400" dirty="0"/>
          </a:p>
        </p:txBody>
      </p:sp>
      <p:cxnSp>
        <p:nvCxnSpPr>
          <p:cNvPr id="31" name="מחבר ישר 30"/>
          <p:cNvCxnSpPr/>
          <p:nvPr/>
        </p:nvCxnSpPr>
        <p:spPr>
          <a:xfrm flipV="1">
            <a:off x="3790604" y="714895"/>
            <a:ext cx="0" cy="3999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הסבר מלבני מעוגל 31"/>
          <p:cNvSpPr/>
          <p:nvPr/>
        </p:nvSpPr>
        <p:spPr>
          <a:xfrm>
            <a:off x="315737" y="2396358"/>
            <a:ext cx="3923607" cy="1294493"/>
          </a:xfrm>
          <a:prstGeom prst="wedgeRoundRectCallout">
            <a:avLst>
              <a:gd name="adj1" fmla="val -50282"/>
              <a:gd name="adj2" fmla="val -9875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smtClean="0"/>
              <a:t>היי!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he-IL" sz="2400" b="1" dirty="0" smtClean="0"/>
              <a:t>זה לא הטלסקופ שמצאנו?</a:t>
            </a:r>
          </a:p>
          <a:p>
            <a:pPr algn="ctr"/>
            <a:r>
              <a:rPr lang="he-IL" sz="2400" b="1" dirty="0" smtClean="0"/>
              <a:t>תלחץ על זה!</a:t>
            </a:r>
            <a:endParaRPr lang="he-IL" sz="2400" b="1" dirty="0"/>
          </a:p>
        </p:txBody>
      </p:sp>
      <p:sp>
        <p:nvSpPr>
          <p:cNvPr id="33" name="הסבר מלבני מעוגל 32"/>
          <p:cNvSpPr/>
          <p:nvPr/>
        </p:nvSpPr>
        <p:spPr>
          <a:xfrm>
            <a:off x="8017903" y="4710143"/>
            <a:ext cx="3845225" cy="1670858"/>
          </a:xfrm>
          <a:prstGeom prst="wedgeRoundRectCallout">
            <a:avLst>
              <a:gd name="adj1" fmla="val 53967"/>
              <a:gd name="adj2" fmla="val 7095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אוף....</a:t>
            </a:r>
          </a:p>
          <a:p>
            <a:pPr algn="ctr"/>
            <a:r>
              <a:rPr lang="he-IL" sz="3600" b="1" dirty="0" smtClean="0"/>
              <a:t>בסדר.....</a:t>
            </a:r>
            <a:endParaRPr lang="he-IL" sz="3600" b="1" dirty="0"/>
          </a:p>
        </p:txBody>
      </p:sp>
      <p:sp>
        <p:nvSpPr>
          <p:cNvPr id="34" name="חץ למטה 33"/>
          <p:cNvSpPr/>
          <p:nvPr/>
        </p:nvSpPr>
        <p:spPr>
          <a:xfrm rot="9088530">
            <a:off x="5492645" y="1955656"/>
            <a:ext cx="405336" cy="537498"/>
          </a:xfrm>
          <a:prstGeom prst="downArrow">
            <a:avLst>
              <a:gd name="adj1" fmla="val 31672"/>
              <a:gd name="adj2" fmla="val 9813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498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2.70833E-6 0.00023 C 0.00169 -0.00301 0.00351 -0.00579 0.00534 -0.00857 C 0.00599 -0.0095 0.00677 -0.01019 0.00742 -0.01112 C 0.00846 -0.0125 0.00898 -0.01482 0.01015 -0.01598 C 0.01836 -0.02315 0.0082 -0.01389 0.01497 -0.02084 C 0.01575 -0.02153 0.01679 -0.02223 0.01771 -0.02315 C 0.01901 -0.02454 0.02018 -0.02709 0.02174 -0.02801 L 0.02591 -0.03033 C 0.0319 -0.0375 0.02226 -0.02662 0.03203 -0.03519 C 0.03333 -0.03658 0.03463 -0.03774 0.03607 -0.03889 C 0.03672 -0.03936 0.0375 -0.03959 0.03815 -0.04005 C 0.04401 -0.04468 0.03815 -0.04098 0.04284 -0.04375 C 0.04336 -0.04445 0.04375 -0.04561 0.04427 -0.04607 C 0.04492 -0.04676 0.04557 -0.047 0.04635 -0.04746 C 0.04817 -0.04838 0.05 -0.04908 0.05182 -0.04977 C 0.06028 -0.05371 0.04974 -0.04885 0.05651 -0.05232 C 0.05742 -0.05278 0.05833 -0.05301 0.05924 -0.05348 C 0.05989 -0.05371 0.06054 -0.0544 0.06133 -0.05463 C 0.06237 -0.0551 0.06367 -0.05533 0.06471 -0.05579 C 0.06705 -0.05718 0.07148 -0.06065 0.07148 -0.06042 C 0.072 -0.06158 0.07239 -0.0625 0.07291 -0.0632 C 0.07357 -0.06389 0.07422 -0.06389 0.075 -0.06436 C 0.07591 -0.06505 0.07682 -0.06575 0.07773 -0.06667 C 0.08112 -0.07037 0.08203 -0.07292 0.0858 -0.07524 C 0.08698 -0.07593 0.08815 -0.07616 0.08932 -0.07639 C 0.08971 -0.07732 0.0901 -0.07848 0.09062 -0.07894 C 0.0914 -0.0794 0.09583 -0.08125 0.09739 -0.08264 C 0.09843 -0.08334 0.09935 -0.08403 0.10013 -0.08496 C 0.1013 -0.08612 0.10234 -0.08774 0.10364 -0.08866 C 0.10442 -0.08936 0.10547 -0.08936 0.10625 -0.08982 C 0.11341 -0.09399 0.10677 -0.09028 0.11172 -0.09468 C 0.11289 -0.09561 0.11406 -0.0963 0.11523 -0.097 C 0.11653 -0.09792 0.11784 -0.09885 0.11927 -0.09954 C 0.12122 -0.10047 0.12226 -0.10047 0.12409 -0.10186 C 0.125 -0.10255 0.12578 -0.10371 0.12682 -0.1044 C 0.12838 -0.10556 0.12982 -0.10602 0.13151 -0.10672 C 0.13229 -0.10718 0.13294 -0.10764 0.13359 -0.10811 C 0.13476 -0.10857 0.1358 -0.1088 0.13698 -0.10926 C 0.13763 -0.1095 0.13828 -0.11019 0.13906 -0.11042 C 0.14036 -0.11088 0.14179 -0.11112 0.1431 -0.11158 C 0.14388 -0.1125 0.1444 -0.11343 0.14518 -0.11412 C 0.14583 -0.11459 0.14661 -0.11459 0.14726 -0.11528 C 0.14778 -0.11575 0.14804 -0.1169 0.14857 -0.1176 C 0.14922 -0.11852 0.15 -0.11922 0.15065 -0.12014 C 0.15117 -0.12084 0.15143 -0.12176 0.15195 -0.12246 C 0.15521 -0.12709 0.15273 -0.12315 0.15612 -0.12616 C 0.16133 -0.13079 0.15508 -0.12686 0.16015 -0.12987 C 0.16107 -0.13102 0.16185 -0.13264 0.16289 -0.13334 C 0.16393 -0.13426 0.16523 -0.13403 0.16627 -0.13473 C 0.16732 -0.13519 0.1681 -0.13658 0.16901 -0.13704 C 0.17018 -0.13774 0.17135 -0.13774 0.17239 -0.1382 C 0.17383 -0.13889 0.17656 -0.14075 0.17656 -0.14051 C 0.17721 -0.14144 0.17786 -0.1426 0.17864 -0.14306 C 0.17942 -0.14375 0.18047 -0.14399 0.18138 -0.14445 C 0.18268 -0.14514 0.18398 -0.14607 0.18541 -0.14676 C 0.18607 -0.14723 0.18685 -0.14723 0.1875 -0.14792 C 0.18815 -0.14885 0.1888 -0.14977 0.18945 -0.15047 C 0.19036 -0.15116 0.19127 -0.15116 0.19218 -0.15162 C 0.19362 -0.15232 0.19635 -0.15417 0.19635 -0.15394 C 0.19674 -0.15487 0.19713 -0.15579 0.19765 -0.15649 C 0.19843 -0.15741 0.20182 -0.15857 0.20247 -0.1588 C 0.20377 -0.15973 0.20508 -0.16088 0.20651 -0.16135 C 0.20768 -0.16181 0.20885 -0.16204 0.20989 -0.1625 C 0.21133 -0.1632 0.21263 -0.16412 0.21406 -0.16505 C 0.21471 -0.16528 0.21536 -0.16598 0.21614 -0.16621 C 0.21718 -0.16667 0.21836 -0.1669 0.21953 -0.16737 C 0.22018 -0.1676 0.22083 -0.16829 0.22161 -0.16852 C 0.22239 -0.16899 0.22343 -0.16945 0.22422 -0.16991 C 0.225 -0.17014 0.22565 -0.17061 0.2263 -0.17107 C 0.22747 -0.17153 0.22864 -0.17176 0.22968 -0.17223 C 0.23112 -0.17292 0.23242 -0.17385 0.23385 -0.17477 C 0.2345 -0.175 0.23528 -0.17524 0.2358 -0.17593 C 0.24088 -0.18172 0.23463 -0.17454 0.24062 -0.18079 C 0.2414 -0.18149 0.24192 -0.18241 0.24271 -0.18311 C 0.24453 -0.18496 0.24648 -0.18588 0.24817 -0.18797 C 0.24883 -0.18889 0.24948 -0.18982 0.25013 -0.19051 C 0.25078 -0.19098 0.25156 -0.19098 0.25221 -0.19167 C 0.25299 -0.19237 0.25351 -0.19352 0.25429 -0.19399 C 0.2556 -0.19514 0.25716 -0.19514 0.25833 -0.19653 C 0.2608 -0.19931 0.25963 -0.19815 0.26185 -0.2 " pathEditMode="relative" rAng="0" ptsTypes="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קטע 2# בסרט ''האוצר'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מלבן מעוגל 2"/>
          <p:cNvSpPr/>
          <p:nvPr/>
        </p:nvSpPr>
        <p:spPr>
          <a:xfrm>
            <a:off x="0" y="6515100"/>
            <a:ext cx="12191999" cy="3429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dirty="0" smtClean="0">
                <a:solidFill>
                  <a:prstClr val="black"/>
                </a:solidFill>
              </a:rPr>
              <a:t>לחצו על המסך - מומלץ לפתוח רמקולים, לחצו על הרווח בסיום הסרטון או במידה ותרצו לדלג עליו</a:t>
            </a:r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8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אליפסה 3"/>
          <p:cNvSpPr/>
          <p:nvPr/>
        </p:nvSpPr>
        <p:spPr>
          <a:xfrm>
            <a:off x="4977938" y="2335876"/>
            <a:ext cx="2236123" cy="218624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שולש שווה-שוקיים 4"/>
          <p:cNvSpPr/>
          <p:nvPr/>
        </p:nvSpPr>
        <p:spPr>
          <a:xfrm rot="5400000">
            <a:off x="5532119" y="2747357"/>
            <a:ext cx="1537856" cy="1363287"/>
          </a:xfrm>
          <a:prstGeom prst="triangle">
            <a:avLst>
              <a:gd name="adj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>
            <a:off x="91440" y="5145578"/>
            <a:ext cx="3125586" cy="15960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31" y="5325431"/>
            <a:ext cx="1233914" cy="1236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532218" y="5281880"/>
            <a:ext cx="1615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 smtClean="0"/>
              <a:t>נשלח עליך </a:t>
            </a:r>
          </a:p>
          <a:p>
            <a:r>
              <a:rPr lang="he-IL" sz="2000" b="1" dirty="0" smtClean="0"/>
              <a:t>הודעה אחת </a:t>
            </a:r>
          </a:p>
          <a:p>
            <a:r>
              <a:rPr lang="he-IL" sz="2000" b="1" dirty="0" smtClean="0"/>
              <a:t>מהאפליקציה </a:t>
            </a:r>
          </a:p>
          <a:p>
            <a:r>
              <a:rPr lang="he-IL" sz="2000" b="1" dirty="0" smtClean="0"/>
              <a:t>''האחים מריו''</a:t>
            </a:r>
            <a:endParaRPr lang="he-IL" sz="2000" b="1" dirty="0"/>
          </a:p>
        </p:txBody>
      </p:sp>
      <p:sp>
        <p:nvSpPr>
          <p:cNvPr id="9" name="חץ למטה 8"/>
          <p:cNvSpPr/>
          <p:nvPr/>
        </p:nvSpPr>
        <p:spPr>
          <a:xfrm rot="9088530">
            <a:off x="4569933" y="4391286"/>
            <a:ext cx="405336" cy="537498"/>
          </a:xfrm>
          <a:prstGeom prst="downArrow">
            <a:avLst>
              <a:gd name="adj1" fmla="val 31672"/>
              <a:gd name="adj2" fmla="val 9813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8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211 0.01852 -0.00091 0.00255 -0.0082 0.01088 C -0.00925 0.01181 -0.01003 0.01343 -0.01094 0.01436 C -0.01419 0.0176 -0.01406 0.01621 -0.01706 0.01806 C -0.01823 0.01875 -0.0194 0.01991 -0.02057 0.02061 C -0.02135 0.02107 -0.0224 0.0213 -0.02331 0.02176 C -0.02878 0.025 -0.02461 0.02361 -0.03073 0.02662 C -0.03568 0.02894 -0.03255 0.02662 -0.0362 0.02894 C -0.03737 0.02986 -0.03854 0.03056 -0.03958 0.03149 C -0.0444 0.03519 -0.04023 0.03264 -0.0457 0.03635 C -0.04714 0.03727 -0.04844 0.0382 -0.04987 0.03866 C -0.05117 0.03936 -0.0526 0.03959 -0.05391 0.03982 C -0.05508 0.04028 -0.05625 0.04074 -0.05729 0.04121 C -0.05911 0.0419 -0.06094 0.04283 -0.06276 0.04352 C -0.06458 0.04445 -0.06641 0.04561 -0.06823 0.04607 C -0.06979 0.0463 -0.07148 0.04653 -0.07305 0.04723 C -0.0763 0.04861 -0.0793 0.05116 -0.08255 0.05209 C -0.08464 0.05255 -0.08737 0.05324 -0.08932 0.0544 C -0.09844 0.05996 -0.08776 0.05417 -0.09557 0.05926 C -0.09753 0.06065 -0.10169 0.06297 -0.10169 0.06297 C -0.10286 0.06505 -0.10482 0.06899 -0.10638 0.07037 C -0.10755 0.07107 -0.10872 0.07107 -0.1099 0.07153 C -0.11576 0.07848 -0.10833 0.07014 -0.11393 0.07524 C -0.11471 0.0757 -0.11523 0.07709 -0.11602 0.07755 C -0.11758 0.07848 -0.11914 0.07824 -0.1207 0.07871 C -0.12214 0.07963 -0.12344 0.08079 -0.12487 0.08125 C -0.12604 0.08149 -0.12708 0.08218 -0.12826 0.08241 C -0.12982 0.08287 -0.13151 0.08311 -0.13307 0.08357 C -0.15117 0.09028 -0.13425 0.08519 -0.14531 0.08843 C -0.14935 0.09283 -0.14766 0.0919 -0.15208 0.09329 L -0.16029 0.09584 C -0.16146 0.09653 -0.1625 0.09746 -0.16367 0.09815 C -0.16641 0.09977 -0.16927 0.1007 -0.17188 0.10301 C -0.1763 0.10695 -0.17357 0.1051 -0.18008 0.10787 C -0.18906 0.1176 -0.17813 0.10672 -0.18685 0.11274 C -0.1888 0.11412 -0.19036 0.11644 -0.19232 0.1176 L -0.19844 0.1213 C -0.19922 0.12153 -0.19987 0.12223 -0.20052 0.12246 L -0.20391 0.12361 C -0.20846 0.12778 -0.20508 0.12524 -0.21146 0.12732 C -0.21367 0.12801 -0.21602 0.12894 -0.21823 0.12963 L -0.2224 0.13102 C -0.22734 0.13264 -0.22422 0.13149 -0.22917 0.13449 C -0.23047 0.13542 -0.2332 0.13704 -0.2332 0.13704 C -0.23398 0.13774 -0.23464 0.13866 -0.23529 0.13936 C -0.23646 0.14074 -0.23763 0.14167 -0.23867 0.14306 C -0.23919 0.14375 -0.23945 0.14491 -0.2401 0.14561 C -0.24115 0.14653 -0.24245 0.14699 -0.24349 0.14792 C -0.24427 0.14861 -0.24479 0.14977 -0.24557 0.15047 C -0.2487 0.15324 -0.24857 0.15255 -0.25169 0.15394 C -0.25234 0.1544 -0.25365 0.15533 -0.25365 0.15533 " pathEditMode="relative" ptsTypes="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6471" cy="6858001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3" b="98054" l="4651" r="96346">
                        <a14:foregroundMark x1="35880" y1="72506" x2="38870" y2="74696"/>
                        <a14:foregroundMark x1="55814" y1="73723" x2="57475" y2="76399"/>
                        <a14:foregroundMark x1="44518" y1="73479" x2="51827" y2="74696"/>
                        <a14:foregroundMark x1="40532" y1="71776" x2="56146" y2="74939"/>
                        <a14:foregroundMark x1="57475" y1="70803" x2="59801" y2="73479"/>
                        <a14:foregroundMark x1="41196" y1="42822" x2="44186" y2="43309"/>
                        <a14:foregroundMark x1="61462" y1="44039" x2="63455" y2="45985"/>
                        <a14:foregroundMark x1="53821" y1="50122" x2="53821" y2="50122"/>
                        <a14:foregroundMark x1="32890" y1="48662" x2="32890" y2="48662"/>
                      </a14:backgroundRemoval>
                    </a14:imgEffect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214" y="2012973"/>
            <a:ext cx="3627560" cy="4953246"/>
          </a:xfrm>
          <a:prstGeom prst="rect">
            <a:avLst/>
          </a:prstGeom>
        </p:spPr>
      </p:pic>
      <p:sp>
        <p:nvSpPr>
          <p:cNvPr id="4" name="אליפסה 3"/>
          <p:cNvSpPr/>
          <p:nvPr/>
        </p:nvSpPr>
        <p:spPr>
          <a:xfrm>
            <a:off x="7713786" y="2821989"/>
            <a:ext cx="1028416" cy="60701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4" b="95696" l="5145" r="95177">
                        <a14:foregroundMark x1="33119" y1="46835" x2="33119" y2="46835"/>
                        <a14:foregroundMark x1="45338" y1="44304" x2="45338" y2="44304"/>
                        <a14:foregroundMark x1="45016" y1="41013" x2="45016" y2="41013"/>
                        <a14:foregroundMark x1="65916" y1="44810" x2="65916" y2="44810"/>
                        <a14:foregroundMark x1="53698" y1="44304" x2="53698" y2="44304"/>
                        <a14:foregroundMark x1="63987" y1="42278" x2="67203" y2="46835"/>
                      </a14:backgroundRemoval>
                    </a14:imgEffect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1" y="1827942"/>
            <a:ext cx="4045580" cy="5138277"/>
          </a:xfrm>
          <a:prstGeom prst="rect">
            <a:avLst/>
          </a:prstGeom>
        </p:spPr>
      </p:pic>
      <p:sp>
        <p:nvSpPr>
          <p:cNvPr id="6" name="אליפסה 5"/>
          <p:cNvSpPr/>
          <p:nvPr/>
        </p:nvSpPr>
        <p:spPr>
          <a:xfrm rot="619421">
            <a:off x="2622105" y="2780537"/>
            <a:ext cx="716481" cy="45697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הסבר מלבני מעוגל 6"/>
          <p:cNvSpPr/>
          <p:nvPr/>
        </p:nvSpPr>
        <p:spPr>
          <a:xfrm>
            <a:off x="3612558" y="373891"/>
            <a:ext cx="3166724" cy="2635135"/>
          </a:xfrm>
          <a:prstGeom prst="wedgeRoundRectCallout">
            <a:avLst>
              <a:gd name="adj1" fmla="val 50830"/>
              <a:gd name="adj2" fmla="val 8426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נו...</a:t>
            </a:r>
          </a:p>
          <a:p>
            <a:pPr algn="ctr"/>
            <a:r>
              <a:rPr lang="he-IL" sz="3600" b="1" dirty="0" smtClean="0"/>
              <a:t>אז אתה מבין מה זה אומר?</a:t>
            </a:r>
            <a:endParaRPr lang="he-IL" sz="3600" b="1" dirty="0"/>
          </a:p>
        </p:txBody>
      </p:sp>
    </p:spTree>
    <p:extLst>
      <p:ext uri="{BB962C8B-B14F-4D97-AF65-F5344CB8AC3E}">
        <p14:creationId xmlns:p14="http://schemas.microsoft.com/office/powerpoint/2010/main" val="241745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471" cy="6858001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3" b="98054" l="4651" r="96346">
                        <a14:foregroundMark x1="35880" y1="72506" x2="38870" y2="74696"/>
                        <a14:foregroundMark x1="55814" y1="73723" x2="57475" y2="76399"/>
                        <a14:foregroundMark x1="44518" y1="73479" x2="51827" y2="74696"/>
                        <a14:foregroundMark x1="40532" y1="71776" x2="56146" y2="74939"/>
                        <a14:foregroundMark x1="57475" y1="70803" x2="59801" y2="73479"/>
                        <a14:foregroundMark x1="41196" y1="42822" x2="44186" y2="43309"/>
                        <a14:foregroundMark x1="61462" y1="44039" x2="63455" y2="45985"/>
                        <a14:foregroundMark x1="53821" y1="50122" x2="53821" y2="50122"/>
                        <a14:foregroundMark x1="32890" y1="48662" x2="32890" y2="48662"/>
                      </a14:backgroundRemoval>
                    </a14:imgEffect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214" y="2012973"/>
            <a:ext cx="3627560" cy="4953246"/>
          </a:xfrm>
          <a:prstGeom prst="rect">
            <a:avLst/>
          </a:prstGeom>
        </p:spPr>
      </p:pic>
      <p:sp>
        <p:nvSpPr>
          <p:cNvPr id="4" name="אליפסה 3"/>
          <p:cNvSpPr/>
          <p:nvPr/>
        </p:nvSpPr>
        <p:spPr>
          <a:xfrm>
            <a:off x="7713786" y="2821989"/>
            <a:ext cx="1028416" cy="60701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4" b="95696" l="5145" r="95177">
                        <a14:foregroundMark x1="33119" y1="46835" x2="33119" y2="46835"/>
                        <a14:foregroundMark x1="45338" y1="44304" x2="45338" y2="44304"/>
                        <a14:foregroundMark x1="45016" y1="41013" x2="45016" y2="41013"/>
                        <a14:foregroundMark x1="65916" y1="44810" x2="65916" y2="44810"/>
                        <a14:foregroundMark x1="53698" y1="44304" x2="53698" y2="44304"/>
                        <a14:foregroundMark x1="63987" y1="42278" x2="67203" y2="46835"/>
                      </a14:backgroundRemoval>
                    </a14:imgEffect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1" y="1827942"/>
            <a:ext cx="4045580" cy="5138277"/>
          </a:xfrm>
          <a:prstGeom prst="rect">
            <a:avLst/>
          </a:prstGeom>
        </p:spPr>
      </p:pic>
      <p:sp>
        <p:nvSpPr>
          <p:cNvPr id="6" name="אליפסה 5"/>
          <p:cNvSpPr/>
          <p:nvPr/>
        </p:nvSpPr>
        <p:spPr>
          <a:xfrm rot="619421">
            <a:off x="2622105" y="2780537"/>
            <a:ext cx="716481" cy="45697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הסבר מלבני מעוגל 6"/>
          <p:cNvSpPr/>
          <p:nvPr/>
        </p:nvSpPr>
        <p:spPr>
          <a:xfrm>
            <a:off x="3612558" y="373891"/>
            <a:ext cx="3166724" cy="2635135"/>
          </a:xfrm>
          <a:prstGeom prst="wedgeRoundRectCallout">
            <a:avLst>
              <a:gd name="adj1" fmla="val 50830"/>
              <a:gd name="adj2" fmla="val 8426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כסף!!!!!!</a:t>
            </a:r>
          </a:p>
          <a:p>
            <a:pPr algn="ctr"/>
            <a:r>
              <a:rPr lang="he-IL" sz="3600" b="1" dirty="0" smtClean="0"/>
              <a:t>והרפתקה.....</a:t>
            </a:r>
            <a:endParaRPr lang="he-IL" sz="3600" b="1" dirty="0"/>
          </a:p>
        </p:txBody>
      </p:sp>
      <p:sp>
        <p:nvSpPr>
          <p:cNvPr id="8" name="משולש שווה-שוקיים 7"/>
          <p:cNvSpPr/>
          <p:nvPr/>
        </p:nvSpPr>
        <p:spPr>
          <a:xfrm rot="10800000">
            <a:off x="4139736" y="3009023"/>
            <a:ext cx="773085" cy="656889"/>
          </a:xfrm>
          <a:prstGeom prst="triangle">
            <a:avLst>
              <a:gd name="adj" fmla="val 10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0" name="מחבר ישר 9"/>
          <p:cNvCxnSpPr>
            <a:stCxn id="7" idx="2"/>
          </p:cNvCxnSpPr>
          <p:nvPr/>
        </p:nvCxnSpPr>
        <p:spPr>
          <a:xfrm>
            <a:off x="5195920" y="3009026"/>
            <a:ext cx="11134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94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1500" dirty="0" smtClean="0">
                <a:latin typeface="Aharoni" panose="02010803020104030203" pitchFamily="2" charset="-79"/>
                <a:cs typeface="Aharoni" panose="02010803020104030203" pitchFamily="2" charset="-79"/>
              </a:rPr>
              <a:t>כעבור כמה שעות</a:t>
            </a:r>
            <a:endParaRPr lang="he-IL" sz="11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5037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-166255" y="-99753"/>
            <a:ext cx="12469091" cy="70575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174284" y="2828835"/>
            <a:ext cx="1178801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''לגרום </a:t>
            </a:r>
            <a:r>
              <a:rPr lang="he-IL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לכעס שלך לתת לך </a:t>
            </a:r>
            <a:r>
              <a:rPr lang="he-IL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כוח, זה </a:t>
            </a:r>
            <a:r>
              <a:rPr lang="he-IL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יכול להיות נשק </a:t>
            </a:r>
            <a:r>
              <a:rPr lang="he-IL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סודי''</a:t>
            </a:r>
          </a:p>
          <a:p>
            <a:pPr algn="ctr"/>
            <a:r>
              <a:rPr lang="he-IL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(המפקד קרפד, אמפיביה)</a:t>
            </a:r>
            <a:endParaRPr lang="he-IL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7280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wind" invX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3923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3" b="98054" l="4651" r="96346">
                        <a14:foregroundMark x1="35880" y1="72506" x2="38870" y2="74696"/>
                        <a14:foregroundMark x1="55814" y1="73723" x2="57475" y2="76399"/>
                        <a14:foregroundMark x1="44518" y1="73479" x2="51827" y2="74696"/>
                        <a14:foregroundMark x1="40532" y1="71776" x2="56146" y2="74939"/>
                        <a14:foregroundMark x1="57475" y1="70803" x2="59801" y2="73479"/>
                        <a14:foregroundMark x1="41196" y1="42822" x2="44186" y2="43309"/>
                        <a14:foregroundMark x1="61462" y1="44039" x2="63455" y2="45985"/>
                        <a14:foregroundMark x1="53821" y1="50122" x2="53821" y2="50122"/>
                        <a14:foregroundMark x1="32890" y1="48662" x2="32890" y2="48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85" y="2352502"/>
            <a:ext cx="2599650" cy="3549688"/>
          </a:xfrm>
          <a:prstGeom prst="rect">
            <a:avLst/>
          </a:prstGeom>
        </p:spPr>
      </p:pic>
      <p:sp>
        <p:nvSpPr>
          <p:cNvPr id="5" name="אליפסה 4"/>
          <p:cNvSpPr/>
          <p:nvPr/>
        </p:nvSpPr>
        <p:spPr>
          <a:xfrm>
            <a:off x="5779695" y="2991953"/>
            <a:ext cx="629229" cy="43500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4" b="95696" l="5145" r="95177">
                        <a14:foregroundMark x1="33119" y1="46835" x2="33119" y2="46835"/>
                        <a14:foregroundMark x1="45338" y1="44304" x2="45338" y2="44304"/>
                        <a14:foregroundMark x1="45016" y1="41013" x2="45016" y2="41013"/>
                        <a14:foregroundMark x1="65916" y1="44810" x2="65916" y2="44810"/>
                        <a14:foregroundMark x1="53698" y1="44304" x2="53698" y2="44304"/>
                        <a14:foregroundMark x1="63987" y1="42278" x2="67203" y2="4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25" y="2286264"/>
            <a:ext cx="2748795" cy="3491235"/>
          </a:xfrm>
          <a:prstGeom prst="rect">
            <a:avLst/>
          </a:prstGeom>
        </p:spPr>
      </p:pic>
      <p:sp>
        <p:nvSpPr>
          <p:cNvPr id="7" name="אליפסה 6"/>
          <p:cNvSpPr/>
          <p:nvPr/>
        </p:nvSpPr>
        <p:spPr>
          <a:xfrm rot="619421">
            <a:off x="3747432" y="2973792"/>
            <a:ext cx="493363" cy="30340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 rot="5035009">
            <a:off x="2865009" y="4855897"/>
            <a:ext cx="278857" cy="289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אליפסה 10"/>
          <p:cNvSpPr/>
          <p:nvPr/>
        </p:nvSpPr>
        <p:spPr>
          <a:xfrm>
            <a:off x="2894166" y="4905199"/>
            <a:ext cx="220541" cy="19061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הסבר מלבני מעוגל 11"/>
          <p:cNvSpPr/>
          <p:nvPr/>
        </p:nvSpPr>
        <p:spPr>
          <a:xfrm>
            <a:off x="184704" y="5120902"/>
            <a:ext cx="1845425" cy="1379331"/>
          </a:xfrm>
          <a:prstGeom prst="wedgeRoundRectCallout">
            <a:avLst>
              <a:gd name="adj1" fmla="val -54166"/>
              <a:gd name="adj2" fmla="val 70335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b="1" dirty="0" smtClean="0"/>
              <a:t>בייי ילדים!</a:t>
            </a:r>
            <a:endParaRPr lang="he-IL" sz="2800" b="1" dirty="0"/>
          </a:p>
        </p:txBody>
      </p:sp>
      <p:sp>
        <p:nvSpPr>
          <p:cNvPr id="13" name="הסבר מלבני מעוגל 12"/>
          <p:cNvSpPr/>
          <p:nvPr/>
        </p:nvSpPr>
        <p:spPr>
          <a:xfrm>
            <a:off x="200857" y="3342215"/>
            <a:ext cx="1845425" cy="1379331"/>
          </a:xfrm>
          <a:prstGeom prst="wedgeRoundRectCallout">
            <a:avLst>
              <a:gd name="adj1" fmla="val -54166"/>
              <a:gd name="adj2" fmla="val 70335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b="1" dirty="0" smtClean="0"/>
              <a:t>שמרו על עצמכם!</a:t>
            </a:r>
            <a:endParaRPr lang="he-IL" sz="2800" b="1" dirty="0"/>
          </a:p>
        </p:txBody>
      </p:sp>
      <p:sp>
        <p:nvSpPr>
          <p:cNvPr id="14" name="הסבר מלבני מעוגל 13"/>
          <p:cNvSpPr/>
          <p:nvPr/>
        </p:nvSpPr>
        <p:spPr>
          <a:xfrm>
            <a:off x="5175849" y="1368047"/>
            <a:ext cx="1612669" cy="1105593"/>
          </a:xfrm>
          <a:prstGeom prst="wedgeRoundRectCallout">
            <a:avLst>
              <a:gd name="adj1" fmla="val -32689"/>
              <a:gd name="adj2" fmla="val 7979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smtClean="0"/>
              <a:t>ביי אבא!</a:t>
            </a:r>
            <a:endParaRPr lang="he-IL" sz="2400" b="1" dirty="0"/>
          </a:p>
        </p:txBody>
      </p:sp>
      <p:sp>
        <p:nvSpPr>
          <p:cNvPr id="15" name="הסבר מלבני מעוגל 14"/>
          <p:cNvSpPr/>
          <p:nvPr/>
        </p:nvSpPr>
        <p:spPr>
          <a:xfrm>
            <a:off x="2651319" y="1503559"/>
            <a:ext cx="1612669" cy="1105593"/>
          </a:xfrm>
          <a:prstGeom prst="wedgeRoundRectCallout">
            <a:avLst>
              <a:gd name="adj1" fmla="val -29081"/>
              <a:gd name="adj2" fmla="val 8280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smtClean="0"/>
              <a:t>ביי אמא!</a:t>
            </a:r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28893411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392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3" b="98054" l="4651" r="96346">
                        <a14:foregroundMark x1="35880" y1="72506" x2="38870" y2="74696"/>
                        <a14:foregroundMark x1="55814" y1="73723" x2="57475" y2="76399"/>
                        <a14:foregroundMark x1="44518" y1="73479" x2="51827" y2="74696"/>
                        <a14:foregroundMark x1="40532" y1="71776" x2="56146" y2="74939"/>
                        <a14:foregroundMark x1="57475" y1="70803" x2="59801" y2="73479"/>
                        <a14:foregroundMark x1="41196" y1="42822" x2="44186" y2="43309"/>
                        <a14:foregroundMark x1="61462" y1="44039" x2="63455" y2="45985"/>
                        <a14:foregroundMark x1="53821" y1="50122" x2="53821" y2="50122"/>
                        <a14:foregroundMark x1="32890" y1="48662" x2="32890" y2="48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85" y="2352502"/>
            <a:ext cx="2599650" cy="3549688"/>
          </a:xfrm>
          <a:prstGeom prst="rect">
            <a:avLst/>
          </a:prstGeom>
        </p:spPr>
      </p:pic>
      <p:sp>
        <p:nvSpPr>
          <p:cNvPr id="4" name="אליפסה 3"/>
          <p:cNvSpPr/>
          <p:nvPr/>
        </p:nvSpPr>
        <p:spPr>
          <a:xfrm>
            <a:off x="5779695" y="2991953"/>
            <a:ext cx="629229" cy="43500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4" b="95696" l="5145" r="95177">
                        <a14:foregroundMark x1="33119" y1="46835" x2="33119" y2="46835"/>
                        <a14:foregroundMark x1="45338" y1="44304" x2="45338" y2="44304"/>
                        <a14:foregroundMark x1="45016" y1="41013" x2="45016" y2="41013"/>
                        <a14:foregroundMark x1="65916" y1="44810" x2="65916" y2="44810"/>
                        <a14:foregroundMark x1="53698" y1="44304" x2="53698" y2="44304"/>
                        <a14:foregroundMark x1="63987" y1="42278" x2="67203" y2="4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25" y="2286264"/>
            <a:ext cx="2748795" cy="3491235"/>
          </a:xfrm>
          <a:prstGeom prst="rect">
            <a:avLst/>
          </a:prstGeom>
        </p:spPr>
      </p:pic>
      <p:sp>
        <p:nvSpPr>
          <p:cNvPr id="6" name="אליפסה 5"/>
          <p:cNvSpPr/>
          <p:nvPr/>
        </p:nvSpPr>
        <p:spPr>
          <a:xfrm rot="619421">
            <a:off x="3747432" y="2973792"/>
            <a:ext cx="493363" cy="30340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 rot="5035009">
            <a:off x="2865009" y="4855897"/>
            <a:ext cx="278857" cy="289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אליפסה 7"/>
          <p:cNvSpPr/>
          <p:nvPr/>
        </p:nvSpPr>
        <p:spPr>
          <a:xfrm>
            <a:off x="2894166" y="4905199"/>
            <a:ext cx="220541" cy="19061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הסבר מלבני מעוגל 10"/>
          <p:cNvSpPr/>
          <p:nvPr/>
        </p:nvSpPr>
        <p:spPr>
          <a:xfrm>
            <a:off x="5175849" y="1368047"/>
            <a:ext cx="1612669" cy="1105593"/>
          </a:xfrm>
          <a:prstGeom prst="wedgeRoundRectCallout">
            <a:avLst>
              <a:gd name="adj1" fmla="val -32689"/>
              <a:gd name="adj2" fmla="val 7979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smtClean="0"/>
              <a:t>הכול פה?</a:t>
            </a:r>
            <a:endParaRPr lang="he-IL" sz="2400" b="1" dirty="0"/>
          </a:p>
        </p:txBody>
      </p:sp>
      <p:sp>
        <p:nvSpPr>
          <p:cNvPr id="12" name="הסבר מלבני מעוגל 11"/>
          <p:cNvSpPr/>
          <p:nvPr/>
        </p:nvSpPr>
        <p:spPr>
          <a:xfrm>
            <a:off x="1220406" y="1068645"/>
            <a:ext cx="1981481" cy="1863395"/>
          </a:xfrm>
          <a:prstGeom prst="wedgeRoundRectCallout">
            <a:avLst>
              <a:gd name="adj1" fmla="val 31330"/>
              <a:gd name="adj2" fmla="val 7120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smtClean="0"/>
              <a:t>כן!</a:t>
            </a:r>
          </a:p>
          <a:p>
            <a:pPr algn="ctr"/>
            <a:r>
              <a:rPr lang="he-IL" sz="2400" b="1" dirty="0" smtClean="0"/>
              <a:t>שמתי הכול בתוך הריבוע הזה שאבא הביא לי</a:t>
            </a:r>
          </a:p>
        </p:txBody>
      </p:sp>
      <p:sp>
        <p:nvSpPr>
          <p:cNvPr id="13" name="הסבר מלבני מעוגל 12"/>
          <p:cNvSpPr/>
          <p:nvPr/>
        </p:nvSpPr>
        <p:spPr>
          <a:xfrm>
            <a:off x="116386" y="4297681"/>
            <a:ext cx="1981481" cy="2328388"/>
          </a:xfrm>
          <a:prstGeom prst="wedgeRoundRectCallout">
            <a:avLst>
              <a:gd name="adj1" fmla="val 95517"/>
              <a:gd name="adj2" fmla="val -4623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smtClean="0"/>
              <a:t>אתה </a:t>
            </a:r>
            <a:r>
              <a:rPr lang="he-IL" sz="2400" b="1" dirty="0" err="1" smtClean="0"/>
              <a:t>ידעתה</a:t>
            </a:r>
            <a:r>
              <a:rPr lang="he-IL" sz="2400" b="1" dirty="0" smtClean="0"/>
              <a:t> שאפשר לשים בפנים בית שלם וזה לא יתפוס כלום מקום?!</a:t>
            </a:r>
          </a:p>
        </p:txBody>
      </p:sp>
    </p:spTree>
    <p:extLst>
      <p:ext uri="{BB962C8B-B14F-4D97-AF65-F5344CB8AC3E}">
        <p14:creationId xmlns:p14="http://schemas.microsoft.com/office/powerpoint/2010/main" val="9023970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392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3" b="98054" l="4651" r="96346">
                        <a14:foregroundMark x1="35880" y1="72506" x2="38870" y2="74696"/>
                        <a14:foregroundMark x1="55814" y1="73723" x2="57475" y2="76399"/>
                        <a14:foregroundMark x1="44518" y1="73479" x2="51827" y2="74696"/>
                        <a14:foregroundMark x1="40532" y1="71776" x2="56146" y2="74939"/>
                        <a14:foregroundMark x1="57475" y1="70803" x2="59801" y2="73479"/>
                        <a14:foregroundMark x1="41196" y1="42822" x2="44186" y2="43309"/>
                        <a14:foregroundMark x1="61462" y1="44039" x2="63455" y2="45985"/>
                        <a14:foregroundMark x1="53821" y1="50122" x2="53821" y2="50122"/>
                        <a14:foregroundMark x1="32890" y1="48662" x2="32890" y2="48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85" y="2352502"/>
            <a:ext cx="2599650" cy="3549688"/>
          </a:xfrm>
          <a:prstGeom prst="rect">
            <a:avLst/>
          </a:prstGeom>
        </p:spPr>
      </p:pic>
      <p:sp>
        <p:nvSpPr>
          <p:cNvPr id="4" name="אליפסה 3"/>
          <p:cNvSpPr/>
          <p:nvPr/>
        </p:nvSpPr>
        <p:spPr>
          <a:xfrm>
            <a:off x="5779695" y="2991953"/>
            <a:ext cx="629229" cy="43500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4" b="95696" l="5145" r="95177">
                        <a14:foregroundMark x1="33119" y1="46835" x2="33119" y2="46835"/>
                        <a14:foregroundMark x1="45338" y1="44304" x2="45338" y2="44304"/>
                        <a14:foregroundMark x1="45016" y1="41013" x2="45016" y2="41013"/>
                        <a14:foregroundMark x1="65916" y1="44810" x2="65916" y2="44810"/>
                        <a14:foregroundMark x1="53698" y1="44304" x2="53698" y2="44304"/>
                        <a14:foregroundMark x1="63987" y1="42278" x2="67203" y2="4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25" y="2286264"/>
            <a:ext cx="2748795" cy="3491235"/>
          </a:xfrm>
          <a:prstGeom prst="rect">
            <a:avLst/>
          </a:prstGeom>
        </p:spPr>
      </p:pic>
      <p:sp>
        <p:nvSpPr>
          <p:cNvPr id="6" name="אליפסה 5"/>
          <p:cNvSpPr/>
          <p:nvPr/>
        </p:nvSpPr>
        <p:spPr>
          <a:xfrm rot="619421">
            <a:off x="3747432" y="2973792"/>
            <a:ext cx="493363" cy="30340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 rot="5035009">
            <a:off x="2865009" y="4855897"/>
            <a:ext cx="278857" cy="289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אליפסה 7"/>
          <p:cNvSpPr/>
          <p:nvPr/>
        </p:nvSpPr>
        <p:spPr>
          <a:xfrm>
            <a:off x="2894166" y="4905199"/>
            <a:ext cx="220541" cy="19061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הסבר מלבני מעוגל 8"/>
          <p:cNvSpPr/>
          <p:nvPr/>
        </p:nvSpPr>
        <p:spPr>
          <a:xfrm>
            <a:off x="5175849" y="1368047"/>
            <a:ext cx="1612669" cy="1105593"/>
          </a:xfrm>
          <a:prstGeom prst="wedgeRoundRectCallout">
            <a:avLst>
              <a:gd name="adj1" fmla="val -32689"/>
              <a:gd name="adj2" fmla="val 7979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800" b="1" dirty="0" smtClean="0"/>
              <a:t>וואו!</a:t>
            </a:r>
            <a:endParaRPr lang="he-IL" sz="4800" b="1" dirty="0"/>
          </a:p>
        </p:txBody>
      </p:sp>
    </p:spTree>
    <p:extLst>
      <p:ext uri="{BB962C8B-B14F-4D97-AF65-F5344CB8AC3E}">
        <p14:creationId xmlns:p14="http://schemas.microsoft.com/office/powerpoint/2010/main" val="13664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1500" dirty="0" smtClean="0">
                <a:latin typeface="Aharoni" panose="02010803020104030203" pitchFamily="2" charset="-79"/>
                <a:cs typeface="Aharoni" panose="02010803020104030203" pitchFamily="2" charset="-79"/>
              </a:rPr>
              <a:t>במקום אחר</a:t>
            </a:r>
            <a:endParaRPr lang="he-IL" sz="11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8213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0574"/>
          </a:xfrm>
          <a:prstGeom prst="rect">
            <a:avLst/>
          </a:prstGeom>
        </p:spPr>
      </p:pic>
      <p:sp>
        <p:nvSpPr>
          <p:cNvPr id="3" name="הסבר מלבני מעוגל 2"/>
          <p:cNvSpPr/>
          <p:nvPr/>
        </p:nvSpPr>
        <p:spPr>
          <a:xfrm>
            <a:off x="4209010" y="1127662"/>
            <a:ext cx="3773978" cy="2302625"/>
          </a:xfrm>
          <a:prstGeom prst="wedgeRoundRectCallout">
            <a:avLst>
              <a:gd name="adj1" fmla="val -10040"/>
              <a:gd name="adj2" fmla="val -9309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000" b="1" dirty="0" smtClean="0">
                <a:solidFill>
                  <a:srgbClr val="FF0000"/>
                </a:solidFill>
              </a:rPr>
              <a:t>הם יצאו לדרך?!</a:t>
            </a:r>
            <a:endParaRPr lang="he-IL" sz="6000" b="1" dirty="0">
              <a:solidFill>
                <a:srgbClr val="FF0000"/>
              </a:solidFill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401" y1="59748" x2="75655" y2="66981"/>
                        <a14:foregroundMark x1="66667" y1="84277" x2="67790" y2="78616"/>
                        <a14:foregroundMark x1="40824" y1="44025" x2="41948" y2="50943"/>
                        <a14:foregroundMark x1="32584" y1="50629" x2="38951" y2="41824"/>
                        <a14:foregroundMark x1="53184" y1="43396" x2="51685" y2="49371"/>
                        <a14:foregroundMark x1="57678" y1="44340" x2="63670" y2="50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145">
            <a:off x="4259886" y="3825233"/>
            <a:ext cx="2468364" cy="2939850"/>
          </a:xfrm>
          <a:prstGeom prst="rect">
            <a:avLst/>
          </a:prstGeom>
        </p:spPr>
      </p:pic>
      <p:sp>
        <p:nvSpPr>
          <p:cNvPr id="6" name="הסבר מלבני מעוגל 5"/>
          <p:cNvSpPr/>
          <p:nvPr/>
        </p:nvSpPr>
        <p:spPr>
          <a:xfrm>
            <a:off x="6451600" y="3970867"/>
            <a:ext cx="1735667" cy="982133"/>
          </a:xfrm>
          <a:prstGeom prst="wedgeRoundRectCallout">
            <a:avLst>
              <a:gd name="adj1" fmla="val -52053"/>
              <a:gd name="adj2" fmla="val 6336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 smtClean="0"/>
              <a:t>כן אדוני...</a:t>
            </a:r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2971755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1500" dirty="0" smtClean="0">
                <a:latin typeface="Aharoni" panose="02010803020104030203" pitchFamily="2" charset="-79"/>
                <a:cs typeface="Aharoni" panose="02010803020104030203" pitchFamily="2" charset="-79"/>
              </a:rPr>
              <a:t>חזרה לאשר ומיקמיק</a:t>
            </a:r>
            <a:endParaRPr lang="he-IL" sz="11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351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730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95" y="280548"/>
            <a:ext cx="6697010" cy="62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5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95" y="280548"/>
            <a:ext cx="6697010" cy="62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95" y="280548"/>
            <a:ext cx="6697010" cy="62969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1149" y="5750004"/>
            <a:ext cx="280970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מציגים:</a:t>
            </a:r>
            <a:endParaRPr lang="he-IL" sz="6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650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779</Words>
  <Application>Microsoft Office PowerPoint</Application>
  <PresentationFormat>מסך רחב</PresentationFormat>
  <Paragraphs>244</Paragraphs>
  <Slides>66</Slides>
  <Notes>1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66</vt:i4>
      </vt:variant>
    </vt:vector>
  </HeadingPairs>
  <TitlesOfParts>
    <vt:vector size="72" baseType="lpstr">
      <vt:lpstr>Aharoni</vt:lpstr>
      <vt:lpstr>Arial</vt:lpstr>
      <vt:lpstr>Calibri</vt:lpstr>
      <vt:lpstr>Calibri Light</vt:lpstr>
      <vt:lpstr>Times New Roman</vt:lpstr>
      <vt:lpstr>ערכת נושא Office</vt:lpstr>
      <vt:lpstr>76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me</cp:lastModifiedBy>
  <cp:revision>93</cp:revision>
  <dcterms:created xsi:type="dcterms:W3CDTF">2022-11-13T16:52:16Z</dcterms:created>
  <dcterms:modified xsi:type="dcterms:W3CDTF">2022-12-31T16:11:07Z</dcterms:modified>
</cp:coreProperties>
</file>