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D5EA0-E1A1-4793-AC59-CC1F50FD4B56}" type="datetimeFigureOut">
              <a:rPr lang="ru-RU" smtClean="0"/>
              <a:pPr/>
              <a:t>29.11.2009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29F91-63B6-4DF8-91F8-F48766D54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124" y="357166"/>
            <a:ext cx="4057624" cy="5500726"/>
          </a:xfrm>
        </p:spPr>
        <p:txBody>
          <a:bodyPr>
            <a:normAutofit/>
          </a:bodyPr>
          <a:lstStyle/>
          <a:p>
            <a:r>
              <a:rPr lang="be-BY" dirty="0" smtClean="0">
                <a:latin typeface="Comic Sans MS" pitchFamily="66" charset="0"/>
              </a:rPr>
              <a:t>Теорема Фалеса. </a:t>
            </a:r>
            <a:br>
              <a:rPr lang="be-BY" dirty="0" smtClean="0">
                <a:latin typeface="Comic Sans MS" pitchFamily="66" charset="0"/>
              </a:rPr>
            </a:br>
            <a:r>
              <a:rPr lang="be-BY" dirty="0" smtClean="0">
                <a:latin typeface="Comic Sans MS" pitchFamily="66" charset="0"/>
              </a:rPr>
              <a:t>Средняя линия треугольника</a:t>
            </a:r>
            <a:br>
              <a:rPr lang="be-BY" dirty="0" smtClean="0">
                <a:latin typeface="Comic Sans MS" pitchFamily="66" charset="0"/>
              </a:rPr>
            </a:br>
            <a:r>
              <a:rPr lang="be-BY" dirty="0" smtClean="0">
                <a:latin typeface="Comic Sans MS" pitchFamily="66" charset="0"/>
              </a:rPr>
              <a:t>8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714356"/>
            <a:ext cx="242889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e-BY" sz="4300" smtClean="0">
                <a:latin typeface="Comic Sans MS" pitchFamily="66" charset="0"/>
              </a:rPr>
              <a:t>Свойства средней линии</a:t>
            </a:r>
            <a:endParaRPr lang="ru-RU" sz="4400" smtClean="0">
              <a:latin typeface="Comic Sans MS" pitchFamily="66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@"/>
            </a:pPr>
            <a:r>
              <a:rPr lang="be-BY" sz="2600" dirty="0" smtClean="0">
                <a:latin typeface="Comic Sans MS" pitchFamily="66" charset="0"/>
              </a:rPr>
              <a:t>Средняя линия треугольника параллельна третьей стороне и равна ее половине.</a:t>
            </a:r>
            <a:endParaRPr lang="ru-RU" sz="2600" dirty="0" smtClean="0">
              <a:latin typeface="Comic Sans MS" pitchFamily="66" charset="0"/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924175"/>
            <a:ext cx="2247900" cy="1800225"/>
          </a:xfrm>
          <a:prstGeom prst="rect">
            <a:avLst/>
          </a:prstGeom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000372"/>
            <a:ext cx="22288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9"/>
          <p:cNvSpPr txBox="1">
            <a:spLocks noChangeArrowheads="1"/>
          </p:cNvSpPr>
          <p:nvPr/>
        </p:nvSpPr>
        <p:spPr>
          <a:xfrm>
            <a:off x="5286380" y="2857496"/>
            <a:ext cx="3500462" cy="25923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Дан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b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ABC – 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тр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угольн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к,</a:t>
            </a:r>
            <a:b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</a:b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О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Є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BC,  F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Є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AC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,</a:t>
            </a:r>
            <a:b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OF – 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ср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е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дняя л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и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н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и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я.</a:t>
            </a: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		Д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о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каза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т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ь:</a:t>
            </a:r>
            <a:b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OF ||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AB,</a:t>
            </a:r>
            <a:b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OF=0,5 AB.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14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78619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13000" contrast="-5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86124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34000" contrast="6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07181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7000" contrast="-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2154230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1400" dirty="0" smtClean="0"/>
              <a:t>1. Какие отрезки называются равными? </a:t>
            </a:r>
            <a:br>
              <a:rPr lang="ru-RU" sz="1400" dirty="0" smtClean="0"/>
            </a:br>
            <a:r>
              <a:rPr lang="ru-RU" sz="1400" dirty="0" smtClean="0"/>
              <a:t>2. Какие прямые называются параллельными? На рис. 1 покажите параллельные прямые.</a:t>
            </a:r>
            <a:br>
              <a:rPr lang="ru-RU" sz="1400" dirty="0" smtClean="0"/>
            </a:br>
            <a:r>
              <a:rPr lang="ru-RU" sz="1400" dirty="0" smtClean="0"/>
              <a:t>3. Покажите их на рис.2 вертикальные, внутренние накрест лежащие углу </a:t>
            </a:r>
            <a:br>
              <a:rPr lang="ru-RU" sz="1400" dirty="0" smtClean="0"/>
            </a:br>
            <a:r>
              <a:rPr lang="ru-RU" sz="1400" dirty="0" smtClean="0"/>
              <a:t>4. Сформулируйте теорему о свойстве параллельных прямых, пересечённых третьей прямой.</a:t>
            </a:r>
            <a:br>
              <a:rPr lang="ru-RU" sz="1400" dirty="0" smtClean="0"/>
            </a:br>
            <a:r>
              <a:rPr lang="ru-RU" sz="1400" dirty="0" smtClean="0"/>
              <a:t>5. Сформулируйте признаки равенства треугольников. По каким признакам равны треугольники на рис 3?</a:t>
            </a:r>
            <a:br>
              <a:rPr lang="ru-RU" sz="1400" dirty="0" smtClean="0"/>
            </a:br>
            <a:endParaRPr lang="ru-RU" sz="1400" dirty="0" smtClean="0"/>
          </a:p>
        </p:txBody>
      </p:sp>
      <p:pic>
        <p:nvPicPr>
          <p:cNvPr id="5" name="Picture 2" descr="C:\Users\NorD\Desktop\untitled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472" y="2214555"/>
            <a:ext cx="7786742" cy="4071966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be-BY" dirty="0" smtClean="0">
                <a:latin typeface="Comic Sans MS" pitchFamily="66" charset="0"/>
              </a:rPr>
              <a:t>“Невежество – тяжкое бремя” 						Фалес</a:t>
            </a:r>
            <a:endParaRPr lang="ru-RU" dirty="0" smtClean="0">
              <a:latin typeface="Comic Sans MS" pitchFamily="66" charset="0"/>
            </a:endParaRPr>
          </a:p>
        </p:txBody>
      </p:sp>
      <p:pic>
        <p:nvPicPr>
          <p:cNvPr id="5" name="Picture 10" descr="C:\Users\NorD\Desktop\untitled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600200"/>
            <a:ext cx="6929485" cy="490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NorD\Desktop\untitled2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642918"/>
            <a:ext cx="8358246" cy="5786478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NorD\Desktop\untitled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4414" y="357166"/>
            <a:ext cx="7000924" cy="6215106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214554"/>
            <a:ext cx="3106738" cy="316865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0034" y="500042"/>
            <a:ext cx="7772400" cy="1470025"/>
          </a:xfrm>
        </p:spPr>
        <p:txBody>
          <a:bodyPr/>
          <a:lstStyle/>
          <a:p>
            <a:pPr eaLnBrk="1" hangingPunct="1"/>
            <a:r>
              <a:rPr lang="be-BY" sz="4300" dirty="0" smtClean="0">
                <a:latin typeface="Comic Sans MS" pitchFamily="66" charset="0"/>
              </a:rPr>
              <a:t>Теорема Фалеса</a:t>
            </a:r>
            <a:endParaRPr lang="ru-RU" sz="4300" dirty="0" smtClean="0">
              <a:latin typeface="Comic Sans MS" pitchFamily="66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4572000" y="1857364"/>
            <a:ext cx="4038600" cy="44116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</a:t>
            </a: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Если</a:t>
            </a:r>
            <a:r>
              <a:rPr kumimoji="0" lang="be-BY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на одной из двух прямых последовательно отложить несколько равных отрезков и через их концы провести параллельные прямые, пересекающие другую прямую, то они отсекут на другой прямой равные между собой отрезки.</a:t>
            </a:r>
            <a:endParaRPr kumimoji="0" lang="ru-RU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inkTgt spid="_x0000_s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NorD\Desktop\untitled6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571472" y="285728"/>
            <a:ext cx="7643865" cy="6143668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e-BY" smtClean="0">
                <a:latin typeface="Comic Sans MS" pitchFamily="66" charset="0"/>
              </a:rPr>
              <a:t>Средняя линия треугольника</a:t>
            </a:r>
            <a:endParaRPr lang="ru-RU" sz="4000" smtClean="0">
              <a:latin typeface="Comic Sans MS" pitchFamily="66" charset="0"/>
            </a:endParaRPr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8728" y="1428736"/>
            <a:ext cx="6163536" cy="1785950"/>
          </a:xfrm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3857628"/>
            <a:ext cx="8229600" cy="24288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pitchFamily="2" charset="2"/>
              <a:buChar char="@"/>
              <a:tabLst/>
              <a:defRPr/>
            </a:pPr>
            <a:r>
              <a:rPr kumimoji="0" lang="be-BY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Средней линией треугольника называется отрезок, который соединяет середины двух сторон треугольника.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pitchFamily="2" charset="2"/>
              <a:buChar char="@"/>
              <a:tabLst/>
              <a:defRPr/>
            </a:pPr>
            <a:r>
              <a:rPr kumimoji="0" lang="be-BY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Любой треугольник имеет три средних линии.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e-BY" sz="4300" smtClean="0">
                <a:latin typeface="Comic Sans MS" pitchFamily="66" charset="0"/>
              </a:rPr>
              <a:t>Признак средней линии</a:t>
            </a:r>
            <a:endParaRPr lang="ru-RU" sz="4400" smtClean="0">
              <a:latin typeface="Comic Sans MS" pitchFamily="66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@"/>
            </a:pPr>
            <a:r>
              <a:rPr lang="be-BY" sz="2200" dirty="0" smtClean="0">
                <a:latin typeface="Comic Sans MS" pitchFamily="66" charset="0"/>
              </a:rPr>
              <a:t>Если отрезок параллелен стороне треугольника, а его концы лежат на сторонах так, что один из них является серединой стороны, то отрезок является средней линией треугольника.</a:t>
            </a:r>
            <a:endParaRPr lang="ru-RU" sz="2200" dirty="0" smtClean="0">
              <a:latin typeface="Comic Sans MS" pitchFamily="66" charset="0"/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57225" y="3214686"/>
            <a:ext cx="2928958" cy="2643206"/>
          </a:xfrm>
          <a:prstGeom prst="rect">
            <a:avLst/>
          </a:prstGeom>
        </p:spPr>
      </p:pic>
      <p:sp>
        <p:nvSpPr>
          <p:cNvPr id="7" name="Rectangle 13"/>
          <p:cNvSpPr txBox="1">
            <a:spLocks noChangeArrowheads="1"/>
          </p:cNvSpPr>
          <p:nvPr/>
        </p:nvSpPr>
        <p:spPr>
          <a:xfrm>
            <a:off x="4427538" y="3214686"/>
            <a:ext cx="4287866" cy="271464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Дан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b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ABC – 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тр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угольн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к,</a:t>
            </a:r>
            <a:b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</a:b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О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Є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AB, AO=OB, OF || AC,</a:t>
            </a:r>
            <a:b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F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Є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BC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		Д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о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каза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т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ь:</a:t>
            </a:r>
            <a:b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OF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– ср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е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дняя л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и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н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и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я тр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е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угольн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и</a:t>
            </a:r>
            <a:r>
              <a:rPr kumimoji="0" lang="be-BY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ка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ABC.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87</Words>
  <Application>Microsoft Office PowerPoint</Application>
  <PresentationFormat>Экран (4:3)</PresentationFormat>
  <Paragraphs>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Теорема Фалеса.  Средняя линия треугольника 8 класс</vt:lpstr>
      <vt:lpstr>1. Какие отрезки называются равными?  2. Какие прямые называются параллельными? На рис. 1 покажите параллельные прямые. 3. Покажите их на рис.2 вертикальные, внутренние накрест лежащие углу  4. Сформулируйте теорему о свойстве параллельных прямых, пересечённых третьей прямой. 5. Сформулируйте признаки равенства треугольников. По каким признакам равны треугольники на рис 3? </vt:lpstr>
      <vt:lpstr>“Невежество – тяжкое бремя”       Фалес</vt:lpstr>
      <vt:lpstr>Слайд 4</vt:lpstr>
      <vt:lpstr>Слайд 5</vt:lpstr>
      <vt:lpstr>Теорема Фалеса</vt:lpstr>
      <vt:lpstr>Слайд 7</vt:lpstr>
      <vt:lpstr>Средняя линия треугольника</vt:lpstr>
      <vt:lpstr>Признак средней линии</vt:lpstr>
      <vt:lpstr>Свойства средней линии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NorD</dc:creator>
  <cp:lastModifiedBy>NorD</cp:lastModifiedBy>
  <cp:revision>6</cp:revision>
  <dcterms:created xsi:type="dcterms:W3CDTF">2009-11-29T18:33:10Z</dcterms:created>
  <dcterms:modified xsi:type="dcterms:W3CDTF">2009-11-29T20:29:10Z</dcterms:modified>
</cp:coreProperties>
</file>