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9" r:id="rId1"/>
  </p:sldMasterIdLst>
  <p:notesMasterIdLst>
    <p:notesMasterId r:id="rId5"/>
  </p:notesMasterIdLst>
  <p:sldIdLst>
    <p:sldId id="257" r:id="rId2"/>
    <p:sldId id="258" r:id="rId3"/>
    <p:sldId id="260"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 /><Relationship Id="rId3" Type="http://schemas.openxmlformats.org/officeDocument/2006/relationships/slide" Target="slides/slide2.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notesMaster" Target="notesMasters/notesMaster1.xml" /><Relationship Id="rId4" Type="http://schemas.openxmlformats.org/officeDocument/2006/relationships/slide" Target="slides/slide3.xml" /><Relationship Id="rId9" Type="http://schemas.openxmlformats.org/officeDocument/2006/relationships/tableStyles" Target="tableStyles.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04656A9-7A61-C04B-8A7B-F13CCAF709F5}" type="doc">
      <dgm:prSet loTypeId="urn:microsoft.com/office/officeart/2005/8/layout/matrix1" loCatId="matrix" qsTypeId="urn:microsoft.com/office/officeart/2005/8/quickstyle/simple1" qsCatId="simple" csTypeId="urn:microsoft.com/office/officeart/2005/8/colors/accent1_2" csCatId="accent1" phldr="1"/>
      <dgm:spPr/>
      <dgm:t>
        <a:bodyPr/>
        <a:lstStyle/>
        <a:p>
          <a:endParaRPr lang="de-DE"/>
        </a:p>
      </dgm:t>
    </dgm:pt>
    <dgm:pt modelId="{E070E387-11FA-E345-A29D-BD55DF98B064}">
      <dgm:prSet phldrT="[Text]" phldr="0"/>
      <dgm:spPr/>
      <dgm:t>
        <a:bodyPr/>
        <a:lstStyle/>
        <a:p>
          <a:r>
            <a:rPr lang="de-DE" dirty="0"/>
            <a:t>Meine 4 Kategorien:</a:t>
          </a:r>
        </a:p>
      </dgm:t>
    </dgm:pt>
    <dgm:pt modelId="{21E0F04F-DCE6-D34B-9CA6-86501DAA05A3}" type="parTrans" cxnId="{7A4D21FB-2FF4-AF40-AE23-7DFD1D4E40DB}">
      <dgm:prSet/>
      <dgm:spPr/>
      <dgm:t>
        <a:bodyPr/>
        <a:lstStyle/>
        <a:p>
          <a:endParaRPr lang="de-DE"/>
        </a:p>
      </dgm:t>
    </dgm:pt>
    <dgm:pt modelId="{CEDA500C-BA84-0A44-859E-D14EF4E5EE7C}" type="sibTrans" cxnId="{7A4D21FB-2FF4-AF40-AE23-7DFD1D4E40DB}">
      <dgm:prSet/>
      <dgm:spPr/>
      <dgm:t>
        <a:bodyPr/>
        <a:lstStyle/>
        <a:p>
          <a:endParaRPr lang="de-DE"/>
        </a:p>
      </dgm:t>
    </dgm:pt>
    <dgm:pt modelId="{4DC56919-4E3B-D744-9715-5583836AC851}">
      <dgm:prSet phldrT="[Text]" phldr="0"/>
      <dgm:spPr/>
      <dgm:t>
        <a:bodyPr/>
        <a:lstStyle/>
        <a:p>
          <a:r>
            <a:rPr lang="de-DE" dirty="0"/>
            <a:t>1. umfassende Gesundheit </a:t>
          </a:r>
        </a:p>
      </dgm:t>
    </dgm:pt>
    <dgm:pt modelId="{9E350866-B0C3-1C47-A1F1-3AF4643DEA87}" type="parTrans" cxnId="{32BF2545-C484-2B46-A3B2-29B68285644F}">
      <dgm:prSet/>
      <dgm:spPr/>
      <dgm:t>
        <a:bodyPr/>
        <a:lstStyle/>
        <a:p>
          <a:endParaRPr lang="de-DE"/>
        </a:p>
      </dgm:t>
    </dgm:pt>
    <dgm:pt modelId="{225242AF-C4E5-7A4D-A59A-A92AEEE6EE82}" type="sibTrans" cxnId="{32BF2545-C484-2B46-A3B2-29B68285644F}">
      <dgm:prSet/>
      <dgm:spPr/>
      <dgm:t>
        <a:bodyPr/>
        <a:lstStyle/>
        <a:p>
          <a:endParaRPr lang="de-DE"/>
        </a:p>
      </dgm:t>
    </dgm:pt>
    <dgm:pt modelId="{5EB597CE-2A17-9846-B927-3DC4F037B912}">
      <dgm:prSet phldrT="[Text]" phldr="0"/>
      <dgm:spPr/>
      <dgm:t>
        <a:bodyPr/>
        <a:lstStyle/>
        <a:p>
          <a:r>
            <a:rPr lang="de-DE" dirty="0"/>
            <a:t>2. glückliche Beziehungen </a:t>
          </a:r>
        </a:p>
      </dgm:t>
    </dgm:pt>
    <dgm:pt modelId="{435518FC-1973-C640-8100-ADBCDAE752D8}" type="parTrans" cxnId="{D71B74DA-DEE5-7148-B619-08776FC95E3D}">
      <dgm:prSet/>
      <dgm:spPr/>
      <dgm:t>
        <a:bodyPr/>
        <a:lstStyle/>
        <a:p>
          <a:endParaRPr lang="de-DE"/>
        </a:p>
      </dgm:t>
    </dgm:pt>
    <dgm:pt modelId="{1323CB82-48D4-734E-B4E4-73C29BE4A1DC}" type="sibTrans" cxnId="{D71B74DA-DEE5-7148-B619-08776FC95E3D}">
      <dgm:prSet/>
      <dgm:spPr/>
      <dgm:t>
        <a:bodyPr/>
        <a:lstStyle/>
        <a:p>
          <a:endParaRPr lang="de-DE"/>
        </a:p>
      </dgm:t>
    </dgm:pt>
    <dgm:pt modelId="{6F5F804E-5372-E245-B37F-0F6C82EA69B4}">
      <dgm:prSet phldrT="[Text]" phldr="0"/>
      <dgm:spPr/>
      <dgm:t>
        <a:bodyPr/>
        <a:lstStyle/>
        <a:p>
          <a:r>
            <a:rPr lang="de-DE" dirty="0"/>
            <a:t>3. persönliche Freiheit </a:t>
          </a:r>
        </a:p>
      </dgm:t>
    </dgm:pt>
    <dgm:pt modelId="{DB7757C6-B3B6-EC4B-B42D-D7A9FC1594BD}" type="parTrans" cxnId="{260B8874-7CEA-A54F-8DCF-54629443AE3D}">
      <dgm:prSet/>
      <dgm:spPr/>
      <dgm:t>
        <a:bodyPr/>
        <a:lstStyle/>
        <a:p>
          <a:endParaRPr lang="de-DE"/>
        </a:p>
      </dgm:t>
    </dgm:pt>
    <dgm:pt modelId="{0D0432A8-C736-9041-8C6F-28A5247D7F15}" type="sibTrans" cxnId="{260B8874-7CEA-A54F-8DCF-54629443AE3D}">
      <dgm:prSet/>
      <dgm:spPr/>
      <dgm:t>
        <a:bodyPr/>
        <a:lstStyle/>
        <a:p>
          <a:endParaRPr lang="de-DE"/>
        </a:p>
      </dgm:t>
    </dgm:pt>
    <dgm:pt modelId="{68CA37E0-E5FE-1C40-ABA1-B57D54F6BC72}">
      <dgm:prSet phldrT="[Text]" phldr="0"/>
      <dgm:spPr/>
      <dgm:t>
        <a:bodyPr/>
        <a:lstStyle/>
        <a:p>
          <a:r>
            <a:rPr lang="de-DE" dirty="0"/>
            <a:t>4. Entwicklung</a:t>
          </a:r>
        </a:p>
      </dgm:t>
    </dgm:pt>
    <dgm:pt modelId="{11DE3FFB-19D2-0641-A43B-0D4902247A2C}" type="parTrans" cxnId="{AC788FE2-F249-EF4B-992B-90BEDAE68370}">
      <dgm:prSet/>
      <dgm:spPr/>
      <dgm:t>
        <a:bodyPr/>
        <a:lstStyle/>
        <a:p>
          <a:endParaRPr lang="de-DE"/>
        </a:p>
      </dgm:t>
    </dgm:pt>
    <dgm:pt modelId="{ABBBFC83-A60B-BE48-97AD-11A5C5800BBF}" type="sibTrans" cxnId="{AC788FE2-F249-EF4B-992B-90BEDAE68370}">
      <dgm:prSet/>
      <dgm:spPr/>
      <dgm:t>
        <a:bodyPr/>
        <a:lstStyle/>
        <a:p>
          <a:endParaRPr lang="de-DE"/>
        </a:p>
      </dgm:t>
    </dgm:pt>
    <dgm:pt modelId="{237D5934-6297-264A-99CA-B9D6F9717D33}" type="pres">
      <dgm:prSet presAssocID="{C04656A9-7A61-C04B-8A7B-F13CCAF709F5}" presName="diagram" presStyleCnt="0">
        <dgm:presLayoutVars>
          <dgm:chMax val="1"/>
          <dgm:dir/>
          <dgm:animLvl val="ctr"/>
          <dgm:resizeHandles val="exact"/>
        </dgm:presLayoutVars>
      </dgm:prSet>
      <dgm:spPr/>
    </dgm:pt>
    <dgm:pt modelId="{867CF088-C297-1D4F-965A-E94368EE384D}" type="pres">
      <dgm:prSet presAssocID="{C04656A9-7A61-C04B-8A7B-F13CCAF709F5}" presName="matrix" presStyleCnt="0"/>
      <dgm:spPr/>
    </dgm:pt>
    <dgm:pt modelId="{77FB6215-A5A2-4F4B-A09F-C80994C1BCB7}" type="pres">
      <dgm:prSet presAssocID="{C04656A9-7A61-C04B-8A7B-F13CCAF709F5}" presName="tile1" presStyleLbl="node1" presStyleIdx="0" presStyleCnt="4"/>
      <dgm:spPr/>
    </dgm:pt>
    <dgm:pt modelId="{C8FC1CAA-71B4-7247-8C2A-FAA3907CB8B8}" type="pres">
      <dgm:prSet presAssocID="{C04656A9-7A61-C04B-8A7B-F13CCAF709F5}" presName="tile1text" presStyleLbl="node1" presStyleIdx="0" presStyleCnt="4">
        <dgm:presLayoutVars>
          <dgm:chMax val="0"/>
          <dgm:chPref val="0"/>
          <dgm:bulletEnabled val="1"/>
        </dgm:presLayoutVars>
      </dgm:prSet>
      <dgm:spPr/>
    </dgm:pt>
    <dgm:pt modelId="{F1A33C81-5E4C-6641-88C5-F317DD24FE4A}" type="pres">
      <dgm:prSet presAssocID="{C04656A9-7A61-C04B-8A7B-F13CCAF709F5}" presName="tile2" presStyleLbl="node1" presStyleIdx="1" presStyleCnt="4"/>
      <dgm:spPr/>
    </dgm:pt>
    <dgm:pt modelId="{AEF2D2FA-6B39-BA46-98EF-A8B6011A7479}" type="pres">
      <dgm:prSet presAssocID="{C04656A9-7A61-C04B-8A7B-F13CCAF709F5}" presName="tile2text" presStyleLbl="node1" presStyleIdx="1" presStyleCnt="4">
        <dgm:presLayoutVars>
          <dgm:chMax val="0"/>
          <dgm:chPref val="0"/>
          <dgm:bulletEnabled val="1"/>
        </dgm:presLayoutVars>
      </dgm:prSet>
      <dgm:spPr/>
    </dgm:pt>
    <dgm:pt modelId="{E1B2EF87-1D93-5A4D-8997-0DFF85E66F54}" type="pres">
      <dgm:prSet presAssocID="{C04656A9-7A61-C04B-8A7B-F13CCAF709F5}" presName="tile3" presStyleLbl="node1" presStyleIdx="2" presStyleCnt="4"/>
      <dgm:spPr/>
    </dgm:pt>
    <dgm:pt modelId="{6B974881-8C32-7841-80AF-384B19C496BB}" type="pres">
      <dgm:prSet presAssocID="{C04656A9-7A61-C04B-8A7B-F13CCAF709F5}" presName="tile3text" presStyleLbl="node1" presStyleIdx="2" presStyleCnt="4">
        <dgm:presLayoutVars>
          <dgm:chMax val="0"/>
          <dgm:chPref val="0"/>
          <dgm:bulletEnabled val="1"/>
        </dgm:presLayoutVars>
      </dgm:prSet>
      <dgm:spPr/>
    </dgm:pt>
    <dgm:pt modelId="{4D2F95F9-35BA-4843-9032-E948AF7F463A}" type="pres">
      <dgm:prSet presAssocID="{C04656A9-7A61-C04B-8A7B-F13CCAF709F5}" presName="tile4" presStyleLbl="node1" presStyleIdx="3" presStyleCnt="4"/>
      <dgm:spPr/>
    </dgm:pt>
    <dgm:pt modelId="{F0B3B21C-DEB5-DC43-97AC-5ECAFE730044}" type="pres">
      <dgm:prSet presAssocID="{C04656A9-7A61-C04B-8A7B-F13CCAF709F5}" presName="tile4text" presStyleLbl="node1" presStyleIdx="3" presStyleCnt="4">
        <dgm:presLayoutVars>
          <dgm:chMax val="0"/>
          <dgm:chPref val="0"/>
          <dgm:bulletEnabled val="1"/>
        </dgm:presLayoutVars>
      </dgm:prSet>
      <dgm:spPr/>
    </dgm:pt>
    <dgm:pt modelId="{A58BFAB9-1D56-3C4C-86C9-38F7C83AEC0A}" type="pres">
      <dgm:prSet presAssocID="{C04656A9-7A61-C04B-8A7B-F13CCAF709F5}" presName="centerTile" presStyleLbl="fgShp" presStyleIdx="0" presStyleCnt="1">
        <dgm:presLayoutVars>
          <dgm:chMax val="0"/>
          <dgm:chPref val="0"/>
        </dgm:presLayoutVars>
      </dgm:prSet>
      <dgm:spPr/>
    </dgm:pt>
  </dgm:ptLst>
  <dgm:cxnLst>
    <dgm:cxn modelId="{4654FA0C-1694-CB42-93CB-8FEB2564F143}" type="presOf" srcId="{C04656A9-7A61-C04B-8A7B-F13CCAF709F5}" destId="{237D5934-6297-264A-99CA-B9D6F9717D33}" srcOrd="0" destOrd="0" presId="urn:microsoft.com/office/officeart/2005/8/layout/matrix1"/>
    <dgm:cxn modelId="{1B9B8C15-CDA8-AD4A-99F2-0BA21EAAC098}" type="presOf" srcId="{68CA37E0-E5FE-1C40-ABA1-B57D54F6BC72}" destId="{4D2F95F9-35BA-4843-9032-E948AF7F463A}" srcOrd="0" destOrd="0" presId="urn:microsoft.com/office/officeart/2005/8/layout/matrix1"/>
    <dgm:cxn modelId="{1B0AD734-756F-BB46-B9AC-F1E7C0867A2F}" type="presOf" srcId="{6F5F804E-5372-E245-B37F-0F6C82EA69B4}" destId="{E1B2EF87-1D93-5A4D-8997-0DFF85E66F54}" srcOrd="0" destOrd="0" presId="urn:microsoft.com/office/officeart/2005/8/layout/matrix1"/>
    <dgm:cxn modelId="{5452965C-2B55-9840-A072-40349DEF3CEA}" type="presOf" srcId="{6F5F804E-5372-E245-B37F-0F6C82EA69B4}" destId="{6B974881-8C32-7841-80AF-384B19C496BB}" srcOrd="1" destOrd="0" presId="urn:microsoft.com/office/officeart/2005/8/layout/matrix1"/>
    <dgm:cxn modelId="{EEE03862-A93F-AD4E-AD94-44AA0D1E630F}" type="presOf" srcId="{68CA37E0-E5FE-1C40-ABA1-B57D54F6BC72}" destId="{F0B3B21C-DEB5-DC43-97AC-5ECAFE730044}" srcOrd="1" destOrd="0" presId="urn:microsoft.com/office/officeart/2005/8/layout/matrix1"/>
    <dgm:cxn modelId="{32BF2545-C484-2B46-A3B2-29B68285644F}" srcId="{E070E387-11FA-E345-A29D-BD55DF98B064}" destId="{4DC56919-4E3B-D744-9715-5583836AC851}" srcOrd="0" destOrd="0" parTransId="{9E350866-B0C3-1C47-A1F1-3AF4643DEA87}" sibTransId="{225242AF-C4E5-7A4D-A59A-A92AEEE6EE82}"/>
    <dgm:cxn modelId="{260B8874-7CEA-A54F-8DCF-54629443AE3D}" srcId="{E070E387-11FA-E345-A29D-BD55DF98B064}" destId="{6F5F804E-5372-E245-B37F-0F6C82EA69B4}" srcOrd="2" destOrd="0" parTransId="{DB7757C6-B3B6-EC4B-B42D-D7A9FC1594BD}" sibTransId="{0D0432A8-C736-9041-8C6F-28A5247D7F15}"/>
    <dgm:cxn modelId="{8C0ADB5A-15A6-3C4B-938F-B8D5E78BE659}" type="presOf" srcId="{5EB597CE-2A17-9846-B927-3DC4F037B912}" destId="{F1A33C81-5E4C-6641-88C5-F317DD24FE4A}" srcOrd="0" destOrd="0" presId="urn:microsoft.com/office/officeart/2005/8/layout/matrix1"/>
    <dgm:cxn modelId="{F58BA57E-6343-5B4B-BB63-658C58A604B5}" type="presOf" srcId="{5EB597CE-2A17-9846-B927-3DC4F037B912}" destId="{AEF2D2FA-6B39-BA46-98EF-A8B6011A7479}" srcOrd="1" destOrd="0" presId="urn:microsoft.com/office/officeart/2005/8/layout/matrix1"/>
    <dgm:cxn modelId="{FD8A19A9-5739-2A4F-9543-BBF904A1C928}" type="presOf" srcId="{4DC56919-4E3B-D744-9715-5583836AC851}" destId="{C8FC1CAA-71B4-7247-8C2A-FAA3907CB8B8}" srcOrd="1" destOrd="0" presId="urn:microsoft.com/office/officeart/2005/8/layout/matrix1"/>
    <dgm:cxn modelId="{710055B1-BD27-FA4A-B749-319C3CDA13A4}" type="presOf" srcId="{4DC56919-4E3B-D744-9715-5583836AC851}" destId="{77FB6215-A5A2-4F4B-A09F-C80994C1BCB7}" srcOrd="0" destOrd="0" presId="urn:microsoft.com/office/officeart/2005/8/layout/matrix1"/>
    <dgm:cxn modelId="{63B128C0-41DF-E943-BB56-467B2B66F78D}" type="presOf" srcId="{E070E387-11FA-E345-A29D-BD55DF98B064}" destId="{A58BFAB9-1D56-3C4C-86C9-38F7C83AEC0A}" srcOrd="0" destOrd="0" presId="urn:microsoft.com/office/officeart/2005/8/layout/matrix1"/>
    <dgm:cxn modelId="{D71B74DA-DEE5-7148-B619-08776FC95E3D}" srcId="{E070E387-11FA-E345-A29D-BD55DF98B064}" destId="{5EB597CE-2A17-9846-B927-3DC4F037B912}" srcOrd="1" destOrd="0" parTransId="{435518FC-1973-C640-8100-ADBCDAE752D8}" sibTransId="{1323CB82-48D4-734E-B4E4-73C29BE4A1DC}"/>
    <dgm:cxn modelId="{AC788FE2-F249-EF4B-992B-90BEDAE68370}" srcId="{E070E387-11FA-E345-A29D-BD55DF98B064}" destId="{68CA37E0-E5FE-1C40-ABA1-B57D54F6BC72}" srcOrd="3" destOrd="0" parTransId="{11DE3FFB-19D2-0641-A43B-0D4902247A2C}" sibTransId="{ABBBFC83-A60B-BE48-97AD-11A5C5800BBF}"/>
    <dgm:cxn modelId="{7A4D21FB-2FF4-AF40-AE23-7DFD1D4E40DB}" srcId="{C04656A9-7A61-C04B-8A7B-F13CCAF709F5}" destId="{E070E387-11FA-E345-A29D-BD55DF98B064}" srcOrd="0" destOrd="0" parTransId="{21E0F04F-DCE6-D34B-9CA6-86501DAA05A3}" sibTransId="{CEDA500C-BA84-0A44-859E-D14EF4E5EE7C}"/>
    <dgm:cxn modelId="{A43763B0-27F3-094B-BC76-4C620FC0E556}" type="presParOf" srcId="{237D5934-6297-264A-99CA-B9D6F9717D33}" destId="{867CF088-C297-1D4F-965A-E94368EE384D}" srcOrd="0" destOrd="0" presId="urn:microsoft.com/office/officeart/2005/8/layout/matrix1"/>
    <dgm:cxn modelId="{EE9E0BCC-113B-874A-8C3E-FE0384AFEE42}" type="presParOf" srcId="{867CF088-C297-1D4F-965A-E94368EE384D}" destId="{77FB6215-A5A2-4F4B-A09F-C80994C1BCB7}" srcOrd="0" destOrd="0" presId="urn:microsoft.com/office/officeart/2005/8/layout/matrix1"/>
    <dgm:cxn modelId="{2867B1A9-55A1-4D48-A47C-CE4119462DED}" type="presParOf" srcId="{867CF088-C297-1D4F-965A-E94368EE384D}" destId="{C8FC1CAA-71B4-7247-8C2A-FAA3907CB8B8}" srcOrd="1" destOrd="0" presId="urn:microsoft.com/office/officeart/2005/8/layout/matrix1"/>
    <dgm:cxn modelId="{C2D23582-767E-8446-869E-B4AE86D24CB1}" type="presParOf" srcId="{867CF088-C297-1D4F-965A-E94368EE384D}" destId="{F1A33C81-5E4C-6641-88C5-F317DD24FE4A}" srcOrd="2" destOrd="0" presId="urn:microsoft.com/office/officeart/2005/8/layout/matrix1"/>
    <dgm:cxn modelId="{D0EC2C70-C9A1-054A-B870-C1D4400FED01}" type="presParOf" srcId="{867CF088-C297-1D4F-965A-E94368EE384D}" destId="{AEF2D2FA-6B39-BA46-98EF-A8B6011A7479}" srcOrd="3" destOrd="0" presId="urn:microsoft.com/office/officeart/2005/8/layout/matrix1"/>
    <dgm:cxn modelId="{E321B7B2-5E61-4F4C-9E49-6A3650C653F6}" type="presParOf" srcId="{867CF088-C297-1D4F-965A-E94368EE384D}" destId="{E1B2EF87-1D93-5A4D-8997-0DFF85E66F54}" srcOrd="4" destOrd="0" presId="urn:microsoft.com/office/officeart/2005/8/layout/matrix1"/>
    <dgm:cxn modelId="{66EEA215-E4BB-0D4D-B9EA-0FF1F8C375C8}" type="presParOf" srcId="{867CF088-C297-1D4F-965A-E94368EE384D}" destId="{6B974881-8C32-7841-80AF-384B19C496BB}" srcOrd="5" destOrd="0" presId="urn:microsoft.com/office/officeart/2005/8/layout/matrix1"/>
    <dgm:cxn modelId="{AE745EDB-AD8F-D741-BA6E-7DCD03F1E7A2}" type="presParOf" srcId="{867CF088-C297-1D4F-965A-E94368EE384D}" destId="{4D2F95F9-35BA-4843-9032-E948AF7F463A}" srcOrd="6" destOrd="0" presId="urn:microsoft.com/office/officeart/2005/8/layout/matrix1"/>
    <dgm:cxn modelId="{69B12A60-2871-544D-9585-280DA27F2AAD}" type="presParOf" srcId="{867CF088-C297-1D4F-965A-E94368EE384D}" destId="{F0B3B21C-DEB5-DC43-97AC-5ECAFE730044}" srcOrd="7" destOrd="0" presId="urn:microsoft.com/office/officeart/2005/8/layout/matrix1"/>
    <dgm:cxn modelId="{78314A27-5D27-2A44-AB13-91A62682F50D}" type="presParOf" srcId="{237D5934-6297-264A-99CA-B9D6F9717D33}" destId="{A58BFAB9-1D56-3C4C-86C9-38F7C83AEC0A}"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F20BC9C-F494-7C47-80E0-C158463930B7}" type="doc">
      <dgm:prSet loTypeId="urn:microsoft.com/office/officeart/2005/8/layout/bProcess4" loCatId="process" qsTypeId="urn:microsoft.com/office/officeart/2005/8/quickstyle/simple1" qsCatId="simple" csTypeId="urn:microsoft.com/office/officeart/2005/8/colors/accent1_2" csCatId="accent1" phldr="1"/>
      <dgm:spPr/>
      <dgm:t>
        <a:bodyPr/>
        <a:lstStyle/>
        <a:p>
          <a:endParaRPr lang="de-DE"/>
        </a:p>
      </dgm:t>
    </dgm:pt>
    <dgm:pt modelId="{A3215830-E88D-4C43-9D80-B2297262C472}">
      <dgm:prSet phldrT="[Text]" phldr="0"/>
      <dgm:spPr/>
      <dgm:t>
        <a:bodyPr/>
        <a:lstStyle/>
        <a:p>
          <a:r>
            <a:rPr lang="de-DE" dirty="0"/>
            <a:t>Deine Stärken und Schwächen besser kennenzulernen.
Deine Grenzen kennen und schätzen zu lernen.
Nein sagen zu lernen.
Dein Selbstbewusstsein zu stärken und lernen mit Kritik umzugehen.
Wertschätzender zu deiner eigenen Person zu sein.</a:t>
          </a:r>
        </a:p>
      </dgm:t>
    </dgm:pt>
    <dgm:pt modelId="{141D7B68-2F64-034F-ADA2-0EB28DCA9ADB}" type="parTrans" cxnId="{EF8F8F10-B951-BB48-8056-DAE9FDD1B9C7}">
      <dgm:prSet/>
      <dgm:spPr/>
      <dgm:t>
        <a:bodyPr/>
        <a:lstStyle/>
        <a:p>
          <a:endParaRPr lang="de-DE"/>
        </a:p>
      </dgm:t>
    </dgm:pt>
    <dgm:pt modelId="{82C674F6-D528-D14C-955C-3168AEA8B7D4}" type="sibTrans" cxnId="{EF8F8F10-B951-BB48-8056-DAE9FDD1B9C7}">
      <dgm:prSet/>
      <dgm:spPr/>
      <dgm:t>
        <a:bodyPr/>
        <a:lstStyle/>
        <a:p>
          <a:endParaRPr lang="de-DE"/>
        </a:p>
      </dgm:t>
    </dgm:pt>
    <dgm:pt modelId="{707E0669-3778-1A4F-B037-84B87057848C}">
      <dgm:prSet phldrT="[Text]" phldr="0"/>
      <dgm:spPr/>
      <dgm:t>
        <a:bodyPr/>
        <a:lstStyle/>
        <a:p>
          <a:r>
            <a:rPr lang="de-DE" dirty="0"/>
            <a:t>Die Selbsterkenntnis, Selbstakzeptanz und die Selbstveränderung. Dabei sind alle drei Bausteine voneinander abhängig und verfolgen gemeinsam das Ziel, die Persönlichkeit so weiterzuentwickeln, dass das Individuum handlungsfähiger und unabhängiger wird.</a:t>
          </a:r>
        </a:p>
      </dgm:t>
    </dgm:pt>
    <dgm:pt modelId="{6592FC5B-AB33-2B40-9B7D-EB5E437681E2}" type="parTrans" cxnId="{C68475CA-6E66-1340-B879-74D2DBDA487D}">
      <dgm:prSet/>
      <dgm:spPr/>
      <dgm:t>
        <a:bodyPr/>
        <a:lstStyle/>
        <a:p>
          <a:endParaRPr lang="de-DE"/>
        </a:p>
      </dgm:t>
    </dgm:pt>
    <dgm:pt modelId="{7643D6A9-1597-CC4A-91B2-8DD1E7CD9DC0}" type="sibTrans" cxnId="{C68475CA-6E66-1340-B879-74D2DBDA487D}">
      <dgm:prSet/>
      <dgm:spPr/>
      <dgm:t>
        <a:bodyPr/>
        <a:lstStyle/>
        <a:p>
          <a:endParaRPr lang="de-DE"/>
        </a:p>
      </dgm:t>
    </dgm:pt>
    <dgm:pt modelId="{449F16F2-F089-2349-AFF0-84D9A1ACEAF9}">
      <dgm:prSet phldrT="[Text]" phldr="0"/>
      <dgm:spPr/>
      <dgm:t>
        <a:bodyPr/>
        <a:lstStyle/>
        <a:p>
          <a:r>
            <a:rPr lang="de-DE" dirty="0"/>
            <a:t>Erfolgreiche Persönlichkeiten haben klare und motivierende Ziele und ein gutes Zeitmanagement. Nur wenn man sich lohnende und herausfordernde Ziele steckt, kommt man auch wirklich voran und ist effizienter und erfolgreicher als Menschen, die in den Tag hinein leben und passiv durchs Leben gehen.</a:t>
          </a:r>
        </a:p>
      </dgm:t>
    </dgm:pt>
    <dgm:pt modelId="{FF01738D-A4F3-9A43-97EE-C367F33B0546}" type="parTrans" cxnId="{038BB3E5-6C9B-FE43-960D-B5422FE5E074}">
      <dgm:prSet/>
      <dgm:spPr/>
      <dgm:t>
        <a:bodyPr/>
        <a:lstStyle/>
        <a:p>
          <a:endParaRPr lang="de-DE"/>
        </a:p>
      </dgm:t>
    </dgm:pt>
    <dgm:pt modelId="{43444BED-A640-2344-8EBB-E46AEF60AC21}" type="sibTrans" cxnId="{038BB3E5-6C9B-FE43-960D-B5422FE5E074}">
      <dgm:prSet/>
      <dgm:spPr/>
      <dgm:t>
        <a:bodyPr/>
        <a:lstStyle/>
        <a:p>
          <a:endParaRPr lang="de-DE"/>
        </a:p>
      </dgm:t>
    </dgm:pt>
    <dgm:pt modelId="{FBA722E7-E0C7-1B45-9487-645495BBA86C}">
      <dgm:prSet phldrT="[Text]" phldr="0"/>
      <dgm:spPr/>
      <dgm:t>
        <a:bodyPr/>
        <a:lstStyle/>
        <a:p>
          <a:r>
            <a:rPr lang="de-DE" dirty="0"/>
            <a:t>.Egal was andere sagen oder was andere
von dir erwarten: Mach dich selber zur
Priorität Nummer #1 in deinem Leben
Denk immer daran: Du kannst nicht
geben, was du nicht hast!
Lass dir nicht von anderen einreden,
dass das egoistisch sei. Das ist es nicht
Erst wenn es dir selbst gut geht, kannst
du auch für andere da sein</a:t>
          </a:r>
        </a:p>
      </dgm:t>
    </dgm:pt>
    <dgm:pt modelId="{66D02B05-7E7B-A14A-86D9-BA9752D319E7}" type="parTrans" cxnId="{148367AA-A8C0-8D43-B0AF-3555AF5D9459}">
      <dgm:prSet/>
      <dgm:spPr/>
      <dgm:t>
        <a:bodyPr/>
        <a:lstStyle/>
        <a:p>
          <a:endParaRPr lang="de-DE"/>
        </a:p>
      </dgm:t>
    </dgm:pt>
    <dgm:pt modelId="{44DA27AD-FE78-7C46-83DA-1059ADEA043C}" type="sibTrans" cxnId="{148367AA-A8C0-8D43-B0AF-3555AF5D9459}">
      <dgm:prSet/>
      <dgm:spPr/>
      <dgm:t>
        <a:bodyPr/>
        <a:lstStyle/>
        <a:p>
          <a:endParaRPr lang="de-DE"/>
        </a:p>
      </dgm:t>
    </dgm:pt>
    <dgm:pt modelId="{24C8CC46-0BC4-2645-9578-42D309FC2FAE}">
      <dgm:prSet phldrT="[Text]" phldr="0"/>
      <dgm:spPr/>
      <dgm:t>
        <a:bodyPr/>
        <a:lstStyle/>
        <a:p>
          <a:r>
            <a:rPr lang="de-DE" dirty="0"/>
            <a:t>Wie findet man heraus, was man wirklich will? …
Nimm dir eine Auszeit allein. …
Geh raus aus deiner Komfortzone. …
Bleib bei dir selbst. …
Stell dir Fragen. …
Du weißt, was du nicht willst. …
Komm ins Handeln – probiere Dinge aus! …
Fazit: Triff Entscheidungen.
Weitere Einträge…</a:t>
          </a:r>
        </a:p>
      </dgm:t>
    </dgm:pt>
    <dgm:pt modelId="{9D727CA9-2056-3247-AC18-76581C83E201}" type="parTrans" cxnId="{D0D53646-E0CD-4C4A-B0D3-D12FD5DB9FA7}">
      <dgm:prSet/>
      <dgm:spPr/>
      <dgm:t>
        <a:bodyPr/>
        <a:lstStyle/>
        <a:p>
          <a:endParaRPr lang="de-DE"/>
        </a:p>
      </dgm:t>
    </dgm:pt>
    <dgm:pt modelId="{D95407D4-05B1-C846-AC3E-FB1CEEB66950}" type="sibTrans" cxnId="{D0D53646-E0CD-4C4A-B0D3-D12FD5DB9FA7}">
      <dgm:prSet/>
      <dgm:spPr/>
      <dgm:t>
        <a:bodyPr/>
        <a:lstStyle/>
        <a:p>
          <a:endParaRPr lang="de-DE"/>
        </a:p>
      </dgm:t>
    </dgm:pt>
    <dgm:pt modelId="{EAE4B768-139B-0C43-9B09-BF749ABFC23A}">
      <dgm:prSet phldrT="[Text]" phldr="0"/>
      <dgm:spPr/>
      <dgm:t>
        <a:bodyPr/>
        <a:lstStyle/>
        <a:p>
          <a:r>
            <a:rPr lang="de-DE" dirty="0"/>
            <a:t>Für die Persönlichkeitsentwicklung solltest du dir angewöhnen, ganz regelmäßig Dinge zu tun, die ein Stückchen außerhalb deiner Komfortzone liegen. Besuche Orte, an denen du noch nie warst. Unterhalte dich mit Menschen, die dir eher fremd sind. Überwinde dich zu etwas, das dir ein wenig Angst machst.</a:t>
          </a:r>
        </a:p>
      </dgm:t>
    </dgm:pt>
    <dgm:pt modelId="{AC63904C-57FF-654F-BDC9-96E9D2C6950A}" type="parTrans" cxnId="{13C80DFB-AD69-E448-94DD-8AB71EC2CFD4}">
      <dgm:prSet/>
      <dgm:spPr/>
      <dgm:t>
        <a:bodyPr/>
        <a:lstStyle/>
        <a:p>
          <a:endParaRPr lang="de-DE"/>
        </a:p>
      </dgm:t>
    </dgm:pt>
    <dgm:pt modelId="{F0109B8A-C675-B04C-B4BF-E0EEAF544F66}" type="sibTrans" cxnId="{13C80DFB-AD69-E448-94DD-8AB71EC2CFD4}">
      <dgm:prSet/>
      <dgm:spPr/>
      <dgm:t>
        <a:bodyPr/>
        <a:lstStyle/>
        <a:p>
          <a:endParaRPr lang="de-DE"/>
        </a:p>
      </dgm:t>
    </dgm:pt>
    <dgm:pt modelId="{C45EF929-9913-474C-AB48-048D4216FAF0}">
      <dgm:prSet phldrT="[Text]" phldr="0"/>
      <dgm:spPr/>
      <dgm:t>
        <a:bodyPr/>
        <a:lstStyle/>
        <a:p>
          <a:r>
            <a:rPr lang="de-DE" dirty="0"/>
            <a:t>Der Zustand des </a:t>
          </a:r>
          <a:r>
            <a:rPr lang="de-DE" dirty="0" err="1"/>
            <a:t>Glücklichseins</a:t>
          </a:r>
          <a:r>
            <a:rPr lang="de-DE" dirty="0"/>
            <a:t> bedeutet für
viele die subjektive Empfindung, die durch
persönliches Handeln wie Erfolge oder
Höchstleistungen hervorgerufen wird
Glücklich zu sein, hängt in der Tat davon ab,
wie du dein Leben gestaltest bzw. wie
erfolgreich es für dich verläuft</a:t>
          </a:r>
        </a:p>
      </dgm:t>
    </dgm:pt>
    <dgm:pt modelId="{60568ABB-2C6D-EE4B-A502-20C8BA21ECC9}" type="parTrans" cxnId="{F9D7E913-FE35-534F-9E97-B5D128B290F2}">
      <dgm:prSet/>
      <dgm:spPr/>
      <dgm:t>
        <a:bodyPr/>
        <a:lstStyle/>
        <a:p>
          <a:endParaRPr lang="de-DE"/>
        </a:p>
      </dgm:t>
    </dgm:pt>
    <dgm:pt modelId="{34155A6C-8DA6-F347-B725-003B4A0FD628}" type="sibTrans" cxnId="{F9D7E913-FE35-534F-9E97-B5D128B290F2}">
      <dgm:prSet/>
      <dgm:spPr/>
      <dgm:t>
        <a:bodyPr/>
        <a:lstStyle/>
        <a:p>
          <a:endParaRPr lang="de-DE"/>
        </a:p>
      </dgm:t>
    </dgm:pt>
    <dgm:pt modelId="{587D9861-6E81-7D46-808E-92917AF0BE96}">
      <dgm:prSet phldrT="[Text]" phldr="0"/>
      <dgm:spPr/>
      <dgm:t>
        <a:bodyPr/>
        <a:lstStyle/>
        <a:p>
          <a:r>
            <a:rPr lang="de-DE" dirty="0"/>
            <a:t> Du lernst dich selbst besser kennen und hast ein gesünderes Selbstbild. Du kannst besser mit Rückschlägen in deinem Leben umgehen. Du kannst Krisen und Probleme besser bewältigen.</a:t>
          </a:r>
        </a:p>
        <a:p>
          <a:endParaRPr lang="de-DE" dirty="0"/>
        </a:p>
      </dgm:t>
    </dgm:pt>
    <dgm:pt modelId="{4F225468-80FC-B642-B41D-8BFD1351D7A3}" type="parTrans" cxnId="{0456F8E8-BA22-FA47-8BD9-BD8D7059CB24}">
      <dgm:prSet/>
      <dgm:spPr/>
      <dgm:t>
        <a:bodyPr/>
        <a:lstStyle/>
        <a:p>
          <a:endParaRPr lang="de-DE"/>
        </a:p>
      </dgm:t>
    </dgm:pt>
    <dgm:pt modelId="{6B9D96EA-7B2E-D840-8B21-273F4377B8DB}" type="sibTrans" cxnId="{0456F8E8-BA22-FA47-8BD9-BD8D7059CB24}">
      <dgm:prSet/>
      <dgm:spPr/>
      <dgm:t>
        <a:bodyPr/>
        <a:lstStyle/>
        <a:p>
          <a:endParaRPr lang="de-DE"/>
        </a:p>
      </dgm:t>
    </dgm:pt>
    <dgm:pt modelId="{F6A69F0E-53D6-1F40-9BF7-9F0F012FF2BA}">
      <dgm:prSet phldrT="[Text]" phldr="0"/>
      <dgm:spPr/>
      <dgm:t>
        <a:bodyPr/>
        <a:lstStyle/>
        <a:p>
          <a:r>
            <a:rPr lang="de-DE" dirty="0"/>
            <a:t>Ein charakterstarker Mensch kann die eigene Meinung vertreten, schreckt nicht zurück, anderen dabei auch mal zu widersprechen und lässt sich nicht verbiegen. In diesem Fall zeigt sich wahre Charakterstärke also erst dann, wenn verschiedene Charaktere aufeinander treffen.</a:t>
          </a:r>
        </a:p>
      </dgm:t>
    </dgm:pt>
    <dgm:pt modelId="{70A9F7DC-4F5C-084B-AEAF-FC66DD2018D6}" type="parTrans" cxnId="{7FB7993A-9952-874F-A105-59DF62871F7B}">
      <dgm:prSet/>
      <dgm:spPr/>
      <dgm:t>
        <a:bodyPr/>
        <a:lstStyle/>
        <a:p>
          <a:endParaRPr lang="de-DE"/>
        </a:p>
      </dgm:t>
    </dgm:pt>
    <dgm:pt modelId="{C78F943D-AD06-044C-8CBC-81807FB595AD}" type="sibTrans" cxnId="{7FB7993A-9952-874F-A105-59DF62871F7B}">
      <dgm:prSet/>
      <dgm:spPr/>
      <dgm:t>
        <a:bodyPr/>
        <a:lstStyle/>
        <a:p>
          <a:endParaRPr lang="de-DE"/>
        </a:p>
      </dgm:t>
    </dgm:pt>
    <dgm:pt modelId="{70EFD81B-6760-334D-BE92-58C2D34BEAC0}" type="pres">
      <dgm:prSet presAssocID="{FF20BC9C-F494-7C47-80E0-C158463930B7}" presName="Name0" presStyleCnt="0">
        <dgm:presLayoutVars>
          <dgm:dir/>
          <dgm:resizeHandles/>
        </dgm:presLayoutVars>
      </dgm:prSet>
      <dgm:spPr/>
    </dgm:pt>
    <dgm:pt modelId="{23450945-C485-F94F-8440-FD226E8A1064}" type="pres">
      <dgm:prSet presAssocID="{A3215830-E88D-4C43-9D80-B2297262C472}" presName="compNode" presStyleCnt="0"/>
      <dgm:spPr/>
    </dgm:pt>
    <dgm:pt modelId="{0C9E5B7F-0CAE-9B48-ADEA-6F8B4A6E5F91}" type="pres">
      <dgm:prSet presAssocID="{A3215830-E88D-4C43-9D80-B2297262C472}" presName="dummyConnPt" presStyleCnt="0"/>
      <dgm:spPr/>
    </dgm:pt>
    <dgm:pt modelId="{A0B3518E-0947-4148-8943-7CA64170B9B0}" type="pres">
      <dgm:prSet presAssocID="{A3215830-E88D-4C43-9D80-B2297262C472}" presName="node" presStyleLbl="node1" presStyleIdx="0" presStyleCnt="9">
        <dgm:presLayoutVars>
          <dgm:bulletEnabled val="1"/>
        </dgm:presLayoutVars>
      </dgm:prSet>
      <dgm:spPr/>
    </dgm:pt>
    <dgm:pt modelId="{034A4FB0-7653-4149-BAFB-A44BF42AA2E8}" type="pres">
      <dgm:prSet presAssocID="{82C674F6-D528-D14C-955C-3168AEA8B7D4}" presName="sibTrans" presStyleLbl="bgSibTrans2D1" presStyleIdx="0" presStyleCnt="8"/>
      <dgm:spPr/>
    </dgm:pt>
    <dgm:pt modelId="{22C83107-C4BF-2947-B5B0-68F3F0110F06}" type="pres">
      <dgm:prSet presAssocID="{707E0669-3778-1A4F-B037-84B87057848C}" presName="compNode" presStyleCnt="0"/>
      <dgm:spPr/>
    </dgm:pt>
    <dgm:pt modelId="{1FF55D17-544E-DD4C-BF7A-B2F1BB001727}" type="pres">
      <dgm:prSet presAssocID="{707E0669-3778-1A4F-B037-84B87057848C}" presName="dummyConnPt" presStyleCnt="0"/>
      <dgm:spPr/>
    </dgm:pt>
    <dgm:pt modelId="{5F41B077-56EC-D64F-B6BA-8BBF8ECABA7B}" type="pres">
      <dgm:prSet presAssocID="{707E0669-3778-1A4F-B037-84B87057848C}" presName="node" presStyleLbl="node1" presStyleIdx="1" presStyleCnt="9">
        <dgm:presLayoutVars>
          <dgm:bulletEnabled val="1"/>
        </dgm:presLayoutVars>
      </dgm:prSet>
      <dgm:spPr/>
    </dgm:pt>
    <dgm:pt modelId="{21CAA427-B5E1-3049-9D1D-D35E3236425D}" type="pres">
      <dgm:prSet presAssocID="{7643D6A9-1597-CC4A-91B2-8DD1E7CD9DC0}" presName="sibTrans" presStyleLbl="bgSibTrans2D1" presStyleIdx="1" presStyleCnt="8"/>
      <dgm:spPr/>
    </dgm:pt>
    <dgm:pt modelId="{00868A13-1E07-8544-A3D0-B36A9C887196}" type="pres">
      <dgm:prSet presAssocID="{449F16F2-F089-2349-AFF0-84D9A1ACEAF9}" presName="compNode" presStyleCnt="0"/>
      <dgm:spPr/>
    </dgm:pt>
    <dgm:pt modelId="{4F1607BA-07E1-7842-9463-595BE7FC292B}" type="pres">
      <dgm:prSet presAssocID="{449F16F2-F089-2349-AFF0-84D9A1ACEAF9}" presName="dummyConnPt" presStyleCnt="0"/>
      <dgm:spPr/>
    </dgm:pt>
    <dgm:pt modelId="{D1FA2039-0023-1147-B850-54FC1DC9A823}" type="pres">
      <dgm:prSet presAssocID="{449F16F2-F089-2349-AFF0-84D9A1ACEAF9}" presName="node" presStyleLbl="node1" presStyleIdx="2" presStyleCnt="9">
        <dgm:presLayoutVars>
          <dgm:bulletEnabled val="1"/>
        </dgm:presLayoutVars>
      </dgm:prSet>
      <dgm:spPr/>
    </dgm:pt>
    <dgm:pt modelId="{1A557C40-9C63-274A-B80C-19050BDA1FBC}" type="pres">
      <dgm:prSet presAssocID="{43444BED-A640-2344-8EBB-E46AEF60AC21}" presName="sibTrans" presStyleLbl="bgSibTrans2D1" presStyleIdx="2" presStyleCnt="8"/>
      <dgm:spPr/>
    </dgm:pt>
    <dgm:pt modelId="{48C04044-835B-F64D-A2E4-53AB2DDA5030}" type="pres">
      <dgm:prSet presAssocID="{FBA722E7-E0C7-1B45-9487-645495BBA86C}" presName="compNode" presStyleCnt="0"/>
      <dgm:spPr/>
    </dgm:pt>
    <dgm:pt modelId="{F47550DD-A0C9-F140-A03F-84965BF28A08}" type="pres">
      <dgm:prSet presAssocID="{FBA722E7-E0C7-1B45-9487-645495BBA86C}" presName="dummyConnPt" presStyleCnt="0"/>
      <dgm:spPr/>
    </dgm:pt>
    <dgm:pt modelId="{EF37D57C-BD79-7B43-8A3E-0E7CFB882054}" type="pres">
      <dgm:prSet presAssocID="{FBA722E7-E0C7-1B45-9487-645495BBA86C}" presName="node" presStyleLbl="node1" presStyleIdx="3" presStyleCnt="9">
        <dgm:presLayoutVars>
          <dgm:bulletEnabled val="1"/>
        </dgm:presLayoutVars>
      </dgm:prSet>
      <dgm:spPr/>
    </dgm:pt>
    <dgm:pt modelId="{23DE4A6B-DE8D-9F46-BCE4-F84A01E38743}" type="pres">
      <dgm:prSet presAssocID="{44DA27AD-FE78-7C46-83DA-1059ADEA043C}" presName="sibTrans" presStyleLbl="bgSibTrans2D1" presStyleIdx="3" presStyleCnt="8"/>
      <dgm:spPr/>
    </dgm:pt>
    <dgm:pt modelId="{8FC126BC-751F-E244-9261-90A428DC2376}" type="pres">
      <dgm:prSet presAssocID="{24C8CC46-0BC4-2645-9578-42D309FC2FAE}" presName="compNode" presStyleCnt="0"/>
      <dgm:spPr/>
    </dgm:pt>
    <dgm:pt modelId="{A01CC5DE-96C9-C249-A54F-334CCA8A7B70}" type="pres">
      <dgm:prSet presAssocID="{24C8CC46-0BC4-2645-9578-42D309FC2FAE}" presName="dummyConnPt" presStyleCnt="0"/>
      <dgm:spPr/>
    </dgm:pt>
    <dgm:pt modelId="{43BBEB1F-C05B-6D46-A2DA-48BABE2D7FA2}" type="pres">
      <dgm:prSet presAssocID="{24C8CC46-0BC4-2645-9578-42D309FC2FAE}" presName="node" presStyleLbl="node1" presStyleIdx="4" presStyleCnt="9">
        <dgm:presLayoutVars>
          <dgm:bulletEnabled val="1"/>
        </dgm:presLayoutVars>
      </dgm:prSet>
      <dgm:spPr/>
    </dgm:pt>
    <dgm:pt modelId="{E35C2CCC-10A9-1047-9EBA-AC368583A48A}" type="pres">
      <dgm:prSet presAssocID="{D95407D4-05B1-C846-AC3E-FB1CEEB66950}" presName="sibTrans" presStyleLbl="bgSibTrans2D1" presStyleIdx="4" presStyleCnt="8"/>
      <dgm:spPr/>
    </dgm:pt>
    <dgm:pt modelId="{99989ABB-3181-E642-AD2C-057D644A81F0}" type="pres">
      <dgm:prSet presAssocID="{EAE4B768-139B-0C43-9B09-BF749ABFC23A}" presName="compNode" presStyleCnt="0"/>
      <dgm:spPr/>
    </dgm:pt>
    <dgm:pt modelId="{6AACFFD8-A2D5-7146-BFFA-9962D0519331}" type="pres">
      <dgm:prSet presAssocID="{EAE4B768-139B-0C43-9B09-BF749ABFC23A}" presName="dummyConnPt" presStyleCnt="0"/>
      <dgm:spPr/>
    </dgm:pt>
    <dgm:pt modelId="{C15E9337-EB7A-814E-8F6E-F6C29420BC96}" type="pres">
      <dgm:prSet presAssocID="{EAE4B768-139B-0C43-9B09-BF749ABFC23A}" presName="node" presStyleLbl="node1" presStyleIdx="5" presStyleCnt="9">
        <dgm:presLayoutVars>
          <dgm:bulletEnabled val="1"/>
        </dgm:presLayoutVars>
      </dgm:prSet>
      <dgm:spPr/>
    </dgm:pt>
    <dgm:pt modelId="{933C8435-BB6B-B745-8FB2-32E02D007969}" type="pres">
      <dgm:prSet presAssocID="{F0109B8A-C675-B04C-B4BF-E0EEAF544F66}" presName="sibTrans" presStyleLbl="bgSibTrans2D1" presStyleIdx="5" presStyleCnt="8"/>
      <dgm:spPr/>
    </dgm:pt>
    <dgm:pt modelId="{4903E0EB-6389-524E-AF68-424AD7C06D6B}" type="pres">
      <dgm:prSet presAssocID="{C45EF929-9913-474C-AB48-048D4216FAF0}" presName="compNode" presStyleCnt="0"/>
      <dgm:spPr/>
    </dgm:pt>
    <dgm:pt modelId="{A3969FDF-1D56-9143-AEC2-F35A82B8CD9C}" type="pres">
      <dgm:prSet presAssocID="{C45EF929-9913-474C-AB48-048D4216FAF0}" presName="dummyConnPt" presStyleCnt="0"/>
      <dgm:spPr/>
    </dgm:pt>
    <dgm:pt modelId="{B3309C4B-FCD4-E54B-9D87-C83E3C4ED08E}" type="pres">
      <dgm:prSet presAssocID="{C45EF929-9913-474C-AB48-048D4216FAF0}" presName="node" presStyleLbl="node1" presStyleIdx="6" presStyleCnt="9">
        <dgm:presLayoutVars>
          <dgm:bulletEnabled val="1"/>
        </dgm:presLayoutVars>
      </dgm:prSet>
      <dgm:spPr/>
    </dgm:pt>
    <dgm:pt modelId="{1827F024-50EB-C34A-9AF3-B01768ACFC64}" type="pres">
      <dgm:prSet presAssocID="{34155A6C-8DA6-F347-B725-003B4A0FD628}" presName="sibTrans" presStyleLbl="bgSibTrans2D1" presStyleIdx="6" presStyleCnt="8"/>
      <dgm:spPr/>
    </dgm:pt>
    <dgm:pt modelId="{F1E0394C-01DD-CD4A-9766-246BC855300A}" type="pres">
      <dgm:prSet presAssocID="{587D9861-6E81-7D46-808E-92917AF0BE96}" presName="compNode" presStyleCnt="0"/>
      <dgm:spPr/>
    </dgm:pt>
    <dgm:pt modelId="{CED3BAE7-CE26-584F-80DE-5BB795BF2B34}" type="pres">
      <dgm:prSet presAssocID="{587D9861-6E81-7D46-808E-92917AF0BE96}" presName="dummyConnPt" presStyleCnt="0"/>
      <dgm:spPr/>
    </dgm:pt>
    <dgm:pt modelId="{862421A3-768C-A647-8D32-010EC9FF72B1}" type="pres">
      <dgm:prSet presAssocID="{587D9861-6E81-7D46-808E-92917AF0BE96}" presName="node" presStyleLbl="node1" presStyleIdx="7" presStyleCnt="9">
        <dgm:presLayoutVars>
          <dgm:bulletEnabled val="1"/>
        </dgm:presLayoutVars>
      </dgm:prSet>
      <dgm:spPr/>
    </dgm:pt>
    <dgm:pt modelId="{B449202B-3039-0E4A-B8A2-376EEDD4143A}" type="pres">
      <dgm:prSet presAssocID="{6B9D96EA-7B2E-D840-8B21-273F4377B8DB}" presName="sibTrans" presStyleLbl="bgSibTrans2D1" presStyleIdx="7" presStyleCnt="8"/>
      <dgm:spPr/>
    </dgm:pt>
    <dgm:pt modelId="{D8E30BA7-CB0C-9841-B5C4-0BA7D94C7CE7}" type="pres">
      <dgm:prSet presAssocID="{F6A69F0E-53D6-1F40-9BF7-9F0F012FF2BA}" presName="compNode" presStyleCnt="0"/>
      <dgm:spPr/>
    </dgm:pt>
    <dgm:pt modelId="{77A927BC-7162-214B-B504-5C6D219BA3D2}" type="pres">
      <dgm:prSet presAssocID="{F6A69F0E-53D6-1F40-9BF7-9F0F012FF2BA}" presName="dummyConnPt" presStyleCnt="0"/>
      <dgm:spPr/>
    </dgm:pt>
    <dgm:pt modelId="{397E4ADB-A131-A241-91B6-9C8714B9A834}" type="pres">
      <dgm:prSet presAssocID="{F6A69F0E-53D6-1F40-9BF7-9F0F012FF2BA}" presName="node" presStyleLbl="node1" presStyleIdx="8" presStyleCnt="9">
        <dgm:presLayoutVars>
          <dgm:bulletEnabled val="1"/>
        </dgm:presLayoutVars>
      </dgm:prSet>
      <dgm:spPr/>
    </dgm:pt>
  </dgm:ptLst>
  <dgm:cxnLst>
    <dgm:cxn modelId="{B3908600-E0FD-BC49-B36C-8D23E590BBBC}" type="presOf" srcId="{F0109B8A-C675-B04C-B4BF-E0EEAF544F66}" destId="{933C8435-BB6B-B745-8FB2-32E02D007969}" srcOrd="0" destOrd="0" presId="urn:microsoft.com/office/officeart/2005/8/layout/bProcess4"/>
    <dgm:cxn modelId="{4E23F702-DF42-6240-8A44-9E6AF488B5D7}" type="presOf" srcId="{6B9D96EA-7B2E-D840-8B21-273F4377B8DB}" destId="{B449202B-3039-0E4A-B8A2-376EEDD4143A}" srcOrd="0" destOrd="0" presId="urn:microsoft.com/office/officeart/2005/8/layout/bProcess4"/>
    <dgm:cxn modelId="{D2D3540E-FCBF-0846-8FE4-41E201EA9A40}" type="presOf" srcId="{34155A6C-8DA6-F347-B725-003B4A0FD628}" destId="{1827F024-50EB-C34A-9AF3-B01768ACFC64}" srcOrd="0" destOrd="0" presId="urn:microsoft.com/office/officeart/2005/8/layout/bProcess4"/>
    <dgm:cxn modelId="{EF8F8F10-B951-BB48-8056-DAE9FDD1B9C7}" srcId="{FF20BC9C-F494-7C47-80E0-C158463930B7}" destId="{A3215830-E88D-4C43-9D80-B2297262C472}" srcOrd="0" destOrd="0" parTransId="{141D7B68-2F64-034F-ADA2-0EB28DCA9ADB}" sibTransId="{82C674F6-D528-D14C-955C-3168AEA8B7D4}"/>
    <dgm:cxn modelId="{F9D7E913-FE35-534F-9E97-B5D128B290F2}" srcId="{FF20BC9C-F494-7C47-80E0-C158463930B7}" destId="{C45EF929-9913-474C-AB48-048D4216FAF0}" srcOrd="6" destOrd="0" parTransId="{60568ABB-2C6D-EE4B-A502-20C8BA21ECC9}" sibTransId="{34155A6C-8DA6-F347-B725-003B4A0FD628}"/>
    <dgm:cxn modelId="{E0412016-2600-4A42-BD4D-1AC6701785DB}" type="presOf" srcId="{7643D6A9-1597-CC4A-91B2-8DD1E7CD9DC0}" destId="{21CAA427-B5E1-3049-9D1D-D35E3236425D}" srcOrd="0" destOrd="0" presId="urn:microsoft.com/office/officeart/2005/8/layout/bProcess4"/>
    <dgm:cxn modelId="{7E1BBB33-B53D-BF49-9F11-F77F3A0C00C1}" type="presOf" srcId="{587D9861-6E81-7D46-808E-92917AF0BE96}" destId="{862421A3-768C-A647-8D32-010EC9FF72B1}" srcOrd="0" destOrd="0" presId="urn:microsoft.com/office/officeart/2005/8/layout/bProcess4"/>
    <dgm:cxn modelId="{7FB7993A-9952-874F-A105-59DF62871F7B}" srcId="{FF20BC9C-F494-7C47-80E0-C158463930B7}" destId="{F6A69F0E-53D6-1F40-9BF7-9F0F012FF2BA}" srcOrd="8" destOrd="0" parTransId="{70A9F7DC-4F5C-084B-AEAF-FC66DD2018D6}" sibTransId="{C78F943D-AD06-044C-8CBC-81807FB595AD}"/>
    <dgm:cxn modelId="{FEA0D95E-9864-674C-AD6D-3EB59434BE12}" type="presOf" srcId="{D95407D4-05B1-C846-AC3E-FB1CEEB66950}" destId="{E35C2CCC-10A9-1047-9EBA-AC368583A48A}" srcOrd="0" destOrd="0" presId="urn:microsoft.com/office/officeart/2005/8/layout/bProcess4"/>
    <dgm:cxn modelId="{EF149F45-0774-8749-9CF7-CD4F6F489AEF}" type="presOf" srcId="{FBA722E7-E0C7-1B45-9487-645495BBA86C}" destId="{EF37D57C-BD79-7B43-8A3E-0E7CFB882054}" srcOrd="0" destOrd="0" presId="urn:microsoft.com/office/officeart/2005/8/layout/bProcess4"/>
    <dgm:cxn modelId="{D0D53646-E0CD-4C4A-B0D3-D12FD5DB9FA7}" srcId="{FF20BC9C-F494-7C47-80E0-C158463930B7}" destId="{24C8CC46-0BC4-2645-9578-42D309FC2FAE}" srcOrd="4" destOrd="0" parTransId="{9D727CA9-2056-3247-AC18-76581C83E201}" sibTransId="{D95407D4-05B1-C846-AC3E-FB1CEEB66950}"/>
    <dgm:cxn modelId="{3E7C1D73-90B3-1D46-AF6B-61C3EF4E379B}" type="presOf" srcId="{F6A69F0E-53D6-1F40-9BF7-9F0F012FF2BA}" destId="{397E4ADB-A131-A241-91B6-9C8714B9A834}" srcOrd="0" destOrd="0" presId="urn:microsoft.com/office/officeart/2005/8/layout/bProcess4"/>
    <dgm:cxn modelId="{A5921554-C214-604A-8E85-FF4A9298BB8A}" type="presOf" srcId="{449F16F2-F089-2349-AFF0-84D9A1ACEAF9}" destId="{D1FA2039-0023-1147-B850-54FC1DC9A823}" srcOrd="0" destOrd="0" presId="urn:microsoft.com/office/officeart/2005/8/layout/bProcess4"/>
    <dgm:cxn modelId="{0B9D908D-1FEB-8A41-A602-8F2FE6DAD7FA}" type="presOf" srcId="{82C674F6-D528-D14C-955C-3168AEA8B7D4}" destId="{034A4FB0-7653-4149-BAFB-A44BF42AA2E8}" srcOrd="0" destOrd="0" presId="urn:microsoft.com/office/officeart/2005/8/layout/bProcess4"/>
    <dgm:cxn modelId="{4C0FB38F-EEB2-B647-94A2-08D9644745F4}" type="presOf" srcId="{A3215830-E88D-4C43-9D80-B2297262C472}" destId="{A0B3518E-0947-4148-8943-7CA64170B9B0}" srcOrd="0" destOrd="0" presId="urn:microsoft.com/office/officeart/2005/8/layout/bProcess4"/>
    <dgm:cxn modelId="{89A199A2-A3F7-3D42-9F81-F59C272BA160}" type="presOf" srcId="{C45EF929-9913-474C-AB48-048D4216FAF0}" destId="{B3309C4B-FCD4-E54B-9D87-C83E3C4ED08E}" srcOrd="0" destOrd="0" presId="urn:microsoft.com/office/officeart/2005/8/layout/bProcess4"/>
    <dgm:cxn modelId="{7F8192A8-C8AE-9D48-9205-D699ED3EF844}" type="presOf" srcId="{24C8CC46-0BC4-2645-9578-42D309FC2FAE}" destId="{43BBEB1F-C05B-6D46-A2DA-48BABE2D7FA2}" srcOrd="0" destOrd="0" presId="urn:microsoft.com/office/officeart/2005/8/layout/bProcess4"/>
    <dgm:cxn modelId="{148367AA-A8C0-8D43-B0AF-3555AF5D9459}" srcId="{FF20BC9C-F494-7C47-80E0-C158463930B7}" destId="{FBA722E7-E0C7-1B45-9487-645495BBA86C}" srcOrd="3" destOrd="0" parTransId="{66D02B05-7E7B-A14A-86D9-BA9752D319E7}" sibTransId="{44DA27AD-FE78-7C46-83DA-1059ADEA043C}"/>
    <dgm:cxn modelId="{20112DBD-9C8B-734D-B869-3BF555A74E56}" type="presOf" srcId="{707E0669-3778-1A4F-B037-84B87057848C}" destId="{5F41B077-56EC-D64F-B6BA-8BBF8ECABA7B}" srcOrd="0" destOrd="0" presId="urn:microsoft.com/office/officeart/2005/8/layout/bProcess4"/>
    <dgm:cxn modelId="{C68475CA-6E66-1340-B879-74D2DBDA487D}" srcId="{FF20BC9C-F494-7C47-80E0-C158463930B7}" destId="{707E0669-3778-1A4F-B037-84B87057848C}" srcOrd="1" destOrd="0" parTransId="{6592FC5B-AB33-2B40-9B7D-EB5E437681E2}" sibTransId="{7643D6A9-1597-CC4A-91B2-8DD1E7CD9DC0}"/>
    <dgm:cxn modelId="{3F2202D3-CDFC-3A47-A21F-BB5C6FD399C7}" type="presOf" srcId="{43444BED-A640-2344-8EBB-E46AEF60AC21}" destId="{1A557C40-9C63-274A-B80C-19050BDA1FBC}" srcOrd="0" destOrd="0" presId="urn:microsoft.com/office/officeart/2005/8/layout/bProcess4"/>
    <dgm:cxn modelId="{038BB3E5-6C9B-FE43-960D-B5422FE5E074}" srcId="{FF20BC9C-F494-7C47-80E0-C158463930B7}" destId="{449F16F2-F089-2349-AFF0-84D9A1ACEAF9}" srcOrd="2" destOrd="0" parTransId="{FF01738D-A4F3-9A43-97EE-C367F33B0546}" sibTransId="{43444BED-A640-2344-8EBB-E46AEF60AC21}"/>
    <dgm:cxn modelId="{0456F8E8-BA22-FA47-8BD9-BD8D7059CB24}" srcId="{FF20BC9C-F494-7C47-80E0-C158463930B7}" destId="{587D9861-6E81-7D46-808E-92917AF0BE96}" srcOrd="7" destOrd="0" parTransId="{4F225468-80FC-B642-B41D-8BFD1351D7A3}" sibTransId="{6B9D96EA-7B2E-D840-8B21-273F4377B8DB}"/>
    <dgm:cxn modelId="{70EF77E9-6132-C344-BF63-8CE39E3EF6DA}" type="presOf" srcId="{EAE4B768-139B-0C43-9B09-BF749ABFC23A}" destId="{C15E9337-EB7A-814E-8F6E-F6C29420BC96}" srcOrd="0" destOrd="0" presId="urn:microsoft.com/office/officeart/2005/8/layout/bProcess4"/>
    <dgm:cxn modelId="{C08D2CF8-3B61-8B44-84F7-1AC1CA56424B}" type="presOf" srcId="{44DA27AD-FE78-7C46-83DA-1059ADEA043C}" destId="{23DE4A6B-DE8D-9F46-BCE4-F84A01E38743}" srcOrd="0" destOrd="0" presId="urn:microsoft.com/office/officeart/2005/8/layout/bProcess4"/>
    <dgm:cxn modelId="{EBE4A8F8-BE25-9945-BEDA-E5AC12B84C5A}" type="presOf" srcId="{FF20BC9C-F494-7C47-80E0-C158463930B7}" destId="{70EFD81B-6760-334D-BE92-58C2D34BEAC0}" srcOrd="0" destOrd="0" presId="urn:microsoft.com/office/officeart/2005/8/layout/bProcess4"/>
    <dgm:cxn modelId="{13C80DFB-AD69-E448-94DD-8AB71EC2CFD4}" srcId="{FF20BC9C-F494-7C47-80E0-C158463930B7}" destId="{EAE4B768-139B-0C43-9B09-BF749ABFC23A}" srcOrd="5" destOrd="0" parTransId="{AC63904C-57FF-654F-BDC9-96E9D2C6950A}" sibTransId="{F0109B8A-C675-B04C-B4BF-E0EEAF544F66}"/>
    <dgm:cxn modelId="{F829107B-2405-7444-A7FA-EF37D9C27E7F}" type="presParOf" srcId="{70EFD81B-6760-334D-BE92-58C2D34BEAC0}" destId="{23450945-C485-F94F-8440-FD226E8A1064}" srcOrd="0" destOrd="0" presId="urn:microsoft.com/office/officeart/2005/8/layout/bProcess4"/>
    <dgm:cxn modelId="{277A8D3B-1B0A-6645-AB51-8FA37B3629E3}" type="presParOf" srcId="{23450945-C485-F94F-8440-FD226E8A1064}" destId="{0C9E5B7F-0CAE-9B48-ADEA-6F8B4A6E5F91}" srcOrd="0" destOrd="0" presId="urn:microsoft.com/office/officeart/2005/8/layout/bProcess4"/>
    <dgm:cxn modelId="{A1A22666-2819-DE4D-B797-C2485459B726}" type="presParOf" srcId="{23450945-C485-F94F-8440-FD226E8A1064}" destId="{A0B3518E-0947-4148-8943-7CA64170B9B0}" srcOrd="1" destOrd="0" presId="urn:microsoft.com/office/officeart/2005/8/layout/bProcess4"/>
    <dgm:cxn modelId="{8CCFA797-1E55-3A4F-B298-EB17F3541CE3}" type="presParOf" srcId="{70EFD81B-6760-334D-BE92-58C2D34BEAC0}" destId="{034A4FB0-7653-4149-BAFB-A44BF42AA2E8}" srcOrd="1" destOrd="0" presId="urn:microsoft.com/office/officeart/2005/8/layout/bProcess4"/>
    <dgm:cxn modelId="{3887CDFE-B1E6-A74E-95A4-21F842F5AA62}" type="presParOf" srcId="{70EFD81B-6760-334D-BE92-58C2D34BEAC0}" destId="{22C83107-C4BF-2947-B5B0-68F3F0110F06}" srcOrd="2" destOrd="0" presId="urn:microsoft.com/office/officeart/2005/8/layout/bProcess4"/>
    <dgm:cxn modelId="{D7D6B7F7-F6D5-2646-B2F3-1527BF710B7E}" type="presParOf" srcId="{22C83107-C4BF-2947-B5B0-68F3F0110F06}" destId="{1FF55D17-544E-DD4C-BF7A-B2F1BB001727}" srcOrd="0" destOrd="0" presId="urn:microsoft.com/office/officeart/2005/8/layout/bProcess4"/>
    <dgm:cxn modelId="{614EEC4C-0B39-7F4E-BFC2-AC47E009C1D2}" type="presParOf" srcId="{22C83107-C4BF-2947-B5B0-68F3F0110F06}" destId="{5F41B077-56EC-D64F-B6BA-8BBF8ECABA7B}" srcOrd="1" destOrd="0" presId="urn:microsoft.com/office/officeart/2005/8/layout/bProcess4"/>
    <dgm:cxn modelId="{34C20AF4-8241-2A4B-ABDB-7F75934AB67F}" type="presParOf" srcId="{70EFD81B-6760-334D-BE92-58C2D34BEAC0}" destId="{21CAA427-B5E1-3049-9D1D-D35E3236425D}" srcOrd="3" destOrd="0" presId="urn:microsoft.com/office/officeart/2005/8/layout/bProcess4"/>
    <dgm:cxn modelId="{202B5F98-CF7A-4A40-8B52-4E3C35F7764D}" type="presParOf" srcId="{70EFD81B-6760-334D-BE92-58C2D34BEAC0}" destId="{00868A13-1E07-8544-A3D0-B36A9C887196}" srcOrd="4" destOrd="0" presId="urn:microsoft.com/office/officeart/2005/8/layout/bProcess4"/>
    <dgm:cxn modelId="{76F55845-789F-844A-99D2-48974A1B3671}" type="presParOf" srcId="{00868A13-1E07-8544-A3D0-B36A9C887196}" destId="{4F1607BA-07E1-7842-9463-595BE7FC292B}" srcOrd="0" destOrd="0" presId="urn:microsoft.com/office/officeart/2005/8/layout/bProcess4"/>
    <dgm:cxn modelId="{BB5B2ED3-2208-AE43-9604-399618A52388}" type="presParOf" srcId="{00868A13-1E07-8544-A3D0-B36A9C887196}" destId="{D1FA2039-0023-1147-B850-54FC1DC9A823}" srcOrd="1" destOrd="0" presId="urn:microsoft.com/office/officeart/2005/8/layout/bProcess4"/>
    <dgm:cxn modelId="{B3D13271-CBD9-7A43-B38A-8CBB209581C5}" type="presParOf" srcId="{70EFD81B-6760-334D-BE92-58C2D34BEAC0}" destId="{1A557C40-9C63-274A-B80C-19050BDA1FBC}" srcOrd="5" destOrd="0" presId="urn:microsoft.com/office/officeart/2005/8/layout/bProcess4"/>
    <dgm:cxn modelId="{F14F8D00-4A47-F244-9EC5-C9CDC4DB3BCE}" type="presParOf" srcId="{70EFD81B-6760-334D-BE92-58C2D34BEAC0}" destId="{48C04044-835B-F64D-A2E4-53AB2DDA5030}" srcOrd="6" destOrd="0" presId="urn:microsoft.com/office/officeart/2005/8/layout/bProcess4"/>
    <dgm:cxn modelId="{E211AF1D-3DBE-C14E-A672-F758D357FB80}" type="presParOf" srcId="{48C04044-835B-F64D-A2E4-53AB2DDA5030}" destId="{F47550DD-A0C9-F140-A03F-84965BF28A08}" srcOrd="0" destOrd="0" presId="urn:microsoft.com/office/officeart/2005/8/layout/bProcess4"/>
    <dgm:cxn modelId="{B63F9C2B-A875-544F-B17A-4C750C7B7936}" type="presParOf" srcId="{48C04044-835B-F64D-A2E4-53AB2DDA5030}" destId="{EF37D57C-BD79-7B43-8A3E-0E7CFB882054}" srcOrd="1" destOrd="0" presId="urn:microsoft.com/office/officeart/2005/8/layout/bProcess4"/>
    <dgm:cxn modelId="{B64B55D9-52A6-8942-AABA-08FF17A3488A}" type="presParOf" srcId="{70EFD81B-6760-334D-BE92-58C2D34BEAC0}" destId="{23DE4A6B-DE8D-9F46-BCE4-F84A01E38743}" srcOrd="7" destOrd="0" presId="urn:microsoft.com/office/officeart/2005/8/layout/bProcess4"/>
    <dgm:cxn modelId="{FEDA8BFC-970F-1246-9155-5E5CE2ECE4AD}" type="presParOf" srcId="{70EFD81B-6760-334D-BE92-58C2D34BEAC0}" destId="{8FC126BC-751F-E244-9261-90A428DC2376}" srcOrd="8" destOrd="0" presId="urn:microsoft.com/office/officeart/2005/8/layout/bProcess4"/>
    <dgm:cxn modelId="{6977993A-BEAA-A345-BFFD-FAEDC7112A38}" type="presParOf" srcId="{8FC126BC-751F-E244-9261-90A428DC2376}" destId="{A01CC5DE-96C9-C249-A54F-334CCA8A7B70}" srcOrd="0" destOrd="0" presId="urn:microsoft.com/office/officeart/2005/8/layout/bProcess4"/>
    <dgm:cxn modelId="{E7CA6B89-7497-2149-8414-73E54DF6CD55}" type="presParOf" srcId="{8FC126BC-751F-E244-9261-90A428DC2376}" destId="{43BBEB1F-C05B-6D46-A2DA-48BABE2D7FA2}" srcOrd="1" destOrd="0" presId="urn:microsoft.com/office/officeart/2005/8/layout/bProcess4"/>
    <dgm:cxn modelId="{6F20C0BE-6385-DD40-BB63-E242F520D5AD}" type="presParOf" srcId="{70EFD81B-6760-334D-BE92-58C2D34BEAC0}" destId="{E35C2CCC-10A9-1047-9EBA-AC368583A48A}" srcOrd="9" destOrd="0" presId="urn:microsoft.com/office/officeart/2005/8/layout/bProcess4"/>
    <dgm:cxn modelId="{61B3BD1B-D069-224D-B6E1-D3C628E22F45}" type="presParOf" srcId="{70EFD81B-6760-334D-BE92-58C2D34BEAC0}" destId="{99989ABB-3181-E642-AD2C-057D644A81F0}" srcOrd="10" destOrd="0" presId="urn:microsoft.com/office/officeart/2005/8/layout/bProcess4"/>
    <dgm:cxn modelId="{7E63F766-30C5-1642-AEBA-8F40E1ADBD69}" type="presParOf" srcId="{99989ABB-3181-E642-AD2C-057D644A81F0}" destId="{6AACFFD8-A2D5-7146-BFFA-9962D0519331}" srcOrd="0" destOrd="0" presId="urn:microsoft.com/office/officeart/2005/8/layout/bProcess4"/>
    <dgm:cxn modelId="{747E713D-6760-684C-B828-C8FB3FBE758D}" type="presParOf" srcId="{99989ABB-3181-E642-AD2C-057D644A81F0}" destId="{C15E9337-EB7A-814E-8F6E-F6C29420BC96}" srcOrd="1" destOrd="0" presId="urn:microsoft.com/office/officeart/2005/8/layout/bProcess4"/>
    <dgm:cxn modelId="{893AFEF6-CF7E-514B-9500-F4C1D2EDF77C}" type="presParOf" srcId="{70EFD81B-6760-334D-BE92-58C2D34BEAC0}" destId="{933C8435-BB6B-B745-8FB2-32E02D007969}" srcOrd="11" destOrd="0" presId="urn:microsoft.com/office/officeart/2005/8/layout/bProcess4"/>
    <dgm:cxn modelId="{5910C1F2-78F2-8340-9476-36117AE53A26}" type="presParOf" srcId="{70EFD81B-6760-334D-BE92-58C2D34BEAC0}" destId="{4903E0EB-6389-524E-AF68-424AD7C06D6B}" srcOrd="12" destOrd="0" presId="urn:microsoft.com/office/officeart/2005/8/layout/bProcess4"/>
    <dgm:cxn modelId="{45EC58D8-C48E-D641-ACEB-D1DC009DBB94}" type="presParOf" srcId="{4903E0EB-6389-524E-AF68-424AD7C06D6B}" destId="{A3969FDF-1D56-9143-AEC2-F35A82B8CD9C}" srcOrd="0" destOrd="0" presId="urn:microsoft.com/office/officeart/2005/8/layout/bProcess4"/>
    <dgm:cxn modelId="{AB348533-B7AD-6C48-A797-E5CFF704E783}" type="presParOf" srcId="{4903E0EB-6389-524E-AF68-424AD7C06D6B}" destId="{B3309C4B-FCD4-E54B-9D87-C83E3C4ED08E}" srcOrd="1" destOrd="0" presId="urn:microsoft.com/office/officeart/2005/8/layout/bProcess4"/>
    <dgm:cxn modelId="{39782ABE-628E-A048-9EEA-3FA33D86D0F1}" type="presParOf" srcId="{70EFD81B-6760-334D-BE92-58C2D34BEAC0}" destId="{1827F024-50EB-C34A-9AF3-B01768ACFC64}" srcOrd="13" destOrd="0" presId="urn:microsoft.com/office/officeart/2005/8/layout/bProcess4"/>
    <dgm:cxn modelId="{CBED1DF5-23EA-0E42-A987-366B65D9FB58}" type="presParOf" srcId="{70EFD81B-6760-334D-BE92-58C2D34BEAC0}" destId="{F1E0394C-01DD-CD4A-9766-246BC855300A}" srcOrd="14" destOrd="0" presId="urn:microsoft.com/office/officeart/2005/8/layout/bProcess4"/>
    <dgm:cxn modelId="{D3E03E25-822F-3249-8150-3ACCE0DC8E19}" type="presParOf" srcId="{F1E0394C-01DD-CD4A-9766-246BC855300A}" destId="{CED3BAE7-CE26-584F-80DE-5BB795BF2B34}" srcOrd="0" destOrd="0" presId="urn:microsoft.com/office/officeart/2005/8/layout/bProcess4"/>
    <dgm:cxn modelId="{E4F9222A-8918-C640-BF38-09E50CB54DF8}" type="presParOf" srcId="{F1E0394C-01DD-CD4A-9766-246BC855300A}" destId="{862421A3-768C-A647-8D32-010EC9FF72B1}" srcOrd="1" destOrd="0" presId="urn:microsoft.com/office/officeart/2005/8/layout/bProcess4"/>
    <dgm:cxn modelId="{6415DF04-B8B1-874C-942B-F86825A7CCBC}" type="presParOf" srcId="{70EFD81B-6760-334D-BE92-58C2D34BEAC0}" destId="{B449202B-3039-0E4A-B8A2-376EEDD4143A}" srcOrd="15" destOrd="0" presId="urn:microsoft.com/office/officeart/2005/8/layout/bProcess4"/>
    <dgm:cxn modelId="{07128438-5F5B-0748-A292-5FB0BA1DA85C}" type="presParOf" srcId="{70EFD81B-6760-334D-BE92-58C2D34BEAC0}" destId="{D8E30BA7-CB0C-9841-B5C4-0BA7D94C7CE7}" srcOrd="16" destOrd="0" presId="urn:microsoft.com/office/officeart/2005/8/layout/bProcess4"/>
    <dgm:cxn modelId="{8CDEC441-3B8E-D542-9634-D267BEFB6E1F}" type="presParOf" srcId="{D8E30BA7-CB0C-9841-B5C4-0BA7D94C7CE7}" destId="{77A927BC-7162-214B-B504-5C6D219BA3D2}" srcOrd="0" destOrd="0" presId="urn:microsoft.com/office/officeart/2005/8/layout/bProcess4"/>
    <dgm:cxn modelId="{76914013-6F91-9742-A5A0-4F69C292381F}" type="presParOf" srcId="{D8E30BA7-CB0C-9841-B5C4-0BA7D94C7CE7}" destId="{397E4ADB-A131-A241-91B6-9C8714B9A834}"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A4785658-63AC-914E-BB64-DC2F81607BDB}" type="doc">
      <dgm:prSet loTypeId="urn:microsoft.com/office/officeart/2005/8/layout/pyramid4" loCatId="pyramid" qsTypeId="urn:microsoft.com/office/officeart/2005/8/quickstyle/simple1" qsCatId="simple" csTypeId="urn:microsoft.com/office/officeart/2005/8/colors/accent1_2" csCatId="accent1" phldr="1"/>
      <dgm:spPr/>
      <dgm:t>
        <a:bodyPr/>
        <a:lstStyle/>
        <a:p>
          <a:endParaRPr lang="de-DE"/>
        </a:p>
      </dgm:t>
    </dgm:pt>
    <dgm:pt modelId="{F8B75556-F653-4740-AC04-AB89129CB548}">
      <dgm:prSet phldrT="[Text]" phldr="0"/>
      <dgm:spPr/>
      <dgm:t>
        <a:bodyPr/>
        <a:lstStyle/>
        <a:p>
          <a:r>
            <a:rPr lang="de-DE" dirty="0"/>
            <a:t>Auslöser</a:t>
          </a:r>
        </a:p>
      </dgm:t>
    </dgm:pt>
    <dgm:pt modelId="{0BD43A81-2B96-4949-8E6E-127FEBF01D39}" type="parTrans" cxnId="{1A7FE231-DE81-8443-AD4E-9039FCB1B5D0}">
      <dgm:prSet/>
      <dgm:spPr/>
      <dgm:t>
        <a:bodyPr/>
        <a:lstStyle/>
        <a:p>
          <a:endParaRPr lang="de-DE"/>
        </a:p>
      </dgm:t>
    </dgm:pt>
    <dgm:pt modelId="{C55DBF35-39E3-9048-B5F7-BE94D83C62D5}" type="sibTrans" cxnId="{1A7FE231-DE81-8443-AD4E-9039FCB1B5D0}">
      <dgm:prSet/>
      <dgm:spPr/>
      <dgm:t>
        <a:bodyPr/>
        <a:lstStyle/>
        <a:p>
          <a:endParaRPr lang="de-DE"/>
        </a:p>
      </dgm:t>
    </dgm:pt>
    <dgm:pt modelId="{D75443A0-4D6C-3841-A670-4009A7EA1680}">
      <dgm:prSet phldrT="[Text]" phldr="0"/>
      <dgm:spPr/>
      <dgm:t>
        <a:bodyPr/>
        <a:lstStyle/>
        <a:p>
          <a:r>
            <a:rPr lang="de-DE" dirty="0"/>
            <a:t>Belohnung </a:t>
          </a:r>
        </a:p>
      </dgm:t>
    </dgm:pt>
    <dgm:pt modelId="{A147B481-431A-4A43-824B-4511BA947EE7}" type="parTrans" cxnId="{BBAC3497-070C-BE42-AD63-DE7CE952DC2F}">
      <dgm:prSet/>
      <dgm:spPr/>
      <dgm:t>
        <a:bodyPr/>
        <a:lstStyle/>
        <a:p>
          <a:endParaRPr lang="de-DE"/>
        </a:p>
      </dgm:t>
    </dgm:pt>
    <dgm:pt modelId="{79B6B696-444F-AD4D-9ED9-75EBCD1A2136}" type="sibTrans" cxnId="{BBAC3497-070C-BE42-AD63-DE7CE952DC2F}">
      <dgm:prSet/>
      <dgm:spPr/>
      <dgm:t>
        <a:bodyPr/>
        <a:lstStyle/>
        <a:p>
          <a:endParaRPr lang="de-DE"/>
        </a:p>
      </dgm:t>
    </dgm:pt>
    <dgm:pt modelId="{6DD04411-ED40-3C48-BCD2-FFB2684C461A}">
      <dgm:prSet phldrT="[Text]" phldr="0"/>
      <dgm:spPr/>
      <dgm:t>
        <a:bodyPr/>
        <a:lstStyle/>
        <a:p>
          <a:r>
            <a:rPr lang="de-DE" dirty="0"/>
            <a:t>Handlung </a:t>
          </a:r>
        </a:p>
      </dgm:t>
    </dgm:pt>
    <dgm:pt modelId="{E0E79BEB-E701-A144-922E-80E07CE91BEE}" type="parTrans" cxnId="{58310040-A061-6741-B78D-FB67A8430A58}">
      <dgm:prSet/>
      <dgm:spPr/>
      <dgm:t>
        <a:bodyPr/>
        <a:lstStyle/>
        <a:p>
          <a:endParaRPr lang="de-DE"/>
        </a:p>
      </dgm:t>
    </dgm:pt>
    <dgm:pt modelId="{23ED189D-E671-1C44-94DA-89735DDC2FDF}" type="sibTrans" cxnId="{58310040-A061-6741-B78D-FB67A8430A58}">
      <dgm:prSet/>
      <dgm:spPr/>
      <dgm:t>
        <a:bodyPr/>
        <a:lstStyle/>
        <a:p>
          <a:endParaRPr lang="de-DE"/>
        </a:p>
      </dgm:t>
    </dgm:pt>
    <dgm:pt modelId="{2D310543-07D6-A044-860E-7307A4FC0AB6}">
      <dgm:prSet phldrT="[Text]" phldr="0"/>
      <dgm:spPr/>
      <dgm:t>
        <a:bodyPr/>
        <a:lstStyle/>
        <a:p>
          <a:r>
            <a:rPr lang="de-DE" dirty="0"/>
            <a:t>Routine </a:t>
          </a:r>
        </a:p>
      </dgm:t>
    </dgm:pt>
    <dgm:pt modelId="{0773F7C8-F05A-9D48-9754-0951A47FE8A5}" type="parTrans" cxnId="{0CE8B91C-0621-5646-982E-F364E9DDA368}">
      <dgm:prSet/>
      <dgm:spPr/>
      <dgm:t>
        <a:bodyPr/>
        <a:lstStyle/>
        <a:p>
          <a:endParaRPr lang="de-DE"/>
        </a:p>
      </dgm:t>
    </dgm:pt>
    <dgm:pt modelId="{D60A56AB-D12C-1F40-AB78-8AE8CEDAEFA7}" type="sibTrans" cxnId="{0CE8B91C-0621-5646-982E-F364E9DDA368}">
      <dgm:prSet/>
      <dgm:spPr/>
      <dgm:t>
        <a:bodyPr/>
        <a:lstStyle/>
        <a:p>
          <a:endParaRPr lang="de-DE"/>
        </a:p>
      </dgm:t>
    </dgm:pt>
    <dgm:pt modelId="{DF7DBEE3-B20D-7841-BDAB-765581EB1FA1}" type="pres">
      <dgm:prSet presAssocID="{A4785658-63AC-914E-BB64-DC2F81607BDB}" presName="compositeShape" presStyleCnt="0">
        <dgm:presLayoutVars>
          <dgm:chMax val="9"/>
          <dgm:dir/>
          <dgm:resizeHandles val="exact"/>
        </dgm:presLayoutVars>
      </dgm:prSet>
      <dgm:spPr/>
    </dgm:pt>
    <dgm:pt modelId="{2BD947B1-3411-B64D-8716-456738DE250B}" type="pres">
      <dgm:prSet presAssocID="{A4785658-63AC-914E-BB64-DC2F81607BDB}" presName="triangle1" presStyleLbl="node1" presStyleIdx="0" presStyleCnt="4">
        <dgm:presLayoutVars>
          <dgm:bulletEnabled val="1"/>
        </dgm:presLayoutVars>
      </dgm:prSet>
      <dgm:spPr/>
    </dgm:pt>
    <dgm:pt modelId="{8FCA8439-C4DD-E64D-8265-1F476FE425C9}" type="pres">
      <dgm:prSet presAssocID="{A4785658-63AC-914E-BB64-DC2F81607BDB}" presName="triangle2" presStyleLbl="node1" presStyleIdx="1" presStyleCnt="4">
        <dgm:presLayoutVars>
          <dgm:bulletEnabled val="1"/>
        </dgm:presLayoutVars>
      </dgm:prSet>
      <dgm:spPr/>
    </dgm:pt>
    <dgm:pt modelId="{E06B98BF-4D5E-3C44-B1FB-5BE0308CAB71}" type="pres">
      <dgm:prSet presAssocID="{A4785658-63AC-914E-BB64-DC2F81607BDB}" presName="triangle3" presStyleLbl="node1" presStyleIdx="2" presStyleCnt="4">
        <dgm:presLayoutVars>
          <dgm:bulletEnabled val="1"/>
        </dgm:presLayoutVars>
      </dgm:prSet>
      <dgm:spPr/>
    </dgm:pt>
    <dgm:pt modelId="{56A86225-29CE-1448-A75E-1E6EF959591F}" type="pres">
      <dgm:prSet presAssocID="{A4785658-63AC-914E-BB64-DC2F81607BDB}" presName="triangle4" presStyleLbl="node1" presStyleIdx="3" presStyleCnt="4">
        <dgm:presLayoutVars>
          <dgm:bulletEnabled val="1"/>
        </dgm:presLayoutVars>
      </dgm:prSet>
      <dgm:spPr/>
    </dgm:pt>
  </dgm:ptLst>
  <dgm:cxnLst>
    <dgm:cxn modelId="{0CE8B91C-0621-5646-982E-F364E9DDA368}" srcId="{A4785658-63AC-914E-BB64-DC2F81607BDB}" destId="{2D310543-07D6-A044-860E-7307A4FC0AB6}" srcOrd="3" destOrd="0" parTransId="{0773F7C8-F05A-9D48-9754-0951A47FE8A5}" sibTransId="{D60A56AB-D12C-1F40-AB78-8AE8CEDAEFA7}"/>
    <dgm:cxn modelId="{1A7FE231-DE81-8443-AD4E-9039FCB1B5D0}" srcId="{A4785658-63AC-914E-BB64-DC2F81607BDB}" destId="{F8B75556-F653-4740-AC04-AB89129CB548}" srcOrd="0" destOrd="0" parTransId="{0BD43A81-2B96-4949-8E6E-127FEBF01D39}" sibTransId="{C55DBF35-39E3-9048-B5F7-BE94D83C62D5}"/>
    <dgm:cxn modelId="{58310040-A061-6741-B78D-FB67A8430A58}" srcId="{A4785658-63AC-914E-BB64-DC2F81607BDB}" destId="{6DD04411-ED40-3C48-BCD2-FFB2684C461A}" srcOrd="2" destOrd="0" parTransId="{E0E79BEB-E701-A144-922E-80E07CE91BEE}" sibTransId="{23ED189D-E671-1C44-94DA-89735DDC2FDF}"/>
    <dgm:cxn modelId="{941BF955-D25D-7044-8192-954F965C8151}" type="presOf" srcId="{F8B75556-F653-4740-AC04-AB89129CB548}" destId="{2BD947B1-3411-B64D-8716-456738DE250B}" srcOrd="0" destOrd="0" presId="urn:microsoft.com/office/officeart/2005/8/layout/pyramid4"/>
    <dgm:cxn modelId="{6A786E82-32E1-474D-A625-C1977CCDE5A6}" type="presOf" srcId="{6DD04411-ED40-3C48-BCD2-FFB2684C461A}" destId="{E06B98BF-4D5E-3C44-B1FB-5BE0308CAB71}" srcOrd="0" destOrd="0" presId="urn:microsoft.com/office/officeart/2005/8/layout/pyramid4"/>
    <dgm:cxn modelId="{BBAC3497-070C-BE42-AD63-DE7CE952DC2F}" srcId="{A4785658-63AC-914E-BB64-DC2F81607BDB}" destId="{D75443A0-4D6C-3841-A670-4009A7EA1680}" srcOrd="1" destOrd="0" parTransId="{A147B481-431A-4A43-824B-4511BA947EE7}" sibTransId="{79B6B696-444F-AD4D-9ED9-75EBCD1A2136}"/>
    <dgm:cxn modelId="{E8AADF9F-0646-CE4E-BC0D-FB1E1006E783}" type="presOf" srcId="{A4785658-63AC-914E-BB64-DC2F81607BDB}" destId="{DF7DBEE3-B20D-7841-BDAB-765581EB1FA1}" srcOrd="0" destOrd="0" presId="urn:microsoft.com/office/officeart/2005/8/layout/pyramid4"/>
    <dgm:cxn modelId="{65671BAF-9970-4B49-8BF8-45B5B828CD69}" type="presOf" srcId="{2D310543-07D6-A044-860E-7307A4FC0AB6}" destId="{56A86225-29CE-1448-A75E-1E6EF959591F}" srcOrd="0" destOrd="0" presId="urn:microsoft.com/office/officeart/2005/8/layout/pyramid4"/>
    <dgm:cxn modelId="{3C6528E8-FE07-2A47-9B06-A84113DED25E}" type="presOf" srcId="{D75443A0-4D6C-3841-A670-4009A7EA1680}" destId="{8FCA8439-C4DD-E64D-8265-1F476FE425C9}" srcOrd="0" destOrd="0" presId="urn:microsoft.com/office/officeart/2005/8/layout/pyramid4"/>
    <dgm:cxn modelId="{08F2D396-ADAA-504A-BFAF-4C31291741B3}" type="presParOf" srcId="{DF7DBEE3-B20D-7841-BDAB-765581EB1FA1}" destId="{2BD947B1-3411-B64D-8716-456738DE250B}" srcOrd="0" destOrd="0" presId="urn:microsoft.com/office/officeart/2005/8/layout/pyramid4"/>
    <dgm:cxn modelId="{C9E9FF8B-6D6D-7246-BB67-969C991D69F7}" type="presParOf" srcId="{DF7DBEE3-B20D-7841-BDAB-765581EB1FA1}" destId="{8FCA8439-C4DD-E64D-8265-1F476FE425C9}" srcOrd="1" destOrd="0" presId="urn:microsoft.com/office/officeart/2005/8/layout/pyramid4"/>
    <dgm:cxn modelId="{6C3071C5-527A-5D4C-A827-C6080B45C49D}" type="presParOf" srcId="{DF7DBEE3-B20D-7841-BDAB-765581EB1FA1}" destId="{E06B98BF-4D5E-3C44-B1FB-5BE0308CAB71}" srcOrd="2" destOrd="0" presId="urn:microsoft.com/office/officeart/2005/8/layout/pyramid4"/>
    <dgm:cxn modelId="{599AD69E-B5B7-C145-B6AA-18EBF5415F50}" type="presParOf" srcId="{DF7DBEE3-B20D-7841-BDAB-765581EB1FA1}" destId="{56A86225-29CE-1448-A75E-1E6EF959591F}" srcOrd="3" destOrd="0" presId="urn:microsoft.com/office/officeart/2005/8/layout/pyramid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7FB6215-A5A2-4F4B-A09F-C80994C1BCB7}">
      <dsp:nvSpPr>
        <dsp:cNvPr id="0" name=""/>
        <dsp:cNvSpPr/>
      </dsp:nvSpPr>
      <dsp:spPr>
        <a:xfrm rot="16200000">
          <a:off x="660688" y="-660688"/>
          <a:ext cx="1708150" cy="3029527"/>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de-DE" sz="2100" kern="1200" dirty="0"/>
            <a:t>1. umfassende Gesundheit </a:t>
          </a:r>
        </a:p>
      </dsp:txBody>
      <dsp:txXfrm rot="5400000">
        <a:off x="0" y="0"/>
        <a:ext cx="3029527" cy="1281112"/>
      </dsp:txXfrm>
    </dsp:sp>
    <dsp:sp modelId="{F1A33C81-5E4C-6641-88C5-F317DD24FE4A}">
      <dsp:nvSpPr>
        <dsp:cNvPr id="0" name=""/>
        <dsp:cNvSpPr/>
      </dsp:nvSpPr>
      <dsp:spPr>
        <a:xfrm>
          <a:off x="3029527" y="0"/>
          <a:ext cx="3029527" cy="1708150"/>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de-DE" sz="2100" kern="1200" dirty="0"/>
            <a:t>2. glückliche Beziehungen </a:t>
          </a:r>
        </a:p>
      </dsp:txBody>
      <dsp:txXfrm>
        <a:off x="3029527" y="0"/>
        <a:ext cx="3029527" cy="1281112"/>
      </dsp:txXfrm>
    </dsp:sp>
    <dsp:sp modelId="{E1B2EF87-1D93-5A4D-8997-0DFF85E66F54}">
      <dsp:nvSpPr>
        <dsp:cNvPr id="0" name=""/>
        <dsp:cNvSpPr/>
      </dsp:nvSpPr>
      <dsp:spPr>
        <a:xfrm rot="10800000">
          <a:off x="0" y="1708150"/>
          <a:ext cx="3029527" cy="1708150"/>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de-DE" sz="2100" kern="1200" dirty="0"/>
            <a:t>3. persönliche Freiheit </a:t>
          </a:r>
        </a:p>
      </dsp:txBody>
      <dsp:txXfrm rot="10800000">
        <a:off x="0" y="2135187"/>
        <a:ext cx="3029527" cy="1281112"/>
      </dsp:txXfrm>
    </dsp:sp>
    <dsp:sp modelId="{4D2F95F9-35BA-4843-9032-E948AF7F463A}">
      <dsp:nvSpPr>
        <dsp:cNvPr id="0" name=""/>
        <dsp:cNvSpPr/>
      </dsp:nvSpPr>
      <dsp:spPr>
        <a:xfrm rot="5400000">
          <a:off x="3690215" y="1047461"/>
          <a:ext cx="1708150" cy="3029527"/>
        </a:xfrm>
        <a:prstGeom prst="round1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9352" tIns="149352" rIns="149352" bIns="149352" numCol="1" spcCol="1270" anchor="ctr" anchorCtr="0">
          <a:noAutofit/>
        </a:bodyPr>
        <a:lstStyle/>
        <a:p>
          <a:pPr marL="0" lvl="0" indent="0" algn="ctr" defTabSz="933450">
            <a:lnSpc>
              <a:spcPct val="90000"/>
            </a:lnSpc>
            <a:spcBef>
              <a:spcPct val="0"/>
            </a:spcBef>
            <a:spcAft>
              <a:spcPct val="35000"/>
            </a:spcAft>
            <a:buNone/>
          </a:pPr>
          <a:r>
            <a:rPr lang="de-DE" sz="2100" kern="1200" dirty="0"/>
            <a:t>4. Entwicklung</a:t>
          </a:r>
        </a:p>
      </dsp:txBody>
      <dsp:txXfrm rot="-5400000">
        <a:off x="3029527" y="2135187"/>
        <a:ext cx="3029527" cy="1281112"/>
      </dsp:txXfrm>
    </dsp:sp>
    <dsp:sp modelId="{A58BFAB9-1D56-3C4C-86C9-38F7C83AEC0A}">
      <dsp:nvSpPr>
        <dsp:cNvPr id="0" name=""/>
        <dsp:cNvSpPr/>
      </dsp:nvSpPr>
      <dsp:spPr>
        <a:xfrm>
          <a:off x="2120668" y="1281112"/>
          <a:ext cx="1817716" cy="854075"/>
        </a:xfrm>
        <a:prstGeom prst="roundRect">
          <a:avLst/>
        </a:prstGeom>
        <a:solidFill>
          <a:schemeClr val="accent1">
            <a:tint val="60000"/>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t>Meine 4 Kategorien:</a:t>
          </a:r>
        </a:p>
      </dsp:txBody>
      <dsp:txXfrm>
        <a:off x="2162361" y="1322805"/>
        <a:ext cx="1734330" cy="77068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4A4FB0-7653-4149-BAFB-A44BF42AA2E8}">
      <dsp:nvSpPr>
        <dsp:cNvPr id="0" name=""/>
        <dsp:cNvSpPr/>
      </dsp:nvSpPr>
      <dsp:spPr>
        <a:xfrm rot="5400000">
          <a:off x="85786" y="1277645"/>
          <a:ext cx="1997216" cy="24072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0B3518E-0947-4148-8943-7CA64170B9B0}">
      <dsp:nvSpPr>
        <dsp:cNvPr id="0" name=""/>
        <dsp:cNvSpPr/>
      </dsp:nvSpPr>
      <dsp:spPr>
        <a:xfrm>
          <a:off x="545018" y="2711"/>
          <a:ext cx="2674755" cy="1604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de-DE" sz="800" kern="1200" dirty="0"/>
            <a:t>Deine Stärken und Schwächen besser kennenzulernen.
Deine Grenzen kennen und schätzen zu lernen.
Nein sagen zu lernen.
Dein Selbstbewusstsein zu stärken und lernen mit Kritik umzugehen.
Wertschätzender zu deiner eigenen Person zu sein.</a:t>
          </a:r>
        </a:p>
      </dsp:txBody>
      <dsp:txXfrm>
        <a:off x="592023" y="49716"/>
        <a:ext cx="2580745" cy="1510843"/>
      </dsp:txXfrm>
    </dsp:sp>
    <dsp:sp modelId="{21CAA427-B5E1-3049-9D1D-D35E3236425D}">
      <dsp:nvSpPr>
        <dsp:cNvPr id="0" name=""/>
        <dsp:cNvSpPr/>
      </dsp:nvSpPr>
      <dsp:spPr>
        <a:xfrm rot="5400000">
          <a:off x="85786" y="3283712"/>
          <a:ext cx="1997216" cy="24072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5F41B077-56EC-D64F-B6BA-8BBF8ECABA7B}">
      <dsp:nvSpPr>
        <dsp:cNvPr id="0" name=""/>
        <dsp:cNvSpPr/>
      </dsp:nvSpPr>
      <dsp:spPr>
        <a:xfrm>
          <a:off x="545018" y="2008778"/>
          <a:ext cx="2674755" cy="1604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de-DE" sz="800" kern="1200" dirty="0"/>
            <a:t>Die Selbsterkenntnis, Selbstakzeptanz und die Selbstveränderung. Dabei sind alle drei Bausteine voneinander abhängig und verfolgen gemeinsam das Ziel, die Persönlichkeit so weiterzuentwickeln, dass das Individuum handlungsfähiger und unabhängiger wird.</a:t>
          </a:r>
        </a:p>
      </dsp:txBody>
      <dsp:txXfrm>
        <a:off x="592023" y="2055783"/>
        <a:ext cx="2580745" cy="1510843"/>
      </dsp:txXfrm>
    </dsp:sp>
    <dsp:sp modelId="{1A557C40-9C63-274A-B80C-19050BDA1FBC}">
      <dsp:nvSpPr>
        <dsp:cNvPr id="0" name=""/>
        <dsp:cNvSpPr/>
      </dsp:nvSpPr>
      <dsp:spPr>
        <a:xfrm>
          <a:off x="1088819" y="4286746"/>
          <a:ext cx="3548574" cy="24072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D1FA2039-0023-1147-B850-54FC1DC9A823}">
      <dsp:nvSpPr>
        <dsp:cNvPr id="0" name=""/>
        <dsp:cNvSpPr/>
      </dsp:nvSpPr>
      <dsp:spPr>
        <a:xfrm>
          <a:off x="545018" y="4014845"/>
          <a:ext cx="2674755" cy="1604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de-DE" sz="800" kern="1200" dirty="0"/>
            <a:t>Erfolgreiche Persönlichkeiten haben klare und motivierende Ziele und ein gutes Zeitmanagement. Nur wenn man sich lohnende und herausfordernde Ziele steckt, kommt man auch wirklich voran und ist effizienter und erfolgreicher als Menschen, die in den Tag hinein leben und passiv durchs Leben gehen.</a:t>
          </a:r>
        </a:p>
      </dsp:txBody>
      <dsp:txXfrm>
        <a:off x="592023" y="4061850"/>
        <a:ext cx="2580745" cy="1510843"/>
      </dsp:txXfrm>
    </dsp:sp>
    <dsp:sp modelId="{23DE4A6B-DE8D-9F46-BCE4-F84A01E38743}">
      <dsp:nvSpPr>
        <dsp:cNvPr id="0" name=""/>
        <dsp:cNvSpPr/>
      </dsp:nvSpPr>
      <dsp:spPr>
        <a:xfrm rot="16200000">
          <a:off x="3643211" y="3283712"/>
          <a:ext cx="1997216" cy="24072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EF37D57C-BD79-7B43-8A3E-0E7CFB882054}">
      <dsp:nvSpPr>
        <dsp:cNvPr id="0" name=""/>
        <dsp:cNvSpPr/>
      </dsp:nvSpPr>
      <dsp:spPr>
        <a:xfrm>
          <a:off x="4102443" y="4014845"/>
          <a:ext cx="2674755" cy="1604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de-DE" sz="800" kern="1200" dirty="0"/>
            <a:t>.Egal was andere sagen oder was andere
von dir erwarten: Mach dich selber zur
Priorität Nummer #1 in deinem Leben
Denk immer daran: Du kannst nicht
geben, was du nicht hast!
Lass dir nicht von anderen einreden,
dass das egoistisch sei. Das ist es nicht
Erst wenn es dir selbst gut geht, kannst
du auch für andere da sein</a:t>
          </a:r>
        </a:p>
      </dsp:txBody>
      <dsp:txXfrm>
        <a:off x="4149448" y="4061850"/>
        <a:ext cx="2580745" cy="1510843"/>
      </dsp:txXfrm>
    </dsp:sp>
    <dsp:sp modelId="{E35C2CCC-10A9-1047-9EBA-AC368583A48A}">
      <dsp:nvSpPr>
        <dsp:cNvPr id="0" name=""/>
        <dsp:cNvSpPr/>
      </dsp:nvSpPr>
      <dsp:spPr>
        <a:xfrm rot="16200000">
          <a:off x="3643211" y="1277645"/>
          <a:ext cx="1997216" cy="24072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43BBEB1F-C05B-6D46-A2DA-48BABE2D7FA2}">
      <dsp:nvSpPr>
        <dsp:cNvPr id="0" name=""/>
        <dsp:cNvSpPr/>
      </dsp:nvSpPr>
      <dsp:spPr>
        <a:xfrm>
          <a:off x="4102443" y="2008778"/>
          <a:ext cx="2674755" cy="1604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de-DE" sz="800" kern="1200" dirty="0"/>
            <a:t>Wie findet man heraus, was man wirklich will? …
Nimm dir eine Auszeit allein. …
Geh raus aus deiner Komfortzone. …
Bleib bei dir selbst. …
Stell dir Fragen. …
Du weißt, was du nicht willst. …
Komm ins Handeln – probiere Dinge aus! …
Fazit: Triff Entscheidungen.
Weitere Einträge…</a:t>
          </a:r>
        </a:p>
      </dsp:txBody>
      <dsp:txXfrm>
        <a:off x="4149448" y="2055783"/>
        <a:ext cx="2580745" cy="1510843"/>
      </dsp:txXfrm>
    </dsp:sp>
    <dsp:sp modelId="{933C8435-BB6B-B745-8FB2-32E02D007969}">
      <dsp:nvSpPr>
        <dsp:cNvPr id="0" name=""/>
        <dsp:cNvSpPr/>
      </dsp:nvSpPr>
      <dsp:spPr>
        <a:xfrm>
          <a:off x="4646245" y="274612"/>
          <a:ext cx="3548574" cy="24072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15E9337-EB7A-814E-8F6E-F6C29420BC96}">
      <dsp:nvSpPr>
        <dsp:cNvPr id="0" name=""/>
        <dsp:cNvSpPr/>
      </dsp:nvSpPr>
      <dsp:spPr>
        <a:xfrm>
          <a:off x="4102443" y="2711"/>
          <a:ext cx="2674755" cy="1604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de-DE" sz="800" kern="1200" dirty="0"/>
            <a:t>Für die Persönlichkeitsentwicklung solltest du dir angewöhnen, ganz regelmäßig Dinge zu tun, die ein Stückchen außerhalb deiner Komfortzone liegen. Besuche Orte, an denen du noch nie warst. Unterhalte dich mit Menschen, die dir eher fremd sind. Überwinde dich zu etwas, das dir ein wenig Angst machst.</a:t>
          </a:r>
        </a:p>
      </dsp:txBody>
      <dsp:txXfrm>
        <a:off x="4149448" y="49716"/>
        <a:ext cx="2580745" cy="1510843"/>
      </dsp:txXfrm>
    </dsp:sp>
    <dsp:sp modelId="{1827F024-50EB-C34A-9AF3-B01768ACFC64}">
      <dsp:nvSpPr>
        <dsp:cNvPr id="0" name=""/>
        <dsp:cNvSpPr/>
      </dsp:nvSpPr>
      <dsp:spPr>
        <a:xfrm rot="5400000">
          <a:off x="7200637" y="1277645"/>
          <a:ext cx="1997216" cy="24072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B3309C4B-FCD4-E54B-9D87-C83E3C4ED08E}">
      <dsp:nvSpPr>
        <dsp:cNvPr id="0" name=""/>
        <dsp:cNvSpPr/>
      </dsp:nvSpPr>
      <dsp:spPr>
        <a:xfrm>
          <a:off x="7659868" y="2711"/>
          <a:ext cx="2674755" cy="1604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de-DE" sz="800" kern="1200" dirty="0"/>
            <a:t>Der Zustand des </a:t>
          </a:r>
          <a:r>
            <a:rPr lang="de-DE" sz="800" kern="1200" dirty="0" err="1"/>
            <a:t>Glücklichseins</a:t>
          </a:r>
          <a:r>
            <a:rPr lang="de-DE" sz="800" kern="1200" dirty="0"/>
            <a:t> bedeutet für
viele die subjektive Empfindung, die durch
persönliches Handeln wie Erfolge oder
Höchstleistungen hervorgerufen wird
Glücklich zu sein, hängt in der Tat davon ab,
wie du dein Leben gestaltest bzw. wie
erfolgreich es für dich verläuft</a:t>
          </a:r>
        </a:p>
      </dsp:txBody>
      <dsp:txXfrm>
        <a:off x="7706873" y="49716"/>
        <a:ext cx="2580745" cy="1510843"/>
      </dsp:txXfrm>
    </dsp:sp>
    <dsp:sp modelId="{B449202B-3039-0E4A-B8A2-376EEDD4143A}">
      <dsp:nvSpPr>
        <dsp:cNvPr id="0" name=""/>
        <dsp:cNvSpPr/>
      </dsp:nvSpPr>
      <dsp:spPr>
        <a:xfrm rot="5400000">
          <a:off x="7200637" y="3283712"/>
          <a:ext cx="1997216" cy="240728"/>
        </a:xfrm>
        <a:prstGeom prst="rect">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62421A3-768C-A647-8D32-010EC9FF72B1}">
      <dsp:nvSpPr>
        <dsp:cNvPr id="0" name=""/>
        <dsp:cNvSpPr/>
      </dsp:nvSpPr>
      <dsp:spPr>
        <a:xfrm>
          <a:off x="7659868" y="2008778"/>
          <a:ext cx="2674755" cy="1604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de-DE" sz="800" kern="1200" dirty="0"/>
            <a:t> Du lernst dich selbst besser kennen und hast ein gesünderes Selbstbild. Du kannst besser mit Rückschlägen in deinem Leben umgehen. Du kannst Krisen und Probleme besser bewältigen.</a:t>
          </a:r>
        </a:p>
        <a:p>
          <a:pPr marL="0" lvl="0" indent="0" algn="ctr" defTabSz="355600">
            <a:lnSpc>
              <a:spcPct val="90000"/>
            </a:lnSpc>
            <a:spcBef>
              <a:spcPct val="0"/>
            </a:spcBef>
            <a:spcAft>
              <a:spcPct val="35000"/>
            </a:spcAft>
            <a:buNone/>
          </a:pPr>
          <a:endParaRPr lang="de-DE" sz="800" kern="1200" dirty="0"/>
        </a:p>
      </dsp:txBody>
      <dsp:txXfrm>
        <a:off x="7706873" y="2055783"/>
        <a:ext cx="2580745" cy="1510843"/>
      </dsp:txXfrm>
    </dsp:sp>
    <dsp:sp modelId="{397E4ADB-A131-A241-91B6-9C8714B9A834}">
      <dsp:nvSpPr>
        <dsp:cNvPr id="0" name=""/>
        <dsp:cNvSpPr/>
      </dsp:nvSpPr>
      <dsp:spPr>
        <a:xfrm>
          <a:off x="7659868" y="4014845"/>
          <a:ext cx="2674755" cy="1604853"/>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0480" tIns="30480" rIns="30480" bIns="30480" numCol="1" spcCol="1270" anchor="ctr" anchorCtr="0">
          <a:noAutofit/>
        </a:bodyPr>
        <a:lstStyle/>
        <a:p>
          <a:pPr marL="0" lvl="0" indent="0" algn="ctr" defTabSz="355600">
            <a:lnSpc>
              <a:spcPct val="90000"/>
            </a:lnSpc>
            <a:spcBef>
              <a:spcPct val="0"/>
            </a:spcBef>
            <a:spcAft>
              <a:spcPct val="35000"/>
            </a:spcAft>
            <a:buNone/>
          </a:pPr>
          <a:r>
            <a:rPr lang="de-DE" sz="800" kern="1200" dirty="0"/>
            <a:t>Ein charakterstarker Mensch kann die eigene Meinung vertreten, schreckt nicht zurück, anderen dabei auch mal zu widersprechen und lässt sich nicht verbiegen. In diesem Fall zeigt sich wahre Charakterstärke also erst dann, wenn verschiedene Charaktere aufeinander treffen.</a:t>
          </a:r>
        </a:p>
      </dsp:txBody>
      <dsp:txXfrm>
        <a:off x="7706873" y="4061850"/>
        <a:ext cx="2580745" cy="15108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BD947B1-3411-B64D-8716-456738DE250B}">
      <dsp:nvSpPr>
        <dsp:cNvPr id="0" name=""/>
        <dsp:cNvSpPr/>
      </dsp:nvSpPr>
      <dsp:spPr>
        <a:xfrm>
          <a:off x="3373548" y="0"/>
          <a:ext cx="3105025" cy="3105025"/>
        </a:xfrm>
        <a:prstGeom prst="triangl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t>Auslöser</a:t>
          </a:r>
        </a:p>
      </dsp:txBody>
      <dsp:txXfrm>
        <a:off x="4149804" y="1552513"/>
        <a:ext cx="1552513" cy="1552512"/>
      </dsp:txXfrm>
    </dsp:sp>
    <dsp:sp modelId="{8FCA8439-C4DD-E64D-8265-1F476FE425C9}">
      <dsp:nvSpPr>
        <dsp:cNvPr id="0" name=""/>
        <dsp:cNvSpPr/>
      </dsp:nvSpPr>
      <dsp:spPr>
        <a:xfrm>
          <a:off x="1821035" y="3105025"/>
          <a:ext cx="3105025" cy="3105025"/>
        </a:xfrm>
        <a:prstGeom prst="triangl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t>Belohnung </a:t>
          </a:r>
        </a:p>
      </dsp:txBody>
      <dsp:txXfrm>
        <a:off x="2597291" y="4657538"/>
        <a:ext cx="1552513" cy="1552512"/>
      </dsp:txXfrm>
    </dsp:sp>
    <dsp:sp modelId="{E06B98BF-4D5E-3C44-B1FB-5BE0308CAB71}">
      <dsp:nvSpPr>
        <dsp:cNvPr id="0" name=""/>
        <dsp:cNvSpPr/>
      </dsp:nvSpPr>
      <dsp:spPr>
        <a:xfrm rot="10800000">
          <a:off x="3373548" y="3105025"/>
          <a:ext cx="3105025" cy="3105025"/>
        </a:xfrm>
        <a:prstGeom prst="triangl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t>Handlung </a:t>
          </a:r>
        </a:p>
      </dsp:txBody>
      <dsp:txXfrm rot="10800000">
        <a:off x="4149804" y="3105025"/>
        <a:ext cx="1552513" cy="1552512"/>
      </dsp:txXfrm>
    </dsp:sp>
    <dsp:sp modelId="{56A86225-29CE-1448-A75E-1E6EF959591F}">
      <dsp:nvSpPr>
        <dsp:cNvPr id="0" name=""/>
        <dsp:cNvSpPr/>
      </dsp:nvSpPr>
      <dsp:spPr>
        <a:xfrm>
          <a:off x="4926060" y="3105025"/>
          <a:ext cx="3105025" cy="3105025"/>
        </a:xfrm>
        <a:prstGeom prst="triangle">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de-DE" sz="2100" kern="1200" dirty="0"/>
            <a:t>Routine </a:t>
          </a:r>
        </a:p>
      </dsp:txBody>
      <dsp:txXfrm>
        <a:off x="5702316" y="4657538"/>
        <a:ext cx="1552513" cy="1552512"/>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4">
  <dgm:title val=""/>
  <dgm:desc val=""/>
  <dgm:catLst>
    <dgm:cat type="pyramid" pri="4000"/>
    <dgm:cat type="relationship" pri="127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useDef="1">
    <dgm:dataModel>
      <dgm:ptLst/>
      <dgm:bg/>
      <dgm:whole/>
    </dgm:dataModel>
  </dgm:styleData>
  <dgm:clrData useDef="1">
    <dgm:dataModel>
      <dgm:ptLst/>
      <dgm:bg/>
      <dgm:whole/>
    </dgm:dataModel>
  </dgm:clrData>
  <dgm:layoutNode name="compositeShape">
    <dgm:varLst>
      <dgm:chMax val="9"/>
      <dgm:dir/>
      <dgm:resizeHandles val="exact"/>
    </dgm:varLst>
    <dgm:alg type="composite">
      <dgm:param type="ar" val="1"/>
    </dgm:alg>
    <dgm:shape xmlns:r="http://schemas.openxmlformats.org/officeDocument/2006/relationships" r:blip="">
      <dgm:adjLst/>
    </dgm:shape>
    <dgm:presOf/>
    <dgm:choose name="Name0">
      <dgm:if name="Name1" axis="ch" ptType="node" func="cnt" op="lte" val="4">
        <dgm:choose name="Name2">
          <dgm:if name="Name3" axis="ch" ptType="node" func="cnt" op="equ" val="1">
            <dgm:constrLst>
              <dgm:constr type="primFontSz" for="ch" ptType="node" op="equ" val="65"/>
              <dgm:constr type="t" for="ch" forName="triangle1"/>
              <dgm:constr type="l" for="ch" forName="triangle1"/>
              <dgm:constr type="h" for="ch" forName="triangle1" refType="h"/>
              <dgm:constr type="w" for="ch" forName="triangle1" refType="h"/>
            </dgm:constrLst>
          </dgm:if>
          <dgm:else name="Name4">
            <dgm:constrLst>
              <dgm:constr type="primFontSz" for="ch" ptType="node" op="equ" val="65"/>
              <dgm:constr type="t" for="ch" forName="triangle1"/>
              <dgm:constr type="l" for="ch" forName="triangle1" refType="h" fact="0.25"/>
              <dgm:constr type="h" for="ch" forName="triangle1" refType="h" fact="0.5"/>
              <dgm:constr type="w" for="ch" forName="triangle1" refType="h" fact="0.5"/>
              <dgm:constr type="t" for="ch" forName="triangle2" refType="h" fact="0.5"/>
              <dgm:constr type="l" for="ch" forName="triangle2"/>
              <dgm:constr type="h" for="ch" forName="triangle2" refType="h" fact="0.5"/>
              <dgm:constr type="w" for="ch" forName="triangle2" refType="h" fact="0.5"/>
              <dgm:constr type="t" for="ch" forName="triangle3" refType="h" fact="0.5"/>
              <dgm:constr type="l" for="ch" forName="triangle3" refType="h" fact="0.25"/>
              <dgm:constr type="h" for="ch" forName="triangle3" refType="h" fact="0.5"/>
              <dgm:constr type="w" for="ch" forName="triangle3" refType="h" fact="0.5"/>
              <dgm:constr type="t" for="ch" forName="triangle4" refType="h" fact="0.5"/>
              <dgm:constr type="l" for="ch" forName="triangle4" refType="h" fact="0.5"/>
              <dgm:constr type="h" for="ch" forName="triangle4" refType="h" fact="0.5"/>
              <dgm:constr type="w" for="ch" forName="triangle4" refType="h" fact="0.5"/>
            </dgm:constrLst>
          </dgm:else>
        </dgm:choose>
      </dgm:if>
      <dgm:else name="Name5">
        <dgm:constrLst>
          <dgm:constr type="primFontSz" for="ch" ptType="node" op="equ" val="65"/>
          <dgm:constr type="t" for="ch" forName="triangle1"/>
          <dgm:constr type="l" for="ch" forName="triangle1" refType="h" fact="0.33"/>
          <dgm:constr type="h" for="ch" forName="triangle1" refType="h" fact="0.33"/>
          <dgm:constr type="w" for="ch" forName="triangle1" refType="h" fact="0.33"/>
          <dgm:constr type="t" for="ch" forName="triangle2" refType="h" fact="0.33"/>
          <dgm:constr type="l" for="ch" forName="triangle2" refType="h" fact="0.165"/>
          <dgm:constr type="h" for="ch" forName="triangle2" refType="h" fact="0.33"/>
          <dgm:constr type="w" for="ch" forName="triangle2" refType="h" fact="0.33"/>
          <dgm:constr type="t" for="ch" forName="triangle3" refType="h" fact="0.33"/>
          <dgm:constr type="l" for="ch" forName="triangle3" refType="h" fact="0.33"/>
          <dgm:constr type="h" for="ch" forName="triangle3" refType="h" fact="0.33"/>
          <dgm:constr type="w" for="ch" forName="triangle3" refType="h" fact="0.33"/>
          <dgm:constr type="t" for="ch" forName="triangle4" refType="h" fact="0.33"/>
          <dgm:constr type="l" for="ch" forName="triangle4" refType="h" fact="0.495"/>
          <dgm:constr type="h" for="ch" forName="triangle4" refType="h" fact="0.33"/>
          <dgm:constr type="w" for="ch" forName="triangle4" refType="h" fact="0.33"/>
          <dgm:constr type="t" for="ch" forName="triangle5" refType="h" fact="0.66"/>
          <dgm:constr type="l" for="ch" forName="triangle5"/>
          <dgm:constr type="h" for="ch" forName="triangle5" refType="h" fact="0.33"/>
          <dgm:constr type="w" for="ch" forName="triangle5" refType="h" fact="0.33"/>
          <dgm:constr type="t" for="ch" forName="triangle6" refType="h" fact="0.66"/>
          <dgm:constr type="l" for="ch" forName="triangle6" refType="h" fact="0.165"/>
          <dgm:constr type="h" for="ch" forName="triangle6" refType="h" fact="0.33"/>
          <dgm:constr type="w" for="ch" forName="triangle6" refType="h" fact="0.33"/>
          <dgm:constr type="t" for="ch" forName="triangle7" refType="h" fact="0.66"/>
          <dgm:constr type="l" for="ch" forName="triangle7" refType="h" fact="0.33"/>
          <dgm:constr type="h" for="ch" forName="triangle7" refType="h" fact="0.33"/>
          <dgm:constr type="w" for="ch" forName="triangle7" refType="h" fact="0.33"/>
          <dgm:constr type="t" for="ch" forName="triangle8" refType="h" fact="0.66"/>
          <dgm:constr type="l" for="ch" forName="triangle8" refType="h" fact="0.495"/>
          <dgm:constr type="h" for="ch" forName="triangle8" refType="h" fact="0.33"/>
          <dgm:constr type="w" for="ch" forName="triangle8" refType="h" fact="0.33"/>
          <dgm:constr type="t" for="ch" forName="triangle9" refType="h" fact="0.66"/>
          <dgm:constr type="l" for="ch" forName="triangle9" refType="h" fact="0.66"/>
          <dgm:constr type="h" for="ch" forName="triangle9" refType="h" fact="0.33"/>
          <dgm:constr type="w" for="ch" forName="triangle9" refType="h" fact="0.33"/>
        </dgm:constrLst>
      </dgm:else>
    </dgm:choose>
    <dgm:ruleLst/>
    <dgm:choose name="Name6">
      <dgm:if name="Name7" axis="ch" ptType="node" func="cnt" op="gte" val="1">
        <dgm:layoutNode name="triangle1" styleLbl="node1">
          <dgm:varLst>
            <dgm:bulletEnabled val="1"/>
          </dgm:varLst>
          <dgm:alg type="tx">
            <dgm:param type="txAnchorVertCh" val="mid"/>
          </dgm:alg>
          <dgm:shape xmlns:r="http://schemas.openxmlformats.org/officeDocument/2006/relationships" type="triangle" r:blip="">
            <dgm:adjLst/>
          </dgm:shape>
          <dgm:presOf axis="ch desOrSelf"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8"/>
    </dgm:choose>
    <dgm:choose name="Name9">
      <dgm:if name="Name10" axis="ch" ptType="node" func="cnt" op="gte" val="2">
        <dgm:layoutNode name="triangle2" styleLbl="node1">
          <dgm:varLst>
            <dgm:bulletEnabled val="1"/>
          </dgm:varLst>
          <dgm:alg type="tx">
            <dgm:param type="txAnchorVertCh" val="mid"/>
          </dgm:alg>
          <dgm:shape xmlns:r="http://schemas.openxmlformats.org/officeDocument/2006/relationships" type="triangle" r:blip="">
            <dgm:adjLst/>
          </dgm:shape>
          <dgm:choose name="Name11">
            <dgm:if name="Name12" func="var" arg="dir" op="equ" val="norm">
              <dgm:presOf axis="ch desOrSelf" ptType="node node" st="2 1" cnt="1 0"/>
            </dgm:if>
            <dgm:else name="Name13">
              <dgm:presOf axis="ch desOrSelf" ptType="node node" st="4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3" styleLbl="node1">
          <dgm:varLst>
            <dgm:bulletEnabled val="1"/>
          </dgm:varLst>
          <dgm:alg type="tx">
            <dgm:param type="txAnchorVertCh" val="mid"/>
          </dgm:alg>
          <dgm:shape xmlns:r="http://schemas.openxmlformats.org/officeDocument/2006/relationships" rot="180" type="triangle" r:blip="">
            <dgm:adjLst/>
          </dgm:shape>
          <dgm:presOf axis="ch desOrSelf"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4" styleLbl="node1">
          <dgm:varLst>
            <dgm:bulletEnabled val="1"/>
          </dgm:varLst>
          <dgm:alg type="tx">
            <dgm:param type="txAnchorVertCh" val="mid"/>
          </dgm:alg>
          <dgm:shape xmlns:r="http://schemas.openxmlformats.org/officeDocument/2006/relationships" type="triangle" r:blip="">
            <dgm:adjLst/>
          </dgm:shape>
          <dgm:choose name="Name14">
            <dgm:if name="Name15" func="var" arg="dir" op="equ" val="norm">
              <dgm:presOf axis="ch desOrSelf" ptType="node node" st="4 1" cnt="1 0"/>
            </dgm:if>
            <dgm:else name="Name16">
              <dgm:presOf axis="ch desOrSelf" ptType="node node" st="2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7"/>
    </dgm:choose>
    <dgm:choose name="Name18">
      <dgm:if name="Name19" axis="ch" ptType="node" func="cnt" op="gte" val="5">
        <dgm:layoutNode name="triangle5" styleLbl="node1">
          <dgm:varLst>
            <dgm:bulletEnabled val="1"/>
          </dgm:varLst>
          <dgm:alg type="tx">
            <dgm:param type="txAnchorVertCh" val="mid"/>
          </dgm:alg>
          <dgm:shape xmlns:r="http://schemas.openxmlformats.org/officeDocument/2006/relationships" type="triangle" r:blip="">
            <dgm:adjLst/>
          </dgm:shape>
          <dgm:choose name="Name20">
            <dgm:if name="Name21" func="var" arg="dir" op="equ" val="norm">
              <dgm:presOf axis="ch desOrSelf" ptType="node node" st="5 1" cnt="1 0"/>
            </dgm:if>
            <dgm:else name="Name22">
              <dgm:presOf axis="ch desOrSelf" ptType="node node" st="9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6" styleLbl="node1">
          <dgm:varLst>
            <dgm:bulletEnabled val="1"/>
          </dgm:varLst>
          <dgm:alg type="tx">
            <dgm:param type="txAnchorVertCh" val="mid"/>
          </dgm:alg>
          <dgm:shape xmlns:r="http://schemas.openxmlformats.org/officeDocument/2006/relationships" rot="180" type="triangle" r:blip="">
            <dgm:adjLst/>
          </dgm:shape>
          <dgm:choose name="Name23">
            <dgm:if name="Name24" func="var" arg="dir" op="equ" val="norm">
              <dgm:presOf axis="ch desOrSelf" ptType="node node" st="6 1" cnt="1 0"/>
            </dgm:if>
            <dgm:else name="Name25">
              <dgm:presOf axis="ch desOrSelf" ptType="node node" st="8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7" styleLbl="node1">
          <dgm:varLst>
            <dgm:bulletEnabled val="1"/>
          </dgm:varLst>
          <dgm:alg type="tx">
            <dgm:param type="txAnchorVertCh" val="mid"/>
          </dgm:alg>
          <dgm:shape xmlns:r="http://schemas.openxmlformats.org/officeDocument/2006/relationships" type="triangle" r:blip="">
            <dgm:adjLst/>
          </dgm:shape>
          <dgm:presOf axis="ch desOrSelf" ptType="node node" st="7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8" styleLbl="node1">
          <dgm:varLst>
            <dgm:bulletEnabled val="1"/>
          </dgm:varLst>
          <dgm:alg type="tx">
            <dgm:param type="txAnchorVertCh" val="mid"/>
          </dgm:alg>
          <dgm:shape xmlns:r="http://schemas.openxmlformats.org/officeDocument/2006/relationships" rot="180" type="triangle" r:blip="">
            <dgm:adjLst/>
          </dgm:shape>
          <dgm:choose name="Name26">
            <dgm:if name="Name27" func="var" arg="dir" op="equ" val="norm">
              <dgm:presOf axis="ch desOrSelf" ptType="node node" st="8 1" cnt="1 0"/>
            </dgm:if>
            <dgm:else name="Name28">
              <dgm:presOf axis="ch desOrSelf" ptType="node node" st="6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triangle9" styleLbl="node1">
          <dgm:varLst>
            <dgm:bulletEnabled val="1"/>
          </dgm:varLst>
          <dgm:alg type="tx">
            <dgm:param type="txAnchorVertCh" val="mid"/>
          </dgm:alg>
          <dgm:shape xmlns:r="http://schemas.openxmlformats.org/officeDocument/2006/relationships" type="triangle" r:blip="">
            <dgm:adjLst/>
          </dgm:shape>
          <dgm:choose name="Name29">
            <dgm:if name="Name30" func="var" arg="dir" op="equ" val="norm">
              <dgm:presOf axis="ch desOrSelf" ptType="node node" st="9 1" cnt="1 0"/>
            </dgm:if>
            <dgm:else name="Name31">
              <dgm:presOf axis="ch desOrSelf" ptType="node node" st="5 1" cnt="1 0"/>
            </dgm:else>
          </dgm:choos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2"/>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E4B81A0-30B6-9C49-BFB0-ECF127CB400F}" type="datetimeFigureOut">
              <a:rPr lang="de-DE" smtClean="0"/>
              <a:t>07.05.2023</a:t>
            </a:fld>
            <a:endParaRPr lang="de-DE"/>
          </a:p>
        </p:txBody>
      </p:sp>
      <p:sp>
        <p:nvSpPr>
          <p:cNvPr id="4" name="Folienbildplatzhalt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de-DE"/>
          </a:p>
        </p:txBody>
      </p:sp>
      <p:sp>
        <p:nvSpPr>
          <p:cNvPr id="5" name="Notizenplatzhalt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p>
        </p:txBody>
      </p:sp>
      <p:sp>
        <p:nvSpPr>
          <p:cNvPr id="6" name="Fußzeilenplatzhalt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de-DE"/>
          </a:p>
        </p:txBody>
      </p:sp>
      <p:sp>
        <p:nvSpPr>
          <p:cNvPr id="7" name="Foliennummernplatzhalt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83746D-2D37-A145-A2AE-120E7B4460A0}" type="slidenum">
              <a:rPr lang="de-DE" smtClean="0"/>
              <a:t>‹Nr.›</a:t>
            </a:fld>
            <a:endParaRPr lang="de-DE"/>
          </a:p>
        </p:txBody>
      </p:sp>
    </p:spTree>
    <p:extLst>
      <p:ext uri="{BB962C8B-B14F-4D97-AF65-F5344CB8AC3E}">
        <p14:creationId xmlns:p14="http://schemas.microsoft.com/office/powerpoint/2010/main" val="24511697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Neues lernen </a:t>
            </a:r>
          </a:p>
          <a:p>
            <a:r>
              <a:rPr lang="de-DE" dirty="0"/>
              <a:t>Routinen </a:t>
            </a:r>
          </a:p>
          <a:p>
            <a:r>
              <a:rPr lang="de-DE" dirty="0"/>
              <a:t>Dankbarkeit </a:t>
            </a:r>
          </a:p>
          <a:p>
            <a:r>
              <a:rPr lang="de-DE" dirty="0"/>
              <a:t>Persönlichkeitsentwicklung</a:t>
            </a:r>
          </a:p>
        </p:txBody>
      </p:sp>
      <p:sp>
        <p:nvSpPr>
          <p:cNvPr id="4" name="Foliennummernplatzhalter 3"/>
          <p:cNvSpPr>
            <a:spLocks noGrp="1"/>
          </p:cNvSpPr>
          <p:nvPr>
            <p:ph type="sldNum" sz="quarter" idx="5"/>
          </p:nvPr>
        </p:nvSpPr>
        <p:spPr/>
        <p:txBody>
          <a:bodyPr/>
          <a:lstStyle/>
          <a:p>
            <a:fld id="{0D83746D-2D37-A145-A2AE-120E7B4460A0}" type="slidenum">
              <a:rPr lang="de-DE" smtClean="0"/>
              <a:t>1</a:t>
            </a:fld>
            <a:endParaRPr lang="de-DE"/>
          </a:p>
        </p:txBody>
      </p:sp>
    </p:spTree>
    <p:extLst>
      <p:ext uri="{BB962C8B-B14F-4D97-AF65-F5344CB8AC3E}">
        <p14:creationId xmlns:p14="http://schemas.microsoft.com/office/powerpoint/2010/main" val="3536012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Die Selbsterkenntnis, Selbstakzeptanz und die Selbstveränderung. Dabei sind alle drei Bausteine voneinander abhängig und verfolgen gemeinsam das Ziel, die Persönlichkeit so weiterzuentwickeln, dass das Individuum handlungsfähiger und unabhängiger wird.</a:t>
            </a:r>
          </a:p>
        </p:txBody>
      </p:sp>
      <p:sp>
        <p:nvSpPr>
          <p:cNvPr id="4" name="Foliennummernplatzhalter 3"/>
          <p:cNvSpPr>
            <a:spLocks noGrp="1"/>
          </p:cNvSpPr>
          <p:nvPr>
            <p:ph type="sldNum" sz="quarter" idx="5"/>
          </p:nvPr>
        </p:nvSpPr>
        <p:spPr/>
        <p:txBody>
          <a:bodyPr/>
          <a:lstStyle/>
          <a:p>
            <a:fld id="{0D83746D-2D37-A145-A2AE-120E7B4460A0}" type="slidenum">
              <a:rPr lang="de-DE" smtClean="0"/>
              <a:t>2</a:t>
            </a:fld>
            <a:endParaRPr lang="de-DE"/>
          </a:p>
        </p:txBody>
      </p:sp>
    </p:spTree>
    <p:extLst>
      <p:ext uri="{BB962C8B-B14F-4D97-AF65-F5344CB8AC3E}">
        <p14:creationId xmlns:p14="http://schemas.microsoft.com/office/powerpoint/2010/main" val="29720001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de-DE"/>
              <a:t>Mastertitelformat bearbeiten</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DE"/>
              <a:t>Master-Untertitelformat bearbeiten</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5923F103-BC34-4FE4-A40E-EDDEECFDA5D0}" type="datetimeFigureOut">
              <a:rPr lang="en-US" dirty="0"/>
              <a:pPr/>
              <a:t>5/7/2023</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1681313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p:txBody>
          <a:bodyPr/>
          <a:lstStyle/>
          <a:p>
            <a:fld id="{19C9CA7B-DFD4-44B5-8C60-D14B8CD1FB59}" type="datetimeFigureOut">
              <a:rPr lang="en-US" dirty="0"/>
              <a:t>5/7/2023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5845149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Abschnitts-&#10;überschrift">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F34E6425-0181-43F2-84FC-787E803FD2F8}" type="datetimeFigureOut">
              <a:rPr lang="en-US" dirty="0"/>
              <a:t>5/7/2023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017618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de-DE"/>
              <a:t>Mastertitelformat bearbeiten</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Date Placeholder 4"/>
          <p:cNvSpPr>
            <a:spLocks noGrp="1"/>
          </p:cNvSpPr>
          <p:nvPr>
            <p:ph type="dt" sz="half" idx="10"/>
          </p:nvPr>
        </p:nvSpPr>
        <p:spPr/>
        <p:txBody>
          <a:bodyPr/>
          <a:lstStyle/>
          <a:p>
            <a:fld id="{3BDB8791-F1B0-41E7-B7FD-A781E65C4266}" type="datetimeFigureOut">
              <a:rPr lang="en-US" dirty="0"/>
              <a:t>5/7/2023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8447882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de-DE"/>
              <a:t>Mastertitelformat bearbeiten</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7" name="Date Placeholder 6"/>
          <p:cNvSpPr>
            <a:spLocks noGrp="1"/>
          </p:cNvSpPr>
          <p:nvPr>
            <p:ph type="dt" sz="half" idx="10"/>
          </p:nvPr>
        </p:nvSpPr>
        <p:spPr/>
        <p:txBody>
          <a:bodyPr/>
          <a:lstStyle/>
          <a:p>
            <a:fld id="{5FDD63B2-E120-4ED8-B27B-C685F510A5FE}" type="datetimeFigureOut">
              <a:rPr lang="en-US" dirty="0"/>
              <a:t>5/7/2023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7910525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de-DE"/>
              <a:t>Mastertitelformat bearbeiten</a:t>
            </a:r>
            <a:endParaRPr lang="en-US" dirty="0"/>
          </a:p>
        </p:txBody>
      </p:sp>
      <p:sp>
        <p:nvSpPr>
          <p:cNvPr id="3" name="Date Placeholder 2"/>
          <p:cNvSpPr>
            <a:spLocks noGrp="1"/>
          </p:cNvSpPr>
          <p:nvPr>
            <p:ph type="dt" sz="half" idx="10"/>
          </p:nvPr>
        </p:nvSpPr>
        <p:spPr/>
        <p:txBody>
          <a:bodyPr/>
          <a:lstStyle/>
          <a:p>
            <a:fld id="{7AA18ACC-A947-437B-A130-35BD54FDF1E9}" type="datetimeFigureOut">
              <a:rPr lang="en-US" dirty="0"/>
              <a:t>5/7/2023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33932553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Leer">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C8D7E02-BCB8-4D50-A234-369438C08659}" type="datetimeFigureOut">
              <a:rPr lang="en-US" dirty="0"/>
              <a:t>5/7/2023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8936773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Inhalt mit Überschrif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de-DE"/>
              <a:t>Mastertitelformat bearbeiten</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76E86A4C-8E40-4F87-A4F0-01A0687C5742}" type="datetimeFigureOut">
              <a:rPr lang="en-US" dirty="0"/>
              <a:t>5/7/2023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5536046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ild mit Überschrif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de-DE"/>
              <a:t>Mastertitelformat bearbeiten</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de-DE"/>
              <a:t>Bild durch Klicken auf Symbol hinzufügen</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35E72C73-2D91-4E12-BA25-F0AA0C03599B}" type="datetimeFigureOut">
              <a:rPr lang="en-US" dirty="0"/>
              <a:t>5/7/2023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5887083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abild mit Beschriftung">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de-DE"/>
              <a:t>Mastertitelformat bearbeiten</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Date Placeholder 4"/>
          <p:cNvSpPr>
            <a:spLocks noGrp="1"/>
          </p:cNvSpPr>
          <p:nvPr>
            <p:ph type="dt" sz="half" idx="10"/>
          </p:nvPr>
        </p:nvSpPr>
        <p:spPr/>
        <p:txBody>
          <a:bodyPr/>
          <a:lstStyle/>
          <a:p>
            <a:fld id="{923A1CC3-2375-41D4-9E03-427CAF2A4C1A}" type="datetimeFigureOut">
              <a:rPr lang="en-US" dirty="0"/>
              <a:t>5/7/2023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6809865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el und Beschriftung">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de-DE"/>
              <a:t>Mastertitelformat bearbeiten</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AFF16868-8199-4C2C-A5B1-63AEE139F88E}" type="datetimeFigureOut">
              <a:rPr lang="en-US" dirty="0"/>
              <a:t>5/7/2023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12362165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Zitat mit Beschriftung">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de-DE"/>
              <a:t>Mastertitelformat bearbeiten</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4" name="Date Placeholder 3"/>
          <p:cNvSpPr>
            <a:spLocks noGrp="1"/>
          </p:cNvSpPr>
          <p:nvPr>
            <p:ph type="dt" sz="half" idx="10"/>
          </p:nvPr>
        </p:nvSpPr>
        <p:spPr/>
        <p:txBody>
          <a:bodyPr/>
          <a:lstStyle/>
          <a:p>
            <a:fld id="{AAD9FF7F-6988-44CC-821B-644E70CD2F73}" type="datetimeFigureOut">
              <a:rPr lang="en-US" dirty="0"/>
              <a:t>5/7/2023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76145294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nskarte">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de-DE"/>
              <a:t>Mastertitelformat bearbeiten</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DE"/>
              <a:t>Mastertextformat bearbeiten</a:t>
            </a:r>
          </a:p>
        </p:txBody>
      </p:sp>
      <p:sp>
        <p:nvSpPr>
          <p:cNvPr id="4" name="Date Placeholder 3"/>
          <p:cNvSpPr>
            <a:spLocks noGrp="1"/>
          </p:cNvSpPr>
          <p:nvPr>
            <p:ph type="dt" sz="half" idx="10"/>
          </p:nvPr>
        </p:nvSpPr>
        <p:spPr/>
        <p:txBody>
          <a:bodyPr/>
          <a:lstStyle/>
          <a:p>
            <a:fld id="{5C12C299-16B2-4475-990D-751901EACC14}" type="datetimeFigureOut">
              <a:rPr lang="en-US" dirty="0"/>
              <a:t>5/7/2023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62630637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Spalt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a:t>Mastertitelformat bearbeiten</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9FE86839-B9D8-4651-8783-F325ECE74E65}" type="datetimeFigureOut">
              <a:rPr lang="en-US" dirty="0"/>
              <a:t>5/7/2023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9071704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Bildspalte">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de-DE"/>
              <a:t>Mastertitelformat bearbeiten</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DE"/>
              <a:t>Mastertextformat bearbeiten</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de-DE"/>
              <a:t>Bild durch Klicken auf Symbol hinzufügen</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DE"/>
              <a:t>Mastertextformat bearbeiten</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FD484F64-32F6-45C5-931F-ADC1662401D0}" type="datetimeFigureOut">
              <a:rPr lang="en-US" dirty="0"/>
              <a:t>5/7/2023</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75781443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de-DE"/>
              <a:t>Mastertitelformat bearbeiten</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53086D93-FCAC-47E0-A2EE-787E62CA814C}" type="datetimeFigureOut">
              <a:rPr lang="en-US" dirty="0"/>
              <a:t>5/7/2023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9109744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kaler Titel u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de-DE"/>
              <a:t>Mastertitelformat bearbeiten</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CDA879A6-0FD0-4734-A311-86BFCA472E6E}" type="datetimeFigureOut">
              <a:rPr lang="en-US" dirty="0"/>
              <a:t>5/7/2023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27904855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jpe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de-DE"/>
              <a:t>Mastertitelformat bearbeiten</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2BE451C3-0FF4-47C4-B829-773ADF60F88C}" type="datetimeFigureOut">
              <a:rPr lang="en-US" dirty="0"/>
              <a:t>5/7/2023</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‹Nr.›</a:t>
            </a:fld>
            <a:endParaRPr lang="en-US" dirty="0"/>
          </a:p>
        </p:txBody>
      </p:sp>
    </p:spTree>
    <p:extLst>
      <p:ext uri="{BB962C8B-B14F-4D97-AF65-F5344CB8AC3E}">
        <p14:creationId xmlns:p14="http://schemas.microsoft.com/office/powerpoint/2010/main" val="710908441"/>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74" r:id="rId5"/>
    <p:sldLayoutId id="2147483675" r:id="rId6"/>
    <p:sldLayoutId id="2147483676" r:id="rId7"/>
    <p:sldLayoutId id="2147483677" r:id="rId8"/>
    <p:sldLayoutId id="2147483678" r:id="rId9"/>
    <p:sldLayoutId id="2147483679" r:id="rId10"/>
    <p:sldLayoutId id="2147483680" r:id="rId11"/>
    <p:sldLayoutId id="2147483681" r:id="rId12"/>
    <p:sldLayoutId id="2147483682" r:id="rId13"/>
    <p:sldLayoutId id="2147483683" r:id="rId14"/>
    <p:sldLayoutId id="2147483684" r:id="rId15"/>
    <p:sldLayoutId id="2147483685" r:id="rId16"/>
    <p:sldLayoutId id="2147483686"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jpeg" /><Relationship Id="rId3" Type="http://schemas.openxmlformats.org/officeDocument/2006/relationships/diagramData" Target="../diagrams/data1.xml" /><Relationship Id="rId7" Type="http://schemas.microsoft.com/office/2007/relationships/diagramDrawing" Target="../diagrams/drawing1.xml" /><Relationship Id="rId2" Type="http://schemas.openxmlformats.org/officeDocument/2006/relationships/notesSlide" Target="../notesSlides/notesSlide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2.xml" /><Relationship Id="rId7" Type="http://schemas.microsoft.com/office/2007/relationships/diagramDrawing" Target="../diagrams/drawing2.xml" /><Relationship Id="rId2" Type="http://schemas.openxmlformats.org/officeDocument/2006/relationships/notesSlide" Target="../notesSlides/notesSlide2.xml" /><Relationship Id="rId1" Type="http://schemas.openxmlformats.org/officeDocument/2006/relationships/slideLayout" Target="../slideLayouts/slideLayout7.xml" /><Relationship Id="rId6" Type="http://schemas.openxmlformats.org/officeDocument/2006/relationships/diagramColors" Target="../diagrams/colors2.xml" /><Relationship Id="rId5" Type="http://schemas.openxmlformats.org/officeDocument/2006/relationships/diagramQuickStyle" Target="../diagrams/quickStyle2.xml" /><Relationship Id="rId4" Type="http://schemas.openxmlformats.org/officeDocument/2006/relationships/diagramLayout" Target="../diagrams/layout2.xml" /></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3.xml" /><Relationship Id="rId2" Type="http://schemas.openxmlformats.org/officeDocument/2006/relationships/diagramData" Target="../diagrams/data3.xml" /><Relationship Id="rId1" Type="http://schemas.openxmlformats.org/officeDocument/2006/relationships/slideLayout" Target="../slideLayouts/slideLayout7.xml" /><Relationship Id="rId6" Type="http://schemas.microsoft.com/office/2007/relationships/diagramDrawing" Target="../diagrams/drawing3.xml" /><Relationship Id="rId5" Type="http://schemas.openxmlformats.org/officeDocument/2006/relationships/diagramColors" Target="../diagrams/colors3.xml" /><Relationship Id="rId4" Type="http://schemas.openxmlformats.org/officeDocument/2006/relationships/diagramQuickStyle" Target="../diagrams/quickStyle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D4CEB3F-A670-EB97-72E1-FAE98DC76E94}"/>
              </a:ext>
            </a:extLst>
          </p:cNvPr>
          <p:cNvSpPr>
            <a:spLocks noGrp="1"/>
          </p:cNvSpPr>
          <p:nvPr>
            <p:ph type="title"/>
          </p:nvPr>
        </p:nvSpPr>
        <p:spPr/>
        <p:txBody>
          <a:bodyPr/>
          <a:lstStyle/>
          <a:p>
            <a:r>
              <a:rPr lang="de-DE" dirty="0"/>
              <a:t>Welche Bereiche sind mir wichtig?</a:t>
            </a:r>
          </a:p>
        </p:txBody>
      </p:sp>
      <p:graphicFrame>
        <p:nvGraphicFramePr>
          <p:cNvPr id="4" name="Diagramm 4">
            <a:extLst>
              <a:ext uri="{FF2B5EF4-FFF2-40B4-BE49-F238E27FC236}">
                <a16:creationId xmlns:a16="http://schemas.microsoft.com/office/drawing/2014/main" id="{53F51B63-C45F-017E-1F52-030F85336FE2}"/>
              </a:ext>
            </a:extLst>
          </p:cNvPr>
          <p:cNvGraphicFramePr>
            <a:graphicFrameLocks noGrp="1"/>
          </p:cNvGraphicFramePr>
          <p:nvPr>
            <p:ph idx="1"/>
            <p:extLst>
              <p:ext uri="{D42A27DB-BD31-4B8C-83A1-F6EECF244321}">
                <p14:modId xmlns:p14="http://schemas.microsoft.com/office/powerpoint/2010/main" val="2008776664"/>
              </p:ext>
            </p:extLst>
          </p:nvPr>
        </p:nvGraphicFramePr>
        <p:xfrm>
          <a:off x="443346" y="2745124"/>
          <a:ext cx="6059054" cy="3416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Grafik 5">
            <a:extLst>
              <a:ext uri="{FF2B5EF4-FFF2-40B4-BE49-F238E27FC236}">
                <a16:creationId xmlns:a16="http://schemas.microsoft.com/office/drawing/2014/main" id="{D8D6D9F3-8E84-C073-F66F-CB7D742A6AF2}"/>
              </a:ext>
            </a:extLst>
          </p:cNvPr>
          <p:cNvPicPr>
            <a:picLocks noChangeAspect="1"/>
          </p:cNvPicPr>
          <p:nvPr/>
        </p:nvPicPr>
        <p:blipFill>
          <a:blip r:embed="rId8"/>
          <a:stretch>
            <a:fillRect/>
          </a:stretch>
        </p:blipFill>
        <p:spPr>
          <a:xfrm>
            <a:off x="6884169" y="2745124"/>
            <a:ext cx="4605867" cy="3302578"/>
          </a:xfrm>
          <a:prstGeom prst="rect">
            <a:avLst/>
          </a:prstGeom>
        </p:spPr>
      </p:pic>
    </p:spTree>
    <p:extLst>
      <p:ext uri="{BB962C8B-B14F-4D97-AF65-F5344CB8AC3E}">
        <p14:creationId xmlns:p14="http://schemas.microsoft.com/office/powerpoint/2010/main" val="25406732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m 1">
            <a:extLst>
              <a:ext uri="{FF2B5EF4-FFF2-40B4-BE49-F238E27FC236}">
                <a16:creationId xmlns:a16="http://schemas.microsoft.com/office/drawing/2014/main" id="{5B6C1790-3546-0606-2D1D-8C650CD0150D}"/>
              </a:ext>
            </a:extLst>
          </p:cNvPr>
          <p:cNvGraphicFramePr/>
          <p:nvPr>
            <p:extLst>
              <p:ext uri="{D42A27DB-BD31-4B8C-83A1-F6EECF244321}">
                <p14:modId xmlns:p14="http://schemas.microsoft.com/office/powerpoint/2010/main" val="3678838550"/>
              </p:ext>
            </p:extLst>
          </p:nvPr>
        </p:nvGraphicFramePr>
        <p:xfrm>
          <a:off x="-187410" y="584426"/>
          <a:ext cx="10879643" cy="562241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6919944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2"/>
        </a:solidFill>
        <a:effectLst/>
      </p:bgPr>
    </p:bg>
    <p:spTree>
      <p:nvGrpSpPr>
        <p:cNvPr id="1" name=""/>
        <p:cNvGrpSpPr/>
        <p:nvPr/>
      </p:nvGrpSpPr>
      <p:grpSpPr>
        <a:xfrm>
          <a:off x="0" y="0"/>
          <a:ext cx="0" cy="0"/>
          <a:chOff x="0" y="0"/>
          <a:chExt cx="0" cy="0"/>
        </a:xfrm>
      </p:grpSpPr>
      <p:graphicFrame>
        <p:nvGraphicFramePr>
          <p:cNvPr id="2" name="Diagramm 1">
            <a:extLst>
              <a:ext uri="{FF2B5EF4-FFF2-40B4-BE49-F238E27FC236}">
                <a16:creationId xmlns:a16="http://schemas.microsoft.com/office/drawing/2014/main" id="{96917361-C9B9-4A72-DBD3-1131AE0B2076}"/>
              </a:ext>
            </a:extLst>
          </p:cNvPr>
          <p:cNvGraphicFramePr/>
          <p:nvPr>
            <p:extLst>
              <p:ext uri="{D42A27DB-BD31-4B8C-83A1-F6EECF244321}">
                <p14:modId xmlns:p14="http://schemas.microsoft.com/office/powerpoint/2010/main" val="3571352797"/>
              </p:ext>
            </p:extLst>
          </p:nvPr>
        </p:nvGraphicFramePr>
        <p:xfrm>
          <a:off x="-1692744" y="323975"/>
          <a:ext cx="9852121" cy="62100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Legende: mit Pfeil nach links 2">
            <a:extLst>
              <a:ext uri="{FF2B5EF4-FFF2-40B4-BE49-F238E27FC236}">
                <a16:creationId xmlns:a16="http://schemas.microsoft.com/office/drawing/2014/main" id="{A3BBE382-46DC-72B7-91D2-58A10F1A4F06}"/>
              </a:ext>
            </a:extLst>
          </p:cNvPr>
          <p:cNvSpPr/>
          <p:nvPr/>
        </p:nvSpPr>
        <p:spPr>
          <a:xfrm>
            <a:off x="5598247" y="2078990"/>
            <a:ext cx="5647194" cy="3597665"/>
          </a:xfrm>
          <a:prstGeom prst="leftArrowCallou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de-DE" dirty="0"/>
              <a:t>Routinen entwickeln: Struktur
schaffen und Gewohnheiten lernen
Routinen bilden sich heraus, wenn wir uns in
einer bestimmten Situation immer gleich
verhalten. </a:t>
            </a:r>
          </a:p>
        </p:txBody>
      </p:sp>
    </p:spTree>
    <p:extLst>
      <p:ext uri="{BB962C8B-B14F-4D97-AF65-F5344CB8AC3E}">
        <p14:creationId xmlns:p14="http://schemas.microsoft.com/office/powerpoint/2010/main" val="16698963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 /></Relationships>
</file>

<file path=ppt/theme/theme1.xml><?xml version="1.0" encoding="utf-8"?>
<a:theme xmlns:a="http://schemas.openxmlformats.org/drawingml/2006/main" name="TF10001029">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name="TF10001029" id="{ED3996BA-162B-43C7-B0E2-A5CA4E649741}" vid="{187088E4-27D7-4455-856F-4A44258D82E2}"/>
    </a:ext>
  </a:extLst>
</a:theme>
</file>

<file path=ppt/theme/theme2.xml><?xml version="1.0" encoding="utf-8"?>
<a:theme xmlns:a="http://schemas.openxmlformats.org/drawingml/2006/main" name="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Breitbild</PresentationFormat>
  <Slides>3</Slides>
  <Notes>2</Notes>
  <HiddenSlides>0</HiddenSlides>
  <ScaleCrop>false</ScaleCrop>
  <HeadingPairs>
    <vt:vector size="4" baseType="variant">
      <vt:variant>
        <vt:lpstr>Design</vt:lpstr>
      </vt:variant>
      <vt:variant>
        <vt:i4>1</vt:i4>
      </vt:variant>
      <vt:variant>
        <vt:lpstr>Folientitel</vt:lpstr>
      </vt:variant>
      <vt:variant>
        <vt:i4>3</vt:i4>
      </vt:variant>
    </vt:vector>
  </HeadingPairs>
  <TitlesOfParts>
    <vt:vector size="4" baseType="lpstr">
      <vt:lpstr>TF10001029</vt:lpstr>
      <vt:lpstr>Welche Bereiche sind mir wichtig?</vt:lpstr>
      <vt:lpstr>PowerPoint-Präsentation</vt:lpstr>
      <vt:lpstr>PowerPoint-Präsentation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Mein neues ich…</dc:title>
  <dc:creator>jasminbruck570@gmail.com</dc:creator>
  <cp:lastModifiedBy>jasminbruck570@gmail.com</cp:lastModifiedBy>
  <cp:revision>3</cp:revision>
  <dcterms:created xsi:type="dcterms:W3CDTF">2023-04-30T23:38:01Z</dcterms:created>
  <dcterms:modified xsi:type="dcterms:W3CDTF">2023-05-07T07:58:45Z</dcterms:modified>
</cp:coreProperties>
</file>