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81012e81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81012e81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81012e81c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81012e81c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81012e83e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81012e83e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81012e83e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81012e83e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81012e83e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81012e83e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81012e83e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81012e83e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c96008922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c96008922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c96008922d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c96008922d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lexica.art/" TargetMode="External"/><Relationship Id="rId4" Type="http://schemas.openxmlformats.org/officeDocument/2006/relationships/hyperlink" Target="https://www.krea.ai/" TargetMode="External"/><Relationship Id="rId5" Type="http://schemas.openxmlformats.org/officeDocument/2006/relationships/hyperlink" Target="https://promptomania.com/" TargetMode="External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thispersondoesnotexist.com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mage.space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reator.nightcafe.studio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tackdiary.com/stable-diffusion-resources/" TargetMode="External"/><Relationship Id="rId4" Type="http://schemas.openxmlformats.org/officeDocument/2006/relationships/hyperlink" Target="https://gorgeous.adityashankar.xyz/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replicate.com/methexis-inc/img2prompt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huggingface.co/spaces/camenduru/webui" TargetMode="External"/><Relationship Id="rId4" Type="http://schemas.openxmlformats.org/officeDocument/2006/relationships/hyperlink" Target="https://app.dreamup.ai/" TargetMode="External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קישורים מועילים</a:t>
            </a:r>
            <a:br>
              <a:rPr lang="iw"/>
            </a:br>
            <a:r>
              <a:rPr lang="iw"/>
              <a:t>אמנות הפעפוע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6944"/>
              <a:t>קורס בניית תמונות בבינה מלאכותית בעזרת Stable Diffusion"</a:t>
            </a:r>
            <a:endParaRPr sz="6944"/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w" sz="6944"/>
              <a:t>עדן אוריון</a:t>
            </a:r>
            <a:endParaRPr sz="6944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אתרי פרומפטים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 u="sng">
                <a:solidFill>
                  <a:schemeClr val="hlink"/>
                </a:solidFill>
                <a:hlinkClick r:id="rId3"/>
              </a:rPr>
              <a:t>Lexica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w" u="sng">
                <a:solidFill>
                  <a:schemeClr val="hlink"/>
                </a:solidFill>
                <a:hlinkClick r:id="rId4"/>
              </a:rPr>
              <a:t>KREA</a:t>
            </a:r>
            <a:endParaRPr/>
          </a:p>
          <a:p>
            <a:pPr indent="0" lvl="0" marL="0" rtl="1" algn="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iw" u="sng">
                <a:solidFill>
                  <a:schemeClr val="hlink"/>
                </a:solidFill>
                <a:hlinkClick r:id="rId5"/>
              </a:rPr>
              <a:t>בונה פרומפטים - PromptoMania</a:t>
            </a:r>
            <a:endParaRPr b="1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170125"/>
            <a:ext cx="4267200" cy="2727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תמונות פנים של אנשים שלא קיימים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אתר שמציג עם כל רענון של הדף, פנים שלא קיימות במציאות .</a:t>
            </a:r>
            <a:br>
              <a:rPr lang="iw"/>
            </a:br>
            <a:r>
              <a:rPr lang="iw"/>
              <a:t>ניתן להוריד את התמונות לשימוש בבוני התמונות באמצעות בינה מלאכותית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w" u="sng">
                <a:solidFill>
                  <a:schemeClr val="hlink"/>
                </a:solidFill>
                <a:hlinkClick r:id="rId3"/>
              </a:rPr>
              <a:t>https://thispersondoesnotexist.com/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4267200" cy="2935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מנועי יצירת תמונות מבוססי Stable Diffusion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 u="sng">
                <a:solidFill>
                  <a:schemeClr val="hlink"/>
                </a:solidFill>
                <a:hlinkClick r:id="rId3"/>
              </a:rPr>
              <a:t>https://www.mage.space/</a:t>
            </a:r>
            <a:endParaRPr/>
          </a:p>
          <a:p>
            <a:pPr indent="0" lvl="0" marL="0" rtl="1" algn="r">
              <a:spcBef>
                <a:spcPts val="1200"/>
              </a:spcBef>
              <a:spcAft>
                <a:spcPts val="0"/>
              </a:spcAft>
              <a:buNone/>
            </a:pPr>
            <a:r>
              <a:rPr lang="iw"/>
              <a:t>מנוע חינמי מצויין לגרסת הבסיס</a:t>
            </a:r>
            <a:endParaRPr/>
          </a:p>
          <a:p>
            <a:pPr indent="0" lvl="0" marL="0" rtl="1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iw"/>
              <a:t>בתשלום שנע בין 4 ל-15 דולר בחודש, מאפשר חופש לא (ללא צנזורה) ביצירה.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4267200" cy="236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קפה בלילה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 u="sng">
                <a:solidFill>
                  <a:schemeClr val="hlink"/>
                </a:solidFill>
                <a:hlinkClick r:id="rId3"/>
              </a:rPr>
              <a:t>https://creator.nightcafe.studio/</a:t>
            </a:r>
            <a:endParaRPr/>
          </a:p>
          <a:p>
            <a:pPr indent="0" lvl="0" marL="0" rtl="1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iw"/>
              <a:t>מנוע חינמי (בחלקו) שבו המשתמש מתחדש מדי יום בקרדיטים חדשים שמאפשרים יצירה בחינם לאורך זמן.</a:t>
            </a:r>
            <a:br>
              <a:rPr lang="iw"/>
            </a:br>
            <a:r>
              <a:rPr lang="iw"/>
              <a:t>ייתרונו הגדול - מאפשר בניית תמונות בגודל של עד 8000 על 8000 פיקסלים….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4267201" cy="26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1500 אמנים וסגנונות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 u="sng">
                <a:solidFill>
                  <a:schemeClr val="hlink"/>
                </a:solidFill>
                <a:hlinkClick r:id="rId3"/>
              </a:rPr>
              <a:t>https://stackdiary.com/stable-diffusion-resources/</a:t>
            </a:r>
            <a:endParaRPr/>
          </a:p>
          <a:p>
            <a:pPr indent="0" lvl="0" marL="0" rtl="1" algn="r">
              <a:spcBef>
                <a:spcPts val="1200"/>
              </a:spcBef>
              <a:spcAft>
                <a:spcPts val="0"/>
              </a:spcAft>
              <a:buNone/>
            </a:pPr>
            <a:r>
              <a:rPr lang="iw"/>
              <a:t>אתר שמציג פרומפט קבוע ורשימה של 1500 אמניות ואמנים.</a:t>
            </a:r>
            <a:br>
              <a:rPr lang="iw"/>
            </a:br>
            <a:r>
              <a:rPr lang="iw"/>
              <a:t>בחירה (או חיפוש) של שם תציג כמה יצירות שלו המתאימות לפרומפט על מנת שניתן יהיה להתרשם מהסגנון ולהחליט אם רוצים לכלול את שם האמנ/ית בפרומפט.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w" u="sng">
                <a:solidFill>
                  <a:schemeClr val="hlink"/>
                </a:solidFill>
                <a:hlinkClick r:id="rId4"/>
              </a:rPr>
              <a:t>https://gorgeous.adityashankar.xyz/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170125"/>
            <a:ext cx="4267199" cy="2327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תמונה לטקסט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 u="sng">
                <a:solidFill>
                  <a:schemeClr val="hlink"/>
                </a:solidFill>
                <a:hlinkClick r:id="rId3"/>
              </a:rPr>
              <a:t>https://replicate.com/methexis-inc/img2prompt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4267198" cy="3693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"/>
              <a:t>מודל Open Journey להרצה Online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" u="sng">
                <a:solidFill>
                  <a:schemeClr val="hlink"/>
                </a:solidFill>
                <a:hlinkClick r:id="rId3"/>
              </a:rPr>
              <a:t>https://huggingface.co/spaces/camenduru/webui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w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https://app.dreamup.ai/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10775"/>
            <a:ext cx="3996599" cy="452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