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7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56DC-E1F1-46A8-83AD-D554910F23F1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E7C91-D876-4F8C-8245-D06D5F279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lydmila1988.wixsite.com/my-site" TargetMode="External"/><Relationship Id="rId5" Type="http://schemas.openxmlformats.org/officeDocument/2006/relationships/hyperlink" Target="https://dou96.obrku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mailto:dou_96_ku@mail.ru" TargetMode="External"/><Relationship Id="rId7" Type="http://schemas.openxmlformats.org/officeDocument/2006/relationships/hyperlink" Target="https://dou96.obrku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30203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30023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30239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crashnatalya.wixsite.com/my-site-2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27322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mailto:dou_96_ku@mail.ru" TargetMode="External"/><Relationship Id="rId7" Type="http://schemas.openxmlformats.org/officeDocument/2006/relationships/hyperlink" Target="https://dou96.obrku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30203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63777ce884b53.site123.me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safargalieva-o-v.a2b2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ou96.obrku.ru/" TargetMode="External"/><Relationship Id="rId3" Type="http://schemas.openxmlformats.org/officeDocument/2006/relationships/hyperlink" Target="mailto:dou_96_ku@mail.ru" TargetMode="External"/><Relationship Id="rId7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19634.maam.ru/" TargetMode="External"/><Relationship Id="rId4" Type="http://schemas.openxmlformats.org/officeDocument/2006/relationships/hyperlink" Target="https://vk.com/public217103955" TargetMode="External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13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9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  https</a:t>
                      </a:r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" name="Прямоугольник 6"/>
                    <p:cNvSpPr/>
                    <p:nvPr/>
                  </p:nvSpPr>
                  <p:spPr>
                    <a:xfrm>
                      <a:off x="1115618" y="502990"/>
                      <a:ext cx="1944216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Официальный сайт</a:t>
                      </a:r>
                    </a:p>
                    <a:p>
                      <a:pPr algn="ctr"/>
                      <a:r>
                        <a:rPr lang="en-US" sz="1500" u="sng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https://dou96.obrku.ru</a:t>
                      </a:r>
                      <a:r>
                        <a:rPr lang="en-US" sz="1500" u="sng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/</a:t>
                      </a:r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78483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2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6"/>
                      </a:rPr>
                      <a:t>https://slydmila1988.wixsite.com/my-site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5" name="Picture 2" descr="http://qrcoder.ru/code/?https%3A%2F%2Fslydmila1988.wixsite.com%2Fmy-site&amp;4&amp;0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5220072" y="-1251520"/>
                <a:ext cx="1409700" cy="1409700"/>
              </a:xfrm>
              <a:prstGeom prst="rect">
                <a:avLst/>
              </a:prstGeom>
              <a:noFill/>
            </p:spPr>
          </p:pic>
        </p:grpSp>
        <p:pic>
          <p:nvPicPr>
            <p:cNvPr id="10242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15"/>
          <p:cNvGrpSpPr/>
          <p:nvPr/>
        </p:nvGrpSpPr>
        <p:grpSpPr>
          <a:xfrm>
            <a:off x="0" y="-2816636"/>
            <a:ext cx="7272808" cy="9674636"/>
            <a:chOff x="827584" y="-2789252"/>
            <a:chExt cx="7272808" cy="9674636"/>
          </a:xfrm>
        </p:grpSpPr>
        <p:grpSp>
          <p:nvGrpSpPr>
            <p:cNvPr id="9" name="Группа 12"/>
            <p:cNvGrpSpPr/>
            <p:nvPr/>
          </p:nvGrpSpPr>
          <p:grpSpPr>
            <a:xfrm>
              <a:off x="827584" y="-2789252"/>
              <a:ext cx="7272808" cy="9674636"/>
              <a:chOff x="827584" y="-2770192"/>
              <a:chExt cx="7272808" cy="9674636"/>
            </a:xfrm>
          </p:grpSpPr>
          <p:grpSp>
            <p:nvGrpSpPr>
              <p:cNvPr id="10" name="Группа 8"/>
              <p:cNvGrpSpPr/>
              <p:nvPr/>
            </p:nvGrpSpPr>
            <p:grpSpPr>
              <a:xfrm>
                <a:off x="827584" y="-2770192"/>
                <a:ext cx="7200800" cy="9674636"/>
                <a:chOff x="1115618" y="-2573227"/>
                <a:chExt cx="7200800" cy="9674636"/>
              </a:xfrm>
            </p:grpSpPr>
            <p:pic>
              <p:nvPicPr>
                <p:cNvPr id="2" name="Picture 2" descr="фон градиент светлый - Создать мем - Meme-arsenal.com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6200000" flipH="1">
                  <a:off x="-111577" y="-1346032"/>
                  <a:ext cx="9655190" cy="7200800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  <p:sp>
              <p:nvSpPr>
                <p:cNvPr id="3" name="Прямоугольник 2"/>
                <p:cNvSpPr/>
                <p:nvPr/>
              </p:nvSpPr>
              <p:spPr>
                <a:xfrm>
                  <a:off x="1187624" y="-2501220"/>
                  <a:ext cx="7128792" cy="96026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ru-RU" sz="17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Муниципальное </a:t>
                  </a:r>
                  <a:r>
                    <a:rPr lang="ru-RU" sz="17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бюджетное дошкольное образовательное учреждение</a:t>
                  </a:r>
                  <a:endParaRPr lang="ru-RU" sz="17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ru-RU" sz="2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"Детский </a:t>
                  </a:r>
                  <a:r>
                    <a:rPr lang="ru-RU" sz="22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сад № 96</a:t>
                  </a:r>
                  <a:r>
                    <a:rPr lang="ru-RU" sz="2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»</a:t>
                  </a:r>
                </a:p>
                <a:p>
                  <a:pPr algn="ctr"/>
                  <a:endParaRPr lang="ru-RU" sz="9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Адрес: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 623428, Свердловская область, г. Каменск-Уральский, </a:t>
                  </a:r>
                  <a:endParaRPr lang="ru-RU" sz="16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ул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. Привокзальная, 18.</a:t>
                  </a:r>
                </a:p>
                <a:p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Телефон: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 8 (3439) 36-65-40   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     </a:t>
                  </a:r>
                  <a:r>
                    <a:rPr lang="ru-RU" sz="1600" b="1" dirty="0" err="1" smtClean="0">
                      <a:latin typeface="Times New Roman" pitchFamily="18" charset="0"/>
                      <a:cs typeface="Times New Roman" pitchFamily="18" charset="0"/>
                    </a:rPr>
                    <a:t>E-mail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: </a:t>
                  </a:r>
                  <a:r>
                    <a:rPr lang="ru-RU" sz="1600" u="sng" dirty="0">
                      <a:latin typeface="Times New Roman" pitchFamily="18" charset="0"/>
                      <a:cs typeface="Times New Roman" pitchFamily="18" charset="0"/>
                      <a:hlinkClick r:id="rId3"/>
                    </a:rPr>
                    <a:t>dou_96_ku@mail.ru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  <a:p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endParaRPr lang="ru-RU" sz="16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endParaRPr lang="ru-RU" sz="16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endParaRPr lang="ru-RU" sz="16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/>
                  </a:r>
                  <a:b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</a:br>
                  <a:r>
                    <a:rPr lang="ru-RU" sz="800" b="1" dirty="0" smtClean="0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</a:p>
                <a:p>
                  <a:endParaRPr lang="ru-RU" sz="1600" b="1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b="1" dirty="0" smtClean="0">
                      <a:latin typeface="Times New Roman" pitchFamily="18" charset="0"/>
                      <a:cs typeface="Times New Roman" pitchFamily="18" charset="0"/>
                    </a:rPr>
                    <a:t>Режим </a:t>
                  </a:r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и график работы</a:t>
                  </a:r>
                  <a:r>
                    <a:rPr lang="ru-RU" sz="1600" b="1" dirty="0" smtClean="0">
                      <a:latin typeface="Times New Roman" pitchFamily="18" charset="0"/>
                      <a:cs typeface="Times New Roman" pitchFamily="18" charset="0"/>
                    </a:rPr>
                    <a:t>: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Детский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сад работает в режиме полного дня </a:t>
                  </a:r>
                  <a:endParaRPr lang="ru-RU" sz="16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(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12 часов) 5-дневной рабочей недели с 7.00ч. до 19.00ч.</a:t>
                  </a:r>
                </a:p>
                <a:p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Выходные дни: суббота, воскресенье и нерабочие праздничные дни.</a:t>
                  </a:r>
                </a:p>
                <a:p>
                  <a:r>
                    <a:rPr lang="ru-RU" sz="1400" dirty="0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  <a:r>
                    <a:rPr lang="ru-RU" sz="1400" dirty="0" smtClean="0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  <a:endParaRPr lang="ru-RU" sz="1400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Заведующий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 – Мусихина Оксана Николаевна, тел. (3439)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36-65-40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Приемные дни: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понедельник 15.00-17.00, четверг 15.00-17.00</a:t>
                  </a:r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Заместитель заведующего по воспитательной и методической работе 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- </a:t>
                  </a:r>
                  <a:r>
                    <a:rPr lang="ru-RU" sz="1600" dirty="0" err="1">
                      <a:latin typeface="Times New Roman" pitchFamily="18" charset="0"/>
                      <a:cs typeface="Times New Roman" pitchFamily="18" charset="0"/>
                    </a:rPr>
                    <a:t>Хемерова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 Анастасия Андреевна, тел. (3439) 36-65-40</a:t>
                  </a:r>
                </a:p>
                <a:p>
                  <a:r>
                    <a:rPr lang="ru-RU" sz="1600" b="1" dirty="0">
                      <a:latin typeface="Times New Roman" pitchFamily="18" charset="0"/>
                      <a:cs typeface="Times New Roman" pitchFamily="18" charset="0"/>
                    </a:rPr>
                    <a:t>Заместитель заведующего по хозяйственной части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– </a:t>
                  </a:r>
                  <a:r>
                    <a:rPr lang="ru-RU" sz="1600" dirty="0" err="1">
                      <a:latin typeface="Times New Roman" pitchFamily="18" charset="0"/>
                      <a:cs typeface="Times New Roman" pitchFamily="18" charset="0"/>
                    </a:rPr>
                    <a:t>Еркимбаева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 Марина Евгеньевна, тел. (3439) 36-65-40</a:t>
                  </a:r>
                </a:p>
                <a:p>
                  <a:r>
                    <a:rPr lang="ru-RU" sz="1400" b="1" dirty="0" smtClean="0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</a:p>
                <a:p>
                  <a:pPr>
                    <a:spcAft>
                      <a:spcPts val="300"/>
                    </a:spcAft>
                  </a:pPr>
                  <a:r>
                    <a:rPr lang="ru-RU" sz="1600" b="1" dirty="0" smtClean="0">
                      <a:latin typeface="Times New Roman" pitchFamily="18" charset="0"/>
                      <a:cs typeface="Times New Roman" pitchFamily="18" charset="0"/>
                    </a:rPr>
                    <a:t>Наши специалисты:</a:t>
                  </a:r>
                </a:p>
                <a:p>
                  <a:r>
                    <a:rPr lang="ru-RU" sz="1600" dirty="0" err="1" smtClean="0">
                      <a:latin typeface="Times New Roman" pitchFamily="18" charset="0"/>
                      <a:cs typeface="Times New Roman" pitchFamily="18" charset="0"/>
                    </a:rPr>
                    <a:t>Чараева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Наталья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Александровна, педагог-психолог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Консультации для родителей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: четверг 18.00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-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19.00</a:t>
                  </a:r>
                </a:p>
                <a:p>
                  <a:r>
                    <a:rPr lang="ru-RU" sz="1600" dirty="0" err="1" smtClean="0">
                      <a:latin typeface="Times New Roman" pitchFamily="18" charset="0"/>
                      <a:cs typeface="Times New Roman" pitchFamily="18" charset="0"/>
                    </a:rPr>
                    <a:t>Хемерова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Анастасия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Андреевна, учитель-логопед</a:t>
                  </a:r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Консультации для родителей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: среда 16.30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- 17.00</a:t>
                  </a:r>
                </a:p>
                <a:p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Сорокина Елена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Григорьевна, музыкальный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руководитель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Консультации для родителей: 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вторник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17.00 - </a:t>
                  </a:r>
                  <a:r>
                    <a:rPr lang="ru-RU" sz="1400" dirty="0" smtClean="0">
                      <a:latin typeface="Times New Roman" pitchFamily="18" charset="0"/>
                      <a:cs typeface="Times New Roman" pitchFamily="18" charset="0"/>
                    </a:rPr>
                    <a:t>18.00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,  пятница  16.00-17.00</a:t>
                  </a:r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Чемезова Анастасия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Романовна, музыкальный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руководитель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Консультации для родителей: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среда  8.00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-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8.00</a:t>
                  </a:r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1600" dirty="0" err="1" smtClean="0">
                      <a:latin typeface="Times New Roman" pitchFamily="18" charset="0"/>
                      <a:cs typeface="Times New Roman" pitchFamily="18" charset="0"/>
                    </a:rPr>
                    <a:t>Гродзицкая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 Александра Валерьевна,  инструктор </a:t>
                  </a:r>
                  <a:r>
                    <a:rPr lang="ru-RU" sz="1600" dirty="0">
                      <a:latin typeface="Times New Roman" pitchFamily="18" charset="0"/>
                      <a:cs typeface="Times New Roman" pitchFamily="18" charset="0"/>
                    </a:rPr>
                    <a:t>по физической культуре</a:t>
                  </a:r>
                </a:p>
                <a:p>
                  <a:r>
                    <a:rPr lang="ru-RU" sz="1600" i="1" dirty="0" smtClean="0">
                      <a:latin typeface="Times New Roman" pitchFamily="18" charset="0"/>
                      <a:cs typeface="Times New Roman" pitchFamily="18" charset="0"/>
                    </a:rPr>
                    <a:t>Консультации для родителей: </a:t>
                  </a:r>
                  <a:r>
                    <a:rPr lang="ru-RU" sz="1600" dirty="0" smtClean="0">
                      <a:latin typeface="Times New Roman" pitchFamily="18" charset="0"/>
                      <a:cs typeface="Times New Roman" pitchFamily="18" charset="0"/>
                    </a:rPr>
                    <a:t>четверг 14.00-15.00</a:t>
                  </a:r>
                  <a:endParaRPr lang="ru-RU" sz="16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sz="800" b="1" dirty="0" smtClean="0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</a:p>
              </p:txBody>
            </p:sp>
            <p:sp>
              <p:nvSpPr>
                <p:cNvPr id="6" name="Прямоугольник 5"/>
                <p:cNvSpPr/>
                <p:nvPr/>
              </p:nvSpPr>
              <p:spPr>
                <a:xfrm>
                  <a:off x="2987826" y="502990"/>
                  <a:ext cx="2880320" cy="5539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500" dirty="0" smtClean="0">
                      <a:latin typeface="Times New Roman" pitchFamily="18" charset="0"/>
                      <a:cs typeface="Times New Roman" pitchFamily="18" charset="0"/>
                    </a:rPr>
                    <a:t>     </a:t>
                  </a:r>
                  <a:r>
                    <a:rPr lang="ru-RU" sz="1500" dirty="0" smtClean="0">
                      <a:latin typeface="Times New Roman" pitchFamily="18" charset="0"/>
                      <a:cs typeface="Times New Roman" pitchFamily="18" charset="0"/>
                    </a:rPr>
                    <a:t>Официальная страница в </a:t>
                  </a:r>
                  <a:r>
                    <a:rPr lang="en-US" sz="1500" dirty="0" smtClean="0">
                      <a:latin typeface="Times New Roman" pitchFamily="18" charset="0"/>
                      <a:cs typeface="Times New Roman" pitchFamily="18" charset="0"/>
                    </a:rPr>
                    <a:t>VK</a:t>
                  </a:r>
                  <a:endParaRPr lang="ru-RU" sz="15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ru-RU" sz="1500" u="sng" dirty="0" smtClean="0">
                      <a:latin typeface="Times New Roman" pitchFamily="18" charset="0"/>
                      <a:cs typeface="Times New Roman" pitchFamily="18" charset="0"/>
                      <a:hlinkClick r:id="rId4"/>
                    </a:rPr>
                    <a:t>https://vk.com/public217103955</a:t>
                  </a:r>
                  <a:endParaRPr lang="ru-RU" sz="1500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2" name="Прямоугольник 11"/>
              <p:cNvSpPr/>
              <p:nvPr/>
            </p:nvSpPr>
            <p:spPr>
              <a:xfrm>
                <a:off x="5436096" y="329158"/>
                <a:ext cx="2664296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500" dirty="0" smtClean="0">
                    <a:latin typeface="Times New Roman" pitchFamily="18" charset="0"/>
                    <a:cs typeface="Times New Roman" pitchFamily="18" charset="0"/>
                  </a:rPr>
                  <a:t>Сайт группы № </a:t>
                </a:r>
                <a:r>
                  <a:rPr lang="ru-RU" sz="1500" dirty="0" smtClean="0"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lang="ru-RU" sz="1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500" dirty="0" smtClean="0">
                    <a:latin typeface="Times New Roman" pitchFamily="18" charset="0"/>
                    <a:cs typeface="Times New Roman" pitchFamily="18" charset="0"/>
                    <a:hlinkClick r:id="rId5"/>
                  </a:rPr>
                  <a:t>https://30203.maam.ru</a:t>
                </a:r>
                <a:r>
                  <a:rPr lang="en-US" sz="1500" dirty="0" smtClean="0">
                    <a:latin typeface="Times New Roman" pitchFamily="18" charset="0"/>
                    <a:cs typeface="Times New Roman" pitchFamily="18" charset="0"/>
                    <a:hlinkClick r:id="rId5"/>
                  </a:rPr>
                  <a:t>/</a:t>
                </a:r>
                <a:r>
                  <a:rPr lang="ru-RU" sz="15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15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1026" name="Picture 2" descr="C:\Users\sabl1\Downloads\IMG-20230615-WA0000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07904" y="-1179512"/>
              <a:ext cx="1440000" cy="1440000"/>
            </a:xfrm>
            <a:prstGeom prst="rect">
              <a:avLst/>
            </a:prstGeom>
            <a:noFill/>
          </p:spPr>
        </p:pic>
      </p:grpSp>
      <p:sp>
        <p:nvSpPr>
          <p:cNvPr id="13" name="Прямоугольник 12"/>
          <p:cNvSpPr/>
          <p:nvPr/>
        </p:nvSpPr>
        <p:spPr>
          <a:xfrm>
            <a:off x="0" y="259581"/>
            <a:ext cx="19442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Официальный сайт</a:t>
            </a:r>
          </a:p>
          <a:p>
            <a:pPr algn="ctr"/>
            <a:r>
              <a:rPr lang="en-US" sz="15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https://dou96.obrku.ru</a:t>
            </a:r>
            <a:r>
              <a:rPr lang="en-US" sz="15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ru-RU" sz="15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http://qrcoder.ru/code/?https%3A%2F%2Fdou96.obrku.ru%2F&amp;2&amp;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-1251520"/>
            <a:ext cx="1439999" cy="1440000"/>
          </a:xfrm>
          <a:prstGeom prst="rect">
            <a:avLst/>
          </a:prstGeom>
          <a:noFill/>
        </p:spPr>
      </p:pic>
      <p:pic>
        <p:nvPicPr>
          <p:cNvPr id="2050" name="Picture 2" descr="http://qrcoder.ru/code/?https%3A%2F%2F30203.maam.ru%2F&amp;2&amp;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-1179513"/>
            <a:ext cx="1439999" cy="14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329158"/>
                    <a:ext cx="2664296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4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https://30023.maam.ru/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4578" name="Picture 2" descr="http://qrcoder.ru/code/?https%3A%2F%2F30023.maam.ru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112217" y="-1143352"/>
                <a:ext cx="1403999" cy="1404000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107344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5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https://30239.maam.ru/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3554" name="Picture 2" descr="http://qrcoder.ru/code/?https%3A%2F%2F30239.maam.ru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292080" y="-1179512"/>
                <a:ext cx="1257300" cy="1257301"/>
              </a:xfrm>
              <a:prstGeom prst="rect">
                <a:avLst/>
              </a:prstGeom>
              <a:noFill/>
            </p:spPr>
          </p:pic>
        </p:grpSp>
        <p:sp>
          <p:nvSpPr>
            <p:cNvPr id="16" name="Прямоугольник 15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7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78483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6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https://crashnatalya.wixsite.com/my-site-2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2530" name="Picture 2" descr="http://qrcoder.ru/code/?https%3A%2F%2Fcrashnatalya.wixsite.com%2Fmy-site-2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148064" y="-1251520"/>
                <a:ext cx="1409700" cy="1409700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дошкольное образовательное учреждение</a:t>
                      </a:r>
                      <a:endParaRPr lang="ru-RU" sz="17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сад № 96»</a:t>
                      </a:r>
                    </a:p>
                    <a:p>
                      <a:pPr algn="ctr"/>
                      <a:endParaRPr lang="ru-RU" sz="9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ул. Привокзальная, 18.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 8 (3439) 36-65-40    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 smtClean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7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https://27322.maam.ru/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1506" name="Picture 2" descr="http://qrcoder.ru/code/?https%3A%2F%2F27322.maam.ru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148064" y="-1140670"/>
                <a:ext cx="1295999" cy="1296000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0" y="-2816636"/>
            <a:ext cx="7200800" cy="9674636"/>
            <a:chOff x="0" y="-2816636"/>
            <a:chExt cx="7200800" cy="9674636"/>
          </a:xfrm>
        </p:grpSpPr>
        <p:grpSp>
          <p:nvGrpSpPr>
            <p:cNvPr id="4" name="Группа 15"/>
            <p:cNvGrpSpPr/>
            <p:nvPr/>
          </p:nvGrpSpPr>
          <p:grpSpPr>
            <a:xfrm>
              <a:off x="0" y="-2816636"/>
              <a:ext cx="7200800" cy="9674636"/>
              <a:chOff x="827584" y="-2789252"/>
              <a:chExt cx="7200800" cy="9674636"/>
            </a:xfrm>
          </p:grpSpPr>
          <p:grpSp>
            <p:nvGrpSpPr>
              <p:cNvPr id="5" name="Группа 12"/>
              <p:cNvGrpSpPr/>
              <p:nvPr/>
            </p:nvGrpSpPr>
            <p:grpSpPr>
              <a:xfrm>
                <a:off x="827584" y="-2789252"/>
                <a:ext cx="7200800" cy="9674636"/>
                <a:chOff x="827584" y="-2770192"/>
                <a:chExt cx="7200800" cy="9674636"/>
              </a:xfrm>
            </p:grpSpPr>
            <p:grpSp>
              <p:nvGrpSpPr>
                <p:cNvPr id="7" name="Группа 8"/>
                <p:cNvGrpSpPr/>
                <p:nvPr/>
              </p:nvGrpSpPr>
              <p:grpSpPr>
                <a:xfrm>
                  <a:off x="827584" y="-2770192"/>
                  <a:ext cx="7200800" cy="9674636"/>
                  <a:chOff x="1115618" y="-2573227"/>
                  <a:chExt cx="7200800" cy="9674636"/>
                </a:xfrm>
              </p:grpSpPr>
              <p:pic>
                <p:nvPicPr>
                  <p:cNvPr id="2" name="Picture 2" descr="фон градиент светлый - Создать мем - Meme-arsenal.com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6200000" flipH="1">
                    <a:off x="-111577" y="-1346032"/>
                    <a:ext cx="9655190" cy="72008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292100" dist="139700" dir="2700000" algn="tl" rotWithShape="0">
                      <a:srgbClr val="333333">
                        <a:alpha val="65000"/>
                      </a:srgbClr>
                    </a:outerShdw>
                  </a:effectLst>
                </p:spPr>
              </p:pic>
              <p:sp>
                <p:nvSpPr>
                  <p:cNvPr id="3" name="Прямоугольник 2"/>
                  <p:cNvSpPr/>
                  <p:nvPr/>
                </p:nvSpPr>
                <p:spPr>
                  <a:xfrm>
                    <a:off x="1187624" y="-2501220"/>
                    <a:ext cx="7128792" cy="960262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7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Муниципальное </a:t>
                    </a:r>
                    <a:r>
                      <a: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бюджетное дошкольное образовательное учреждение</a:t>
                    </a:r>
                    <a:endParaRPr lang="ru-RU" sz="1700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/>
                    <a:r>
                      <a:rPr lang="ru-RU" sz="22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"Детский </a:t>
                    </a:r>
                    <a:r>
                      <a:rPr lang="ru-RU" sz="2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сад № 96</a:t>
                    </a:r>
                    <a:r>
                      <a:rPr lang="ru-RU" sz="22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»</a:t>
                    </a:r>
                  </a:p>
                  <a:p>
                    <a:pPr algn="ctr"/>
                    <a:endParaRPr lang="ru-RU" sz="900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Адрес: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623428, Свердловская область, г. Каменск-Уральский,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ул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. Привокзальная, 18.</a:t>
                    </a:r>
                  </a:p>
                  <a:p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Телефон: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 8 (3439) 36-65-40   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    </a:t>
                    </a:r>
                    <a:r>
                      <a:rPr lang="ru-RU" sz="1600" b="1" dirty="0" err="1" smtClean="0">
                        <a:latin typeface="Times New Roman" pitchFamily="18" charset="0"/>
                        <a:cs typeface="Times New Roman" pitchFamily="18" charset="0"/>
                      </a:rPr>
                      <a:t>E-mail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: </a:t>
                    </a:r>
                    <a:r>
                      <a:rPr lang="ru-RU" sz="1600" u="sng" dirty="0">
                        <a:latin typeface="Times New Roman" pitchFamily="18" charset="0"/>
                        <a:cs typeface="Times New Roman" pitchFamily="18" charset="0"/>
                        <a:hlinkClick r:id="rId3"/>
                      </a:rPr>
                      <a:t>dou_96_ku@mail.ru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 </a:t>
                    </a:r>
                  </a:p>
                  <a:p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/>
                    </a:r>
                    <a:b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</a:br>
                    <a:r>
                      <a:rPr lang="ru-RU" sz="800" b="1" dirty="0" smtClean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</a:p>
                  <a:p>
                    <a:endParaRPr lang="ru-RU" sz="16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Режим </a:t>
                    </a:r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и график работы</a:t>
                    </a: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: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Детский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сад работает в режиме полного дня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(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12 часов) 5-дневной рабочей недели с 7.00ч. до 19.00ч.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Выходные дни: суббота, воскресенье и нерабочие праздничные дни.</a:t>
                    </a:r>
                  </a:p>
                  <a:p>
                    <a:r>
                      <a: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 </a:t>
                    </a:r>
                    <a:r>
                      <a:rPr lang="ru-RU" sz="14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endParaRPr lang="ru-RU" sz="1400" dirty="0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Заведующий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– Мусихина Оксана Николаевна, тел. (3439)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36-65-40</a:t>
                    </a: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Приемные дни: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понедельник 15.00-17.00, четверг 15.00-17.00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Заместитель заведующего по воспитательной и методической работе 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-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Хемерова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Анастасия Андреевна, тел. (3439) 36-65-40</a:t>
                    </a:r>
                  </a:p>
                  <a:p>
                    <a:r>
                      <a:rPr lang="ru-RU" sz="1600" b="1" dirty="0">
                        <a:latin typeface="Times New Roman" pitchFamily="18" charset="0"/>
                        <a:cs typeface="Times New Roman" pitchFamily="18" charset="0"/>
                      </a:rPr>
                      <a:t>Заместитель заведующего по хозяйственной части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–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Еркимбаева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Марина Евгеньевна, тел. (3439) 36-65-40</a:t>
                    </a:r>
                  </a:p>
                  <a:p>
                    <a:r>
                      <a:rPr lang="ru-RU" sz="14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</a:p>
                  <a:p>
                    <a:pPr>
                      <a:spcAft>
                        <a:spcPts val="300"/>
                      </a:spcAft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Наши специалисты:</a:t>
                    </a:r>
                  </a:p>
                  <a:p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Чараева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Наталья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Александровна, педагог-психолог</a:t>
                    </a: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Консультации для родителей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: четверг 18.00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-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19.00</a:t>
                    </a:r>
                  </a:p>
                  <a:p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Хемерова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Анастасия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Андреевна, учитель-логопед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 </a:t>
                    </a:r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Консультации для родителей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: среда 16.30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- 17.00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Сорокина Елена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Григорьевна, музыкальный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руководитель</a:t>
                    </a: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Консультации для родителей: 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вторник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17.00 -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18.00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  пятница  16.00-17.00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Чемезова Анастасия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Романовна, музыкальный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руководитель</a:t>
                    </a:r>
                  </a:p>
                  <a:p>
                    <a:pPr>
                      <a:spcAft>
                        <a:spcPts val="600"/>
                      </a:spcAft>
                    </a:pPr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Консультации для родителей: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среда  8.00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-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8.00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Гродзицкая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Александра Валерьевна,  инструктор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по физической культуре</a:t>
                    </a:r>
                  </a:p>
                  <a:p>
                    <a:r>
                      <a:rPr lang="ru-RU" sz="1600" i="1" dirty="0" smtClean="0">
                        <a:latin typeface="Times New Roman" pitchFamily="18" charset="0"/>
                        <a:cs typeface="Times New Roman" pitchFamily="18" charset="0"/>
                      </a:rPr>
                      <a:t>Консультации для родителей: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четверг 14.00-15.00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8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</a:p>
                </p:txBody>
              </p:sp>
              <p:sp>
                <p:nvSpPr>
                  <p:cNvPr id="6" name="Прямоугольник 5"/>
                  <p:cNvSpPr/>
                  <p:nvPr/>
                </p:nvSpPr>
                <p:spPr>
                  <a:xfrm>
                    <a:off x="2987826" y="502990"/>
                    <a:ext cx="2880320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</a:rPr>
                      <a:t>     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Официальная страница в </a:t>
                    </a:r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</a:rPr>
                      <a:t>VK</a:t>
                    </a:r>
                    <a:endParaRPr lang="ru-RU" sz="15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/>
                    <a:r>
                      <a:rPr lang="ru-RU" sz="1500" u="sng" dirty="0" smtClean="0">
                        <a:latin typeface="Times New Roman" pitchFamily="18" charset="0"/>
                        <a:cs typeface="Times New Roman" pitchFamily="18" charset="0"/>
                        <a:hlinkClick r:id="rId4"/>
                      </a:rPr>
                      <a:t>https://vk.com/public217103955</a:t>
                    </a:r>
                    <a:endParaRPr lang="ru-RU" sz="15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2" name="Прямоугольник 11"/>
                <p:cNvSpPr/>
                <p:nvPr/>
              </p:nvSpPr>
              <p:spPr>
                <a:xfrm>
                  <a:off x="5471592" y="98326"/>
                  <a:ext cx="2520280" cy="7848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ru-RU" sz="1500" dirty="0" smtClean="0">
                      <a:latin typeface="Times New Roman" pitchFamily="18" charset="0"/>
                      <a:cs typeface="Times New Roman" pitchFamily="18" charset="0"/>
                    </a:rPr>
                    <a:t>Сайт группы № </a:t>
                  </a:r>
                  <a:r>
                    <a:rPr lang="ru-RU" sz="1500" dirty="0" smtClean="0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sz="15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500" dirty="0" smtClean="0">
                      <a:latin typeface="Times New Roman" pitchFamily="18" charset="0"/>
                      <a:cs typeface="Times New Roman" pitchFamily="18" charset="0"/>
                      <a:hlinkClick r:id="rId5"/>
                    </a:rPr>
                    <a:t>https://danaabuova88.wixsite.com/mysite /</a:t>
                  </a:r>
                  <a:r>
                    <a:rPr lang="ru-RU" sz="15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ru-RU" sz="1500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pic>
            <p:nvPicPr>
              <p:cNvPr id="1026" name="Picture 2" descr="C:\Users\sabl1\Downloads\IMG-20230615-WA0000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707904" y="-1179512"/>
                <a:ext cx="1440000" cy="1440000"/>
              </a:xfrm>
              <a:prstGeom prst="rect">
                <a:avLst/>
              </a:prstGeom>
              <a:noFill/>
            </p:spPr>
          </p:pic>
        </p:grpSp>
        <p:sp>
          <p:nvSpPr>
            <p:cNvPr id="13" name="Прямоугольник 12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7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7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4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  <p:pic>
          <p:nvPicPr>
            <p:cNvPr id="25602" name="Picture 2" descr="http://qrcoder.ru/code/?https%3A%2F%2Fdanaabuova88.wixsite.com%2Fmysite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364088" y="-1179512"/>
              <a:ext cx="1295998" cy="1296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78483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9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https://63777ce884b53.site123.me/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0482" name="Picture 2" descr="http://qrcoder.ru/code/?https%3A%2F%2F63777ce884b53.site123.me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220072" y="-1251520"/>
                <a:ext cx="1409700" cy="1409700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10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https://safargalieva-o-v.a2b2.ru/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9458" name="Picture 2" descr="http://qrcoder.ru/code/?https%3A%2F%2Fsafargalieva-o-v.a2b2.ru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148064" y="-1251520"/>
                <a:ext cx="1409700" cy="1409700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2816636"/>
            <a:ext cx="7272808" cy="9674636"/>
            <a:chOff x="0" y="-2816636"/>
            <a:chExt cx="7272808" cy="967463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-2816636"/>
              <a:ext cx="7272808" cy="9674636"/>
              <a:chOff x="0" y="-2816636"/>
              <a:chExt cx="7272808" cy="9674636"/>
            </a:xfrm>
          </p:grpSpPr>
          <p:grpSp>
            <p:nvGrpSpPr>
              <p:cNvPr id="8" name="Группа 15"/>
              <p:cNvGrpSpPr/>
              <p:nvPr/>
            </p:nvGrpSpPr>
            <p:grpSpPr>
              <a:xfrm>
                <a:off x="0" y="-2816636"/>
                <a:ext cx="7272808" cy="9674636"/>
                <a:chOff x="827584" y="-2789252"/>
                <a:chExt cx="7272808" cy="9674636"/>
              </a:xfrm>
            </p:grpSpPr>
            <p:grpSp>
              <p:nvGrpSpPr>
                <p:cNvPr id="9" name="Группа 12"/>
                <p:cNvGrpSpPr/>
                <p:nvPr/>
              </p:nvGrpSpPr>
              <p:grpSpPr>
                <a:xfrm>
                  <a:off x="827584" y="-2789252"/>
                  <a:ext cx="7272808" cy="9674636"/>
                  <a:chOff x="827584" y="-2770192"/>
                  <a:chExt cx="7272808" cy="9674636"/>
                </a:xfrm>
              </p:grpSpPr>
              <p:grpSp>
                <p:nvGrpSpPr>
                  <p:cNvPr id="10" name="Группа 8"/>
                  <p:cNvGrpSpPr/>
                  <p:nvPr/>
                </p:nvGrpSpPr>
                <p:grpSpPr>
                  <a:xfrm>
                    <a:off x="827584" y="-2770192"/>
                    <a:ext cx="7200800" cy="9674636"/>
                    <a:chOff x="1115618" y="-2573227"/>
                    <a:chExt cx="7200800" cy="9674636"/>
                  </a:xfrm>
                </p:grpSpPr>
                <p:pic>
                  <p:nvPicPr>
                    <p:cNvPr id="2" name="Picture 2" descr="фон градиент светлый - Создать мем - Meme-arsenal.com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 rot="16200000" flipH="1">
                      <a:off x="-111577" y="-1346032"/>
                      <a:ext cx="9655190" cy="72008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3" name="Прямоугольник 2"/>
                    <p:cNvSpPr/>
                    <p:nvPr/>
                  </p:nvSpPr>
                  <p:spPr>
                    <a:xfrm>
                      <a:off x="1187624" y="-2501220"/>
                      <a:ext cx="7128792" cy="960262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7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бюджетное дошкольное образовательное учреждение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"Детский 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 № 96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Адрес: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623428, Свердловская область, г. Каменск-Уральский,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Привокзальная, 18.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8 (3439) 36-65-40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dou_96_ku@mail.ru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800" b="1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и график работы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сад работает в режиме полного дня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 часов) 5-дневной рабочей недели с 7.00ч. до 19.00ч.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дни: суббота, воскресенье и нерабочие праздничные дни.</a:t>
                      </a:r>
                    </a:p>
                    <a:p>
                      <a:r>
                        <a:rPr lang="ru-RU" sz="14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Мусихина Оксана Николаевна, тел. (3439)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36-65-40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Приемные дни: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понедельник 15.00-17.00, четверг 15.00-17.00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воспитательной и методической работе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Анастасия Андреевна, тел. (3439) 36-65-40</a:t>
                      </a:r>
                    </a:p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заведующего по хозяйственной части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Еркимбаева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Марина Евгеньевна, тел. (3439) 36-65-40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Наши специалисты: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Чараева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Наталья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Александровна, педагог-психолог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четверг 18.00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19.00</a:t>
                      </a: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Хемерова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Андреевна, учитель-логопед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среда 16.30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- 17.00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Сорокина Елена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Григорьевна,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вторник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17.00 -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 пятница  16.00-17.00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Чемезова Анастасия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Романовна, музыкальный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  8.00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Гродзицкая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Александра Валерьевна,  инструктор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физической культуре</a:t>
                      </a:r>
                    </a:p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Консультации для родителей: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четверг 14.00-15.00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p:txBody>
                </p:sp>
                <p:sp>
                  <p:nvSpPr>
                    <p:cNvPr id="6" name="Прямоугольник 5"/>
                    <p:cNvSpPr/>
                    <p:nvPr/>
                  </p:nvSpPr>
                  <p:spPr>
                    <a:xfrm>
                      <a:off x="2987826" y="502990"/>
                      <a:ext cx="2880320" cy="5539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Официальная страница в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VK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u="sng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https://vk.com/public217103955</a:t>
                      </a:r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5436096" y="163076"/>
                    <a:ext cx="2664296" cy="55399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Сайт группы № 11</a:t>
                    </a:r>
                  </a:p>
                  <a:p>
                    <a:pPr algn="ctr"/>
                    <a:r>
                      <a:rPr lang="en-US" sz="1500" dirty="0" smtClean="0">
                        <a:latin typeface="Times New Roman" pitchFamily="18" charset="0"/>
                        <a:cs typeface="Times New Roman" pitchFamily="18" charset="0"/>
                        <a:hlinkClick r:id="rId5"/>
                      </a:rPr>
                      <a:t>https://19634.maam.ru/</a:t>
                    </a:r>
                    <a:r>
                      <a:rPr lang="ru-RU" sz="15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</p:txBody>
              </p:sp>
            </p:grpSp>
            <p:pic>
              <p:nvPicPr>
                <p:cNvPr id="1026" name="Picture 2" descr="C:\Users\sabl1\Downloads\IMG-20230615-WA0000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707904" y="-1179512"/>
                  <a:ext cx="1440000" cy="144000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8434" name="Picture 2" descr="http://qrcoder.ru/code/?https%3A%2F%2F19634.maam.ru%2F&amp;4&amp;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292080" y="-1140669"/>
                <a:ext cx="1257300" cy="1257301"/>
              </a:xfrm>
              <a:prstGeom prst="rect">
                <a:avLst/>
              </a:prstGeom>
              <a:noFill/>
            </p:spPr>
          </p:pic>
        </p:grpSp>
        <p:sp>
          <p:nvSpPr>
            <p:cNvPr id="14" name="Прямоугольник 13"/>
            <p:cNvSpPr/>
            <p:nvPr/>
          </p:nvSpPr>
          <p:spPr>
            <a:xfrm>
              <a:off x="0" y="259581"/>
              <a:ext cx="194421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500" dirty="0" smtClean="0">
                  <a:latin typeface="Times New Roman" pitchFamily="18" charset="0"/>
                  <a:cs typeface="Times New Roman" pitchFamily="18" charset="0"/>
                </a:rPr>
                <a:t>Официальный сайт</a:t>
              </a:r>
            </a:p>
            <a:p>
              <a:pPr algn="ctr"/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https://dou96.obrku.ru</a:t>
              </a:r>
              <a:r>
                <a:rPr lang="en-US" sz="1500" u="sng" dirty="0" smtClean="0">
                  <a:latin typeface="Times New Roman" pitchFamily="18" charset="0"/>
                  <a:cs typeface="Times New Roman" pitchFamily="18" charset="0"/>
                  <a:hlinkClick r:id="rId8"/>
                </a:rPr>
                <a:t>/</a:t>
              </a:r>
              <a:r>
                <a:rPr lang="ru-RU" sz="1500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 descr="http://qrcoder.ru/code/?https%3A%2F%2Fdou96.obrku.ru%2F&amp;2&amp;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5536" y="-125152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519</Words>
  <Application>Microsoft Office PowerPoint</Application>
  <PresentationFormat>Экран (4:3)</PresentationFormat>
  <Paragraphs>410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sabl1kkk@outlook.com</dc:creator>
  <cp:lastModifiedBy>sabl1kkk@outlook.com</cp:lastModifiedBy>
  <cp:revision>109</cp:revision>
  <dcterms:created xsi:type="dcterms:W3CDTF">2023-01-18T11:12:40Z</dcterms:created>
  <dcterms:modified xsi:type="dcterms:W3CDTF">2023-10-06T04:44:45Z</dcterms:modified>
</cp:coreProperties>
</file>