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5F355-5C04-47DF-888E-4C47651D2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741D89E-7176-4E4D-AB1B-B0A83FB2D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8182B85-71C8-409B-8736-A2BE7730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3DC646-CC39-47CA-B035-89AC9D850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7B5A94-D53D-4E1D-AEDB-549A7FC2A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95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F7F351-6D5F-4C8C-8505-9C2E3C0C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17F5917-6AF1-4962-95EE-1DF486EBA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54159C-B277-4C20-A4F5-D898EDD5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C2F1A81-6C85-4C0B-BFAC-E02B43B5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D3C9C9-EF00-4390-88D6-D7C3FB7C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319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017AED8-570C-4742-9305-331183936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EE44A09-1BD5-42D5-8488-39AA9D153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9D2897-84B0-4F8E-A11C-8F8FA51D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7B1E16-5F2F-4F96-9470-FC4A0F9A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5AAD23-AFB4-48E9-845C-91B7230A8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43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432FED-69EC-4C9A-A2D6-20766A46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6C4B97-FC9C-4121-B1B3-A0250C831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D0250A-2E06-4346-A8C8-3D276283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E5B522-F2B7-4B6A-A4C3-850D039C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5AD100-661D-4220-815A-5D4CC91D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41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682AF0-8F4A-4FD3-9F3A-D3B9AFAB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D0D336-4AAC-4E01-92D3-5E37109FD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43DD4B-9BE6-4DB9-AE7B-051867F0A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D729F6-BF3D-41B6-A62B-09BC2EA06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C94BC4-D264-44DF-B229-C67413C3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7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F83DA4-C8E7-4E8B-A20D-5090B541B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77CBF2-B674-4D70-BD25-B2FE7123E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B1741EF-5861-4CC3-A49E-13541C47C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5ADBE1-7951-4F78-8F02-E3ECC8CD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0A7C5E8-5857-4FE9-A2FE-C1DD82F9E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20A8BA8-378D-4E7F-9056-D2FE11D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602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99D31E-6C3A-4573-A4EE-8CA28A369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FB4C00-B282-4AA7-BDF7-498F3BF9F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746148C-4D9C-4494-B113-C4CCB69AD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91626C9-E734-4551-8C36-C8B7C301D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4C854C7-3D3B-4887-92DC-EFA62B7BF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6B8A4CE-1BC5-45AB-9F02-11A5EF41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1801199-B663-484B-8B63-A50C8663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347B170-DECA-4595-B08D-01A5A36E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7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0759F7-2EE4-41E8-9F0B-62178609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8239653-D90B-4133-9B6C-E68E70BB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58D673C-5096-477B-B5C8-CB539A1A4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826999-D605-4284-82CA-9984E1D5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26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EAFE298-E807-402D-93A2-64C2979F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E294A4A-DDD2-4D13-8B86-B526CBF7B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0C9AF14-20D3-407F-812B-3E90B1930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512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103A9F-C48E-40B2-AF7A-BCED4867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F82749-C0DF-4722-B6C3-9D57F6857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FDEA573-580E-408A-86FF-3FC6A9224F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3FFF142-141E-4E5E-9270-39B86E42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361C83-8484-4AFE-B12D-D711ED3E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A1B0DEE-D3A1-404A-8AFD-E3C1B464C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83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117224-6816-4545-BB1E-B45B5AEF7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E4F97B2-9619-4C50-97AE-24E765807D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267C5E1-7193-4CFF-B8C2-590AC7D2E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631CBA-04CF-415B-89FB-9389352EA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CB60D0-9373-4BB4-86F6-415D2C89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B4ADC5-A437-453D-9F59-C02D5136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72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7988B1E-DC5C-4C84-8337-55249A283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601709F-80EB-4AD9-8569-D03F6FB50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C7501A-9425-4AA4-B462-5863E0C1FB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8CDC8-22E7-4F8B-9BCC-55EB93D8BA36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C7B1BE-37E5-47EB-90FF-57EBDC2DE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9EA6F64-50A3-4CBD-9391-F360F3008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539F5-18AE-488C-B901-0D395135091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251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E5EB2CD-FA4A-419A-BC9C-3E71A0796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84213"/>
              </p:ext>
            </p:extLst>
          </p:nvPr>
        </p:nvGraphicFramePr>
        <p:xfrm>
          <a:off x="295564" y="0"/>
          <a:ext cx="11804070" cy="646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345">
                  <a:extLst>
                    <a:ext uri="{9D8B030D-6E8A-4147-A177-3AD203B41FA5}">
                      <a16:colId xmlns:a16="http://schemas.microsoft.com/office/drawing/2014/main" val="1638911242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3715476948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726301039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1759731918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3531360407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4024486423"/>
                    </a:ext>
                  </a:extLst>
                </a:gridCol>
              </a:tblGrid>
              <a:tr h="451821">
                <a:tc rowSpan="2">
                  <a:txBody>
                    <a:bodyPr/>
                    <a:lstStyle/>
                    <a:p>
                      <a:r>
                        <a:rPr lang="pl-PL" sz="1200" dirty="0"/>
                        <a:t>           </a:t>
                      </a:r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Dane Osobowe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Przepływ danych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Instrukcje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 Usługa</a:t>
                      </a:r>
                    </a:p>
                  </a:txBody>
                  <a:tcP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9945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Gromadzenie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Przechowywanie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Używanie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Przekazywanie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Usuwanie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56148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Podmiot danych</a:t>
                      </a:r>
                      <a:br>
                        <a:rPr lang="pl-PL" dirty="0"/>
                      </a:br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(osoba, której dane dotyczą)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37293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Administrator danych – Właściciel aktywów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153043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Przetwarzający</a:t>
                      </a:r>
                    </a:p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(procesor)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72755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Strona Trzecia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628702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F2772F3F-A986-46B6-B5EC-02B4756EF993}"/>
              </a:ext>
            </a:extLst>
          </p:cNvPr>
          <p:cNvSpPr/>
          <p:nvPr/>
        </p:nvSpPr>
        <p:spPr>
          <a:xfrm>
            <a:off x="295564" y="40125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5D0C643F-5078-4C84-8E12-487E86D69522}"/>
              </a:ext>
            </a:extLst>
          </p:cNvPr>
          <p:cNvCxnSpPr/>
          <p:nvPr/>
        </p:nvCxnSpPr>
        <p:spPr>
          <a:xfrm>
            <a:off x="295564" y="301414"/>
            <a:ext cx="461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F0746228-EC21-4676-BEB0-7006E9F2D062}"/>
              </a:ext>
            </a:extLst>
          </p:cNvPr>
          <p:cNvCxnSpPr/>
          <p:nvPr/>
        </p:nvCxnSpPr>
        <p:spPr>
          <a:xfrm>
            <a:off x="295564" y="486141"/>
            <a:ext cx="461817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C49C4E38-ABBB-46AE-9B24-30DD9ED1A79C}"/>
              </a:ext>
            </a:extLst>
          </p:cNvPr>
          <p:cNvSpPr/>
          <p:nvPr/>
        </p:nvSpPr>
        <p:spPr>
          <a:xfrm>
            <a:off x="295564" y="623926"/>
            <a:ext cx="461817" cy="12908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2E07E89D-EBE9-4DFC-94B4-E80A451340FA}"/>
              </a:ext>
            </a:extLst>
          </p:cNvPr>
          <p:cNvSpPr/>
          <p:nvPr/>
        </p:nvSpPr>
        <p:spPr>
          <a:xfrm>
            <a:off x="2355925" y="11110"/>
            <a:ext cx="9743709" cy="43161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CYKL ŻYCIA DANYCH – Czynności przetwarzania ……..</a:t>
            </a:r>
          </a:p>
        </p:txBody>
      </p:sp>
    </p:spTree>
    <p:extLst>
      <p:ext uri="{BB962C8B-B14F-4D97-AF65-F5344CB8AC3E}">
        <p14:creationId xmlns:p14="http://schemas.microsoft.com/office/powerpoint/2010/main" val="283398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E5EB2CD-FA4A-419A-BC9C-3E71A0796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943739"/>
              </p:ext>
            </p:extLst>
          </p:nvPr>
        </p:nvGraphicFramePr>
        <p:xfrm>
          <a:off x="295564" y="0"/>
          <a:ext cx="11804070" cy="6461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7345">
                  <a:extLst>
                    <a:ext uri="{9D8B030D-6E8A-4147-A177-3AD203B41FA5}">
                      <a16:colId xmlns:a16="http://schemas.microsoft.com/office/drawing/2014/main" val="1638911242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3715476948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726301039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1759731918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3531360407"/>
                    </a:ext>
                  </a:extLst>
                </a:gridCol>
                <a:gridCol w="1967345">
                  <a:extLst>
                    <a:ext uri="{9D8B030D-6E8A-4147-A177-3AD203B41FA5}">
                      <a16:colId xmlns:a16="http://schemas.microsoft.com/office/drawing/2014/main" val="4024486423"/>
                    </a:ext>
                  </a:extLst>
                </a:gridCol>
              </a:tblGrid>
              <a:tr h="451821">
                <a:tc rowSpan="2">
                  <a:txBody>
                    <a:bodyPr/>
                    <a:lstStyle/>
                    <a:p>
                      <a:r>
                        <a:rPr lang="pl-PL" sz="1200" dirty="0"/>
                        <a:t>           </a:t>
                      </a:r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Dane Osobowe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Przepływ danych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Instrukcje</a:t>
                      </a:r>
                    </a:p>
                    <a:p>
                      <a:r>
                        <a:rPr lang="pl-PL" sz="1200" dirty="0">
                          <a:solidFill>
                            <a:schemeClr val="tx1"/>
                          </a:solidFill>
                        </a:rPr>
                        <a:t>            Usługa</a:t>
                      </a:r>
                    </a:p>
                  </a:txBody>
                  <a:tcPr>
                    <a:noFill/>
                  </a:tcPr>
                </a:tc>
                <a:tc gridSpan="5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9945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Gromadzenie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Przechowywanie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Używanie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Przekazywanie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Usuwanie danych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656148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Podmiot danych</a:t>
                      </a:r>
                      <a:br>
                        <a:rPr lang="pl-PL" dirty="0"/>
                      </a:br>
                      <a:r>
                        <a:rPr lang="pl-PL" sz="1400" dirty="0">
                          <a:solidFill>
                            <a:schemeClr val="bg1"/>
                          </a:solidFill>
                        </a:rPr>
                        <a:t>(osoba, której dane dotyczą)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37293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Administrator danych – Właściciel aktywów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153043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Przetwarzający</a:t>
                      </a:r>
                    </a:p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(procesor)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272755"/>
                  </a:ext>
                </a:extLst>
              </a:tr>
              <a:tr h="14095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l-PL" sz="1800" b="1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Strona Trzecia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l-P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628702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F2772F3F-A986-46B6-B5EC-02B4756EF993}"/>
              </a:ext>
            </a:extLst>
          </p:cNvPr>
          <p:cNvSpPr/>
          <p:nvPr/>
        </p:nvSpPr>
        <p:spPr>
          <a:xfrm>
            <a:off x="295564" y="22195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5D0C643F-5078-4C84-8E12-487E86D69522}"/>
              </a:ext>
            </a:extLst>
          </p:cNvPr>
          <p:cNvCxnSpPr/>
          <p:nvPr/>
        </p:nvCxnSpPr>
        <p:spPr>
          <a:xfrm>
            <a:off x="295564" y="301414"/>
            <a:ext cx="461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F0746228-EC21-4676-BEB0-7006E9F2D062}"/>
              </a:ext>
            </a:extLst>
          </p:cNvPr>
          <p:cNvCxnSpPr/>
          <p:nvPr/>
        </p:nvCxnSpPr>
        <p:spPr>
          <a:xfrm>
            <a:off x="295564" y="486141"/>
            <a:ext cx="461817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C49C4E38-ABBB-46AE-9B24-30DD9ED1A79C}"/>
              </a:ext>
            </a:extLst>
          </p:cNvPr>
          <p:cNvSpPr/>
          <p:nvPr/>
        </p:nvSpPr>
        <p:spPr>
          <a:xfrm>
            <a:off x="295564" y="623926"/>
            <a:ext cx="461817" cy="12908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2E07E89D-EBE9-4DFC-94B4-E80A451340FA}"/>
              </a:ext>
            </a:extLst>
          </p:cNvPr>
          <p:cNvSpPr/>
          <p:nvPr/>
        </p:nvSpPr>
        <p:spPr>
          <a:xfrm>
            <a:off x="2355925" y="11110"/>
            <a:ext cx="9743709" cy="43161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CYKL ŻYCIA DANYCH – Czynności przetwarzania ……..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4431DED-E206-4A4F-9B0F-984E1441438C}"/>
              </a:ext>
            </a:extLst>
          </p:cNvPr>
          <p:cNvSpPr txBox="1"/>
          <p:nvPr/>
        </p:nvSpPr>
        <p:spPr>
          <a:xfrm>
            <a:off x="2650836" y="1182255"/>
            <a:ext cx="10910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Rejestracja</a:t>
            </a:r>
            <a:br>
              <a:rPr lang="pl-PL" sz="1400" dirty="0"/>
            </a:br>
            <a:r>
              <a:rPr lang="pl-PL" sz="1400" dirty="0"/>
              <a:t>użytkownika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8E17722E-5D02-4C11-A19C-00F0B08B1058}"/>
              </a:ext>
            </a:extLst>
          </p:cNvPr>
          <p:cNvSpPr txBox="1"/>
          <p:nvPr/>
        </p:nvSpPr>
        <p:spPr>
          <a:xfrm>
            <a:off x="2582748" y="2610749"/>
            <a:ext cx="115877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Gromadzenie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0473535C-6D5E-4E66-A2D7-59B143C19513}"/>
              </a:ext>
            </a:extLst>
          </p:cNvPr>
          <p:cNvSpPr txBox="1"/>
          <p:nvPr/>
        </p:nvSpPr>
        <p:spPr>
          <a:xfrm>
            <a:off x="2500212" y="5569839"/>
            <a:ext cx="11334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Zaopatrzenie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FB25BA69-870C-4655-9458-E55D43373DF7}"/>
              </a:ext>
            </a:extLst>
          </p:cNvPr>
          <p:cNvSpPr txBox="1"/>
          <p:nvPr/>
        </p:nvSpPr>
        <p:spPr>
          <a:xfrm>
            <a:off x="4411076" y="4138414"/>
            <a:ext cx="141077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Przechowywanie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792F12D1-5FDA-40A9-8B11-668BA8FBFDE8}"/>
              </a:ext>
            </a:extLst>
          </p:cNvPr>
          <p:cNvSpPr txBox="1"/>
          <p:nvPr/>
        </p:nvSpPr>
        <p:spPr>
          <a:xfrm>
            <a:off x="6683155" y="4141912"/>
            <a:ext cx="121187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Przetwarzanie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AB9AF86A-71B8-4B26-A60F-68559C4C9D0A}"/>
              </a:ext>
            </a:extLst>
          </p:cNvPr>
          <p:cNvSpPr txBox="1"/>
          <p:nvPr/>
        </p:nvSpPr>
        <p:spPr>
          <a:xfrm>
            <a:off x="6779489" y="2588787"/>
            <a:ext cx="71095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Użycie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652EDAFC-3EE3-4FC2-8C67-F259FE715797}"/>
              </a:ext>
            </a:extLst>
          </p:cNvPr>
          <p:cNvSpPr txBox="1"/>
          <p:nvPr/>
        </p:nvSpPr>
        <p:spPr>
          <a:xfrm>
            <a:off x="6401725" y="1289976"/>
            <a:ext cx="160223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Korzystanie z usługi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06417903-8E9D-4A05-BB00-1AC3B9061E29}"/>
              </a:ext>
            </a:extLst>
          </p:cNvPr>
          <p:cNvSpPr txBox="1"/>
          <p:nvPr/>
        </p:nvSpPr>
        <p:spPr>
          <a:xfrm>
            <a:off x="8638062" y="4009988"/>
            <a:ext cx="10797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Protokół SSL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B18E044B-E62B-4AA4-B6DA-3402C2B8AB2A}"/>
              </a:ext>
            </a:extLst>
          </p:cNvPr>
          <p:cNvSpPr txBox="1"/>
          <p:nvPr/>
        </p:nvSpPr>
        <p:spPr>
          <a:xfrm>
            <a:off x="8578095" y="2768386"/>
            <a:ext cx="116871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Dysk wspólny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FE6685B1-1D53-4C8F-BCBB-16AD66AA744E}"/>
              </a:ext>
            </a:extLst>
          </p:cNvPr>
          <p:cNvSpPr txBox="1"/>
          <p:nvPr/>
        </p:nvSpPr>
        <p:spPr>
          <a:xfrm>
            <a:off x="8578095" y="5558989"/>
            <a:ext cx="13294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E-mail załącznik</a:t>
            </a:r>
            <a:br>
              <a:rPr lang="pl-PL" sz="1400" dirty="0"/>
            </a:br>
            <a:r>
              <a:rPr lang="pl-PL" sz="1400" dirty="0"/>
              <a:t> szyfrowany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C15D892F-F066-4B42-97E4-ED8F854B3C65}"/>
              </a:ext>
            </a:extLst>
          </p:cNvPr>
          <p:cNvSpPr txBox="1"/>
          <p:nvPr/>
        </p:nvSpPr>
        <p:spPr>
          <a:xfrm>
            <a:off x="10613262" y="1301570"/>
            <a:ext cx="9252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dirty="0"/>
              <a:t>Żądanie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FB63EA1B-DDD9-4F9E-96DB-0FD2BDDF92FA}"/>
              </a:ext>
            </a:extLst>
          </p:cNvPr>
          <p:cNvSpPr txBox="1"/>
          <p:nvPr/>
        </p:nvSpPr>
        <p:spPr>
          <a:xfrm>
            <a:off x="10512273" y="2315419"/>
            <a:ext cx="112723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Usunięcie po</a:t>
            </a:r>
            <a:br>
              <a:rPr lang="pl-PL" sz="1400" dirty="0"/>
            </a:br>
            <a:r>
              <a:rPr lang="pl-PL" sz="1400" dirty="0"/>
              <a:t>…… latach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12F19D78-B93F-4D93-9A61-F554D6C2C03E}"/>
              </a:ext>
            </a:extLst>
          </p:cNvPr>
          <p:cNvSpPr txBox="1"/>
          <p:nvPr/>
        </p:nvSpPr>
        <p:spPr>
          <a:xfrm>
            <a:off x="10521181" y="4127673"/>
            <a:ext cx="116730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Usunięcie po </a:t>
            </a:r>
            <a:br>
              <a:rPr lang="pl-PL" sz="1400" dirty="0"/>
            </a:br>
            <a:r>
              <a:rPr lang="pl-PL" sz="1400" dirty="0"/>
              <a:t>…. latach</a:t>
            </a:r>
          </a:p>
        </p:txBody>
      </p:sp>
      <p:cxnSp>
        <p:nvCxnSpPr>
          <p:cNvPr id="32" name="Łącznik prosty ze strzałką 31">
            <a:extLst>
              <a:ext uri="{FF2B5EF4-FFF2-40B4-BE49-F238E27FC236}">
                <a16:creationId xmlns:a16="http://schemas.microsoft.com/office/drawing/2014/main" id="{1021DFE3-5475-48A1-8EB0-1DC0BFB8C396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5965964" y="2488363"/>
            <a:ext cx="4546309" cy="88666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0DD096DD-5772-45AC-AC63-18A34763971B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11075889" y="2838639"/>
            <a:ext cx="0" cy="1253598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prosty ze strzałką 47">
            <a:extLst>
              <a:ext uri="{FF2B5EF4-FFF2-40B4-BE49-F238E27FC236}">
                <a16:creationId xmlns:a16="http://schemas.microsoft.com/office/drawing/2014/main" id="{31A5CDD7-FEE8-49C7-90D3-C2D66CC1AEFC}"/>
              </a:ext>
            </a:extLst>
          </p:cNvPr>
          <p:cNvCxnSpPr>
            <a:cxnSpLocks/>
          </p:cNvCxnSpPr>
          <p:nvPr/>
        </p:nvCxnSpPr>
        <p:spPr>
          <a:xfrm>
            <a:off x="9204034" y="4420062"/>
            <a:ext cx="0" cy="114977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>
            <a:extLst>
              <a:ext uri="{FF2B5EF4-FFF2-40B4-BE49-F238E27FC236}">
                <a16:creationId xmlns:a16="http://schemas.microsoft.com/office/drawing/2014/main" id="{3EFBDCE2-1A6D-4F6C-B7F8-AC34796CE624}"/>
              </a:ext>
            </a:extLst>
          </p:cNvPr>
          <p:cNvCxnSpPr>
            <a:cxnSpLocks/>
          </p:cNvCxnSpPr>
          <p:nvPr/>
        </p:nvCxnSpPr>
        <p:spPr>
          <a:xfrm>
            <a:off x="3158836" y="1705475"/>
            <a:ext cx="0" cy="88331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ze strzałką 53">
            <a:extLst>
              <a:ext uri="{FF2B5EF4-FFF2-40B4-BE49-F238E27FC236}">
                <a16:creationId xmlns:a16="http://schemas.microsoft.com/office/drawing/2014/main" id="{6EA6F20D-45E4-48E9-86B9-A9928153E158}"/>
              </a:ext>
            </a:extLst>
          </p:cNvPr>
          <p:cNvCxnSpPr>
            <a:cxnSpLocks/>
          </p:cNvCxnSpPr>
          <p:nvPr/>
        </p:nvCxnSpPr>
        <p:spPr>
          <a:xfrm>
            <a:off x="3158836" y="2915918"/>
            <a:ext cx="0" cy="2653920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: łamany 56">
            <a:extLst>
              <a:ext uri="{FF2B5EF4-FFF2-40B4-BE49-F238E27FC236}">
                <a16:creationId xmlns:a16="http://schemas.microsoft.com/office/drawing/2014/main" id="{F8A6D2E3-6EA5-4DCB-95AF-F93EB23A876E}"/>
              </a:ext>
            </a:extLst>
          </p:cNvPr>
          <p:cNvCxnSpPr>
            <a:endCxn id="22" idx="0"/>
          </p:cNvCxnSpPr>
          <p:nvPr/>
        </p:nvCxnSpPr>
        <p:spPr>
          <a:xfrm rot="16200000" flipH="1">
            <a:off x="3736005" y="2757957"/>
            <a:ext cx="1385978" cy="1374935"/>
          </a:xfrm>
          <a:prstGeom prst="bentConnector3">
            <a:avLst>
              <a:gd name="adj1" fmla="val 2684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Łącznik prosty ze strzałką 58">
            <a:extLst>
              <a:ext uri="{FF2B5EF4-FFF2-40B4-BE49-F238E27FC236}">
                <a16:creationId xmlns:a16="http://schemas.microsoft.com/office/drawing/2014/main" id="{9E9F9E02-2C84-41EC-BB17-E560C81FEC41}"/>
              </a:ext>
            </a:extLst>
          </p:cNvPr>
          <p:cNvCxnSpPr>
            <a:cxnSpLocks/>
          </p:cNvCxnSpPr>
          <p:nvPr/>
        </p:nvCxnSpPr>
        <p:spPr>
          <a:xfrm>
            <a:off x="7426192" y="2896564"/>
            <a:ext cx="0" cy="124184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>
            <a:extLst>
              <a:ext uri="{FF2B5EF4-FFF2-40B4-BE49-F238E27FC236}">
                <a16:creationId xmlns:a16="http://schemas.microsoft.com/office/drawing/2014/main" id="{37091AE4-B5C5-4339-AC7A-BE4EDDD1DA00}"/>
              </a:ext>
            </a:extLst>
          </p:cNvPr>
          <p:cNvCxnSpPr>
            <a:cxnSpLocks/>
          </p:cNvCxnSpPr>
          <p:nvPr/>
        </p:nvCxnSpPr>
        <p:spPr>
          <a:xfrm flipV="1">
            <a:off x="6890323" y="2896561"/>
            <a:ext cx="1" cy="121876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>
            <a:extLst>
              <a:ext uri="{FF2B5EF4-FFF2-40B4-BE49-F238E27FC236}">
                <a16:creationId xmlns:a16="http://schemas.microsoft.com/office/drawing/2014/main" id="{6CA358D9-1E88-465B-92CC-396825064652}"/>
              </a:ext>
            </a:extLst>
          </p:cNvPr>
          <p:cNvCxnSpPr>
            <a:cxnSpLocks/>
            <a:stCxn id="23" idx="1"/>
            <a:endCxn id="22" idx="3"/>
          </p:cNvCxnSpPr>
          <p:nvPr/>
        </p:nvCxnSpPr>
        <p:spPr>
          <a:xfrm flipH="1" flipV="1">
            <a:off x="5821847" y="4292303"/>
            <a:ext cx="861308" cy="349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>
            <a:extLst>
              <a:ext uri="{FF2B5EF4-FFF2-40B4-BE49-F238E27FC236}">
                <a16:creationId xmlns:a16="http://schemas.microsoft.com/office/drawing/2014/main" id="{79AA55A5-CB4F-4191-8412-5D4CA933B9AB}"/>
              </a:ext>
            </a:extLst>
          </p:cNvPr>
          <p:cNvSpPr/>
          <p:nvPr/>
        </p:nvSpPr>
        <p:spPr>
          <a:xfrm>
            <a:off x="2925431" y="2121455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8D2732A1-093B-4A40-B08A-8EE0961EC860}"/>
              </a:ext>
            </a:extLst>
          </p:cNvPr>
          <p:cNvSpPr/>
          <p:nvPr/>
        </p:nvSpPr>
        <p:spPr>
          <a:xfrm>
            <a:off x="2925430" y="4932433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549DA90D-A9AB-4354-8603-8E8FD059A2A6}"/>
              </a:ext>
            </a:extLst>
          </p:cNvPr>
          <p:cNvSpPr/>
          <p:nvPr/>
        </p:nvSpPr>
        <p:spPr>
          <a:xfrm>
            <a:off x="4881418" y="3519516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F00559A5-66FB-4868-82E5-E54349F0FBD8}"/>
              </a:ext>
            </a:extLst>
          </p:cNvPr>
          <p:cNvSpPr/>
          <p:nvPr/>
        </p:nvSpPr>
        <p:spPr>
          <a:xfrm>
            <a:off x="5965964" y="4195319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9C6ECA7B-BFBE-466D-B773-1B8D658FB0EE}"/>
              </a:ext>
            </a:extLst>
          </p:cNvPr>
          <p:cNvSpPr/>
          <p:nvPr/>
        </p:nvSpPr>
        <p:spPr>
          <a:xfrm>
            <a:off x="6668709" y="3519516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A4AE0472-E486-465D-874B-2D43AAE39E01}"/>
              </a:ext>
            </a:extLst>
          </p:cNvPr>
          <p:cNvSpPr/>
          <p:nvPr/>
        </p:nvSpPr>
        <p:spPr>
          <a:xfrm>
            <a:off x="7195284" y="3511022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F7999266-7AD2-4B42-85BD-8C2EA5B7AA4C}"/>
              </a:ext>
            </a:extLst>
          </p:cNvPr>
          <p:cNvSpPr/>
          <p:nvPr/>
        </p:nvSpPr>
        <p:spPr>
          <a:xfrm>
            <a:off x="8973128" y="4932433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096F14D1-3949-C1A1-CAAA-968FCDB9BEFD}"/>
              </a:ext>
            </a:extLst>
          </p:cNvPr>
          <p:cNvSpPr txBox="1"/>
          <p:nvPr/>
        </p:nvSpPr>
        <p:spPr>
          <a:xfrm>
            <a:off x="8591893" y="1203934"/>
            <a:ext cx="113030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Obowiązek </a:t>
            </a:r>
            <a:br>
              <a:rPr lang="pl-PL" sz="1400" dirty="0"/>
            </a:br>
            <a:r>
              <a:rPr lang="pl-PL" sz="1400" dirty="0"/>
              <a:t>informacyjny</a:t>
            </a:r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CDAABBFB-09DF-6337-2289-F1AE02A84212}"/>
              </a:ext>
            </a:extLst>
          </p:cNvPr>
          <p:cNvSpPr txBox="1"/>
          <p:nvPr/>
        </p:nvSpPr>
        <p:spPr>
          <a:xfrm>
            <a:off x="5042046" y="2372028"/>
            <a:ext cx="92391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400" dirty="0"/>
              <a:t>Archiwum</a:t>
            </a:r>
          </a:p>
        </p:txBody>
      </p:sp>
      <p:cxnSp>
        <p:nvCxnSpPr>
          <p:cNvPr id="53" name="Łącznik prosty ze strzałką 52">
            <a:extLst>
              <a:ext uri="{FF2B5EF4-FFF2-40B4-BE49-F238E27FC236}">
                <a16:creationId xmlns:a16="http://schemas.microsoft.com/office/drawing/2014/main" id="{C674EBC4-D45A-7A2B-A442-7FD99F5A47C5}"/>
              </a:ext>
            </a:extLst>
          </p:cNvPr>
          <p:cNvCxnSpPr>
            <a:cxnSpLocks/>
          </p:cNvCxnSpPr>
          <p:nvPr/>
        </p:nvCxnSpPr>
        <p:spPr>
          <a:xfrm flipH="1" flipV="1">
            <a:off x="5625340" y="2752435"/>
            <a:ext cx="8926" cy="137523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rostokąt 54">
            <a:extLst>
              <a:ext uri="{FF2B5EF4-FFF2-40B4-BE49-F238E27FC236}">
                <a16:creationId xmlns:a16="http://schemas.microsoft.com/office/drawing/2014/main" id="{01D24AA6-F1FF-B22C-9625-DC98A8FDD03D}"/>
              </a:ext>
            </a:extLst>
          </p:cNvPr>
          <p:cNvSpPr/>
          <p:nvPr/>
        </p:nvSpPr>
        <p:spPr>
          <a:xfrm>
            <a:off x="5412652" y="3531865"/>
            <a:ext cx="461817" cy="19396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bg1"/>
                </a:solidFill>
              </a:rPr>
              <a:t>DO</a:t>
            </a:r>
          </a:p>
        </p:txBody>
      </p:sp>
      <p:cxnSp>
        <p:nvCxnSpPr>
          <p:cNvPr id="63" name="Łącznik prosty ze strzałką 62">
            <a:extLst>
              <a:ext uri="{FF2B5EF4-FFF2-40B4-BE49-F238E27FC236}">
                <a16:creationId xmlns:a16="http://schemas.microsoft.com/office/drawing/2014/main" id="{7924FE70-E6A7-ED06-AB80-0200289C46FF}"/>
              </a:ext>
            </a:extLst>
          </p:cNvPr>
          <p:cNvCxnSpPr>
            <a:cxnSpLocks/>
            <a:stCxn id="29" idx="2"/>
            <a:endCxn id="30" idx="0"/>
          </p:cNvCxnSpPr>
          <p:nvPr/>
        </p:nvCxnSpPr>
        <p:spPr>
          <a:xfrm>
            <a:off x="11075889" y="1670902"/>
            <a:ext cx="0" cy="644517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ole tekstowe 66">
            <a:extLst>
              <a:ext uri="{FF2B5EF4-FFF2-40B4-BE49-F238E27FC236}">
                <a16:creationId xmlns:a16="http://schemas.microsoft.com/office/drawing/2014/main" id="{9475703A-FF09-5835-55E8-D5C624745C08}"/>
              </a:ext>
            </a:extLst>
          </p:cNvPr>
          <p:cNvSpPr txBox="1"/>
          <p:nvPr/>
        </p:nvSpPr>
        <p:spPr>
          <a:xfrm>
            <a:off x="8684308" y="3176795"/>
            <a:ext cx="95628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l-PL" sz="1400" dirty="0"/>
              <a:t>Papierowe</a:t>
            </a:r>
          </a:p>
        </p:txBody>
      </p:sp>
      <p:cxnSp>
        <p:nvCxnSpPr>
          <p:cNvPr id="72" name="Łącznik: łamany 71">
            <a:extLst>
              <a:ext uri="{FF2B5EF4-FFF2-40B4-BE49-F238E27FC236}">
                <a16:creationId xmlns:a16="http://schemas.microsoft.com/office/drawing/2014/main" id="{2A11C7A3-7512-0392-9908-9F6490F61D40}"/>
              </a:ext>
            </a:extLst>
          </p:cNvPr>
          <p:cNvCxnSpPr>
            <a:cxnSpLocks/>
            <a:endCxn id="39" idx="2"/>
          </p:cNvCxnSpPr>
          <p:nvPr/>
        </p:nvCxnSpPr>
        <p:spPr>
          <a:xfrm flipV="1">
            <a:off x="3156338" y="1727154"/>
            <a:ext cx="6000710" cy="186322"/>
          </a:xfrm>
          <a:prstGeom prst="bentConnector2">
            <a:avLst/>
          </a:prstGeom>
          <a:ln w="158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Strzałka: w prawo 49">
            <a:extLst>
              <a:ext uri="{FF2B5EF4-FFF2-40B4-BE49-F238E27FC236}">
                <a16:creationId xmlns:a16="http://schemas.microsoft.com/office/drawing/2014/main" id="{B6A971D9-D526-47EE-B360-A5D9EC96296A}"/>
              </a:ext>
            </a:extLst>
          </p:cNvPr>
          <p:cNvSpPr/>
          <p:nvPr/>
        </p:nvSpPr>
        <p:spPr>
          <a:xfrm rot="16200000">
            <a:off x="6632457" y="1906043"/>
            <a:ext cx="991034" cy="374451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9438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142</Words>
  <Application>Microsoft Office PowerPoint</Application>
  <PresentationFormat>Panoramiczny</PresentationFormat>
  <Paragraphs>56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 Maj</dc:creator>
  <cp:lastModifiedBy>Andrzej Maj</cp:lastModifiedBy>
  <cp:revision>14</cp:revision>
  <dcterms:created xsi:type="dcterms:W3CDTF">2021-02-18T07:58:10Z</dcterms:created>
  <dcterms:modified xsi:type="dcterms:W3CDTF">2022-05-12T11:34:32Z</dcterms:modified>
</cp:coreProperties>
</file>