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AB66AF-95D2-2A7A-1C0F-D34D2E60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48E845-1238-8E7C-EF22-D0782BE6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6CE2FF-634B-C453-2488-CA13B170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CDB228-A965-43BC-880D-4BF5DB0D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982CE0-2EB0-1EFF-801B-0C88643C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71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6BF52B-4540-595D-7A05-60D0E3EF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BDE75C2-88CD-8B93-21EE-CC6231C6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B10402-D12B-65E0-D310-8BCDAC4C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DBF90E-FFCB-86B8-FBD6-428F021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672B62-7CF5-11D6-FA6E-739DB6F4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8AC89EA-5156-EF8C-E9A7-0DC65F383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2EA4906-A199-0E7E-4042-70641E758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B13890-D809-6B42-6F3D-D77297C1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828A80-A39A-B440-7962-134B6FC3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400BA9-E8F3-238E-19A9-FE7075D8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87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717966-3BDC-402A-0C71-4D80835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D5E205-32D0-3E8C-B470-7EA2B453A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5AB469-90B9-3ECA-7AB7-26A89F72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34AFCF-D021-7BBD-6823-1EB21256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5C81C59-92A5-8500-E3CF-8A84BDED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3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D047B9-F7FC-E372-234A-F6C4F7D8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5EFBBC-7C4E-DB75-76C5-476A680F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E7F011-28C9-98E0-B2F6-31DED68F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FB7D60-F20D-7F2E-4B92-FC1ECA19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9F982C-DFD4-37FE-697A-40971091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38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DB0A93-CECB-C8AC-EF59-493B3841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68AB88-D0C0-8CFE-B777-90AE094D2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25FF56-34BB-1E96-63F1-4FA0106DB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E87C96-E819-F897-E6C2-CD96E4F0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CD47FA7-763C-CD4C-9AA8-EBE5CE06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E47FD3-DC9F-DD2F-654D-550B2B44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7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119925-2274-2DDB-47D3-C45E6FB3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A52D523-09DC-6400-25D5-3745249A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2BEBFA6-1D37-FB67-2EB5-D85368BC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AC809D-E64E-03A4-1A70-EDC8D1B4B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8D28046-12D3-32EE-4687-F01C6FEBC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BDBC78-7E9A-A8AD-39C2-C182E1FD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B7E04AE-2CFF-B848-3FB0-910C25BD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3F7C744-CAB2-D5FB-EC90-35D66AFD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19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651505-DB15-D1D6-9C53-D3A8BE94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A447D1-6AFA-C1E4-1F1D-549A005D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E5189DC-FF5F-831F-1354-0B9278C8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5129434-0E35-959D-4886-769777B3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8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AB15B55-B43C-35B4-955A-EBCBF2CB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2CE3433-8F1F-46E1-A597-436FF8D3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D0A44D9-E896-C474-3D94-0EB6CCAB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64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7BA19C-E3D1-F870-2F46-1E700A6E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1947DD-6716-2DD3-5927-09554EA1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DBFB1A7-DFF0-AF08-9FAA-9A27F5F6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093092A-DE9D-D3BC-CF28-E3C1B025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9252E1-95C1-BC21-976D-2857AA12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6D03F9-942B-74A0-55F6-F483ADCB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28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FCA991-6F66-CE15-3FCD-9D2C67E4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F3EFDE3-85D9-E947-8444-0859F6D0E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3FA37AD-447B-A53C-9266-4809D6C96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CE438A3-A827-531A-A585-ED4E3F22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B858F58-3810-5A2F-23E4-F52AFA04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81440E-4BDA-6759-1DBA-D5E85B12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73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FF23894-449E-AFCF-84E1-71F77621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131856-3D62-8A26-99A3-313618D33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B28826-8294-ED8C-26E9-E38D3F0E8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86A9-2203-44D8-9F17-B8144A94F364}" type="datetimeFigureOut">
              <a:rPr lang="hu-HU" smtClean="0"/>
              <a:t>2023. 03. 27.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422-327C-945A-1CD9-5796F2DB2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5D8573-6DFA-EF02-657E-B2E57D2EF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91DE-6E28-4CD5-899F-5A17D4839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6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0BF9C8D-68BA-8DC7-F0A4-26D44F198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922F79-6652-C05F-283C-6E822898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Rúzsa Magdolna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6F80E8-D5DA-D496-8D52-E2689F33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3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95DE6F-D7BC-9CAC-590A-DE47B965E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0617E9-B1DE-8067-3B24-7D61CFC5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4" y="29223"/>
            <a:ext cx="3822189" cy="1899912"/>
          </a:xfrm>
        </p:spPr>
        <p:txBody>
          <a:bodyPr>
            <a:normAutofit/>
          </a:bodyPr>
          <a:lstStyle/>
          <a:p>
            <a:r>
              <a:rPr lang="hu-HU" sz="4000" dirty="0" err="1"/>
              <a:t>About</a:t>
            </a:r>
            <a:r>
              <a:rPr lang="hu-HU" sz="4000" dirty="0"/>
              <a:t> </a:t>
            </a:r>
            <a:r>
              <a:rPr lang="hu-HU" sz="4000" dirty="0" err="1"/>
              <a:t>her</a:t>
            </a: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0D0785-371F-CF9B-6FD4-9F29BA41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564" y="1874365"/>
            <a:ext cx="3822189" cy="4618510"/>
          </a:xfrm>
        </p:spPr>
        <p:txBody>
          <a:bodyPr>
            <a:normAutofit/>
          </a:bodyPr>
          <a:lstStyle/>
          <a:p>
            <a:r>
              <a:rPr lang="en-US" sz="2000" dirty="0"/>
              <a:t>Magdolna </a:t>
            </a:r>
            <a:r>
              <a:rPr lang="en-US" sz="2000" dirty="0" err="1"/>
              <a:t>Rúzsa</a:t>
            </a:r>
            <a:r>
              <a:rPr lang="en-US" sz="2000" dirty="0"/>
              <a:t> 37 years old, </a:t>
            </a:r>
            <a:r>
              <a:rPr lang="en-US" sz="2000" dirty="0" err="1"/>
              <a:t>Péter</a:t>
            </a:r>
            <a:r>
              <a:rPr lang="en-US" sz="2000" dirty="0"/>
              <a:t> </a:t>
            </a:r>
            <a:r>
              <a:rPr lang="en-US" sz="2000" dirty="0" err="1"/>
              <a:t>Máté</a:t>
            </a:r>
            <a:r>
              <a:rPr lang="en-US" sz="2000" dirty="0"/>
              <a:t> award-winning Hungarian singer, songwriter and songwriter. </a:t>
            </a:r>
            <a:endParaRPr lang="hu-HU" sz="2000" dirty="0"/>
          </a:p>
          <a:p>
            <a:r>
              <a:rPr lang="en-US" sz="2000" dirty="0"/>
              <a:t>She became known as the third winner of the TV2 talent show </a:t>
            </a:r>
            <a:r>
              <a:rPr lang="en-US" sz="2000" dirty="0" err="1"/>
              <a:t>Megasztár</a:t>
            </a:r>
            <a:r>
              <a:rPr lang="en-US" sz="2000" dirty="0"/>
              <a:t>.</a:t>
            </a:r>
            <a:endParaRPr lang="hu-HU" sz="2000" dirty="0"/>
          </a:p>
          <a:p>
            <a:r>
              <a:rPr lang="en-US" sz="2000" dirty="0"/>
              <a:t>He also held Arena concerts on 24 and 25 February 2023. On 24 February he released a new song called </a:t>
            </a:r>
            <a:r>
              <a:rPr lang="en-US" sz="2000" dirty="0" err="1"/>
              <a:t>Elmegyek</a:t>
            </a:r>
            <a:r>
              <a:rPr lang="en-US" sz="2000"/>
              <a:t>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8057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1B9D520-9186-9017-4EA3-7AE3C8F5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hu-HU" dirty="0" err="1"/>
              <a:t>Childhood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60F90C-A706-7DD3-7EC1-4B28C201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sz="2000" dirty="0"/>
              <a:t>She was born in </a:t>
            </a:r>
            <a:r>
              <a:rPr lang="en-US" sz="2000" dirty="0" err="1"/>
              <a:t>Verbas</a:t>
            </a:r>
            <a:r>
              <a:rPr lang="en-US" sz="2000" dirty="0"/>
              <a:t>, Yugoslavia, born on 28 November 1985.</a:t>
            </a:r>
            <a:endParaRPr lang="hu-HU" sz="2000" dirty="0"/>
          </a:p>
          <a:p>
            <a:r>
              <a:rPr lang="hu-HU" sz="2000" dirty="0" err="1"/>
              <a:t>She</a:t>
            </a:r>
            <a:r>
              <a:rPr lang="en-US" sz="2000" dirty="0"/>
              <a:t> finished primary school in his village, </a:t>
            </a:r>
            <a:r>
              <a:rPr lang="en-US" sz="2000" dirty="0" err="1"/>
              <a:t>Kishegyes</a:t>
            </a:r>
            <a:r>
              <a:rPr lang="en-US" sz="2000" dirty="0"/>
              <a:t>, at the </a:t>
            </a:r>
            <a:r>
              <a:rPr lang="en-US" sz="2000" dirty="0" err="1"/>
              <a:t>Ady</a:t>
            </a:r>
            <a:r>
              <a:rPr lang="en-US" sz="2000" dirty="0"/>
              <a:t> </a:t>
            </a:r>
            <a:r>
              <a:rPr lang="en-US" sz="2000" dirty="0" err="1"/>
              <a:t>Endre</a:t>
            </a:r>
            <a:r>
              <a:rPr lang="en-US" sz="2000" dirty="0"/>
              <a:t> Experimental Primary School.</a:t>
            </a:r>
            <a:endParaRPr lang="hu-HU" sz="2000" dirty="0"/>
          </a:p>
          <a:p>
            <a:r>
              <a:rPr lang="hu-HU" sz="2000" dirty="0" err="1"/>
              <a:t>She</a:t>
            </a:r>
            <a:r>
              <a:rPr lang="en-US" sz="2000" dirty="0"/>
              <a:t> was granted Hungarian citizenship on 17 September 2009.</a:t>
            </a:r>
            <a:endParaRPr lang="hu-HU" sz="2000" dirty="0"/>
          </a:p>
          <a:p>
            <a:r>
              <a:rPr lang="en-US" sz="2000" dirty="0"/>
              <a:t>In 2010, she released her song </a:t>
            </a:r>
            <a:r>
              <a:rPr lang="en-US" sz="2000" dirty="0" err="1"/>
              <a:t>Gábriel</a:t>
            </a:r>
            <a:r>
              <a:rPr lang="en-US" sz="2000" dirty="0"/>
              <a:t>, originally a Croatian song and the Hungarian version is also spiced up with a South Slavic sound and some guitar playing.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FCD4267-B3CE-FDF0-7A71-8D9901CF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90" y="121292"/>
            <a:ext cx="4746560" cy="66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6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D82F2A2-5E75-657C-FA77-4170E878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family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F41B3A-D643-5524-7693-53DD80C38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207977"/>
            <a:ext cx="3968365" cy="4046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 husband is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Vilmos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Simon, electrical engineer and university professor. 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married in 2017. In February 2022, they had triplets,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Lujza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Keve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Zalán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C1D32AA-0967-FAC0-15E6-5A7D0EF2A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0" r="3" b="13418"/>
          <a:stretch/>
        </p:blipFill>
        <p:spPr>
          <a:xfrm>
            <a:off x="5702177" y="-142874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32243C3-DD60-876F-47E5-DECDAD3B2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2" b="15986"/>
          <a:stretch/>
        </p:blipFill>
        <p:spPr>
          <a:xfrm>
            <a:off x="5419420" y="3286128"/>
            <a:ext cx="6772580" cy="485775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418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164</Words>
  <Application>Microsoft Office PowerPoint</Application>
  <PresentationFormat>Szélesvásznú</PresentationFormat>
  <Paragraphs>13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Rúzsa Magdolna</vt:lpstr>
      <vt:lpstr>About her</vt:lpstr>
      <vt:lpstr>Childhood</vt:lpstr>
      <vt:lpstr>Her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Rúzsa Magdolna</dc:title>
  <dc:creator>Kamilla Tari</dc:creator>
  <cp:lastModifiedBy>Kamilla Tari</cp:lastModifiedBy>
  <cp:revision>1</cp:revision>
  <dcterms:created xsi:type="dcterms:W3CDTF">2023-03-27T05:21:03Z</dcterms:created>
  <dcterms:modified xsi:type="dcterms:W3CDTF">2023-03-27T05:38:55Z</dcterms:modified>
</cp:coreProperties>
</file>