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0"/>
  </p:notesMasterIdLst>
  <p:handoutMasterIdLst>
    <p:handoutMasterId r:id="rId11"/>
  </p:handoutMasterIdLst>
  <p:sldIdLst>
    <p:sldId id="267" r:id="rId5"/>
    <p:sldId id="263" r:id="rId6"/>
    <p:sldId id="264" r:id="rId7"/>
    <p:sldId id="265" r:id="rId8"/>
    <p:sldId id="256" r:id="rId9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139" d="100"/>
          <a:sy n="139" d="100"/>
        </p:scale>
        <p:origin x="9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009E187-87EC-4A5E-9BB1-400CB6979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0AE8022-C171-4C9C-A554-6691AAE8AD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6D143-0705-4A22-927E-96617855053B}" type="datetimeFigureOut">
              <a:rPr lang="hu-HU" smtClean="0"/>
              <a:t>2023. 03. 22.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E3AA966-6683-43C2-BC86-38D1DDB358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610C7F2-9AC8-4222-BD72-648AC230C5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10F23-0A19-46AE-AAA6-AD3752ED2E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07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B6E58-57CF-4EAF-86E3-0A5AFA84C6D5}" type="datetimeFigureOut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394E-CD03-4A8E-A678-BC120A69444D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53709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394E-CD03-4A8E-A678-BC120A69444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1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394E-CD03-4A8E-A678-BC120A69444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14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églalap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Téglalap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Téglalap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Csoport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Mintaalcím stílusának szerkesztése</a:t>
            </a:r>
          </a:p>
        </p:txBody>
      </p:sp>
      <p:sp>
        <p:nvSpPr>
          <p:cNvPr id="20" name="Dátum helye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DB5115F4-81EE-4FB8-B66B-3543704A2634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75F062E-AF1B-4AB1-AC6A-A541F6F07834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97E7B8-A54C-4113-82DE-3E50C96B5806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6AE3AC4-E1BF-4CAB-87C7-111D84E645C2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églalap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Téglalap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Téglalap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Csoport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Egyenes összekötő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44E837B-05F3-4925-8689-B1E5FF432B49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DF230FF-EE94-431A-A16E-CB81B2508E5D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C20C620-6B61-41FA-AC59-0E901A3F3B83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75753A-7269-4988-91AC-575415B329C3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7CC639C-3131-47B5-BAAA-82DF6BE3FB40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Téglalap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Téglalap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891730F-BBD5-4E16-8B72-CC9063EFD3D6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11" name="Téglalap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églalap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527DD06-12FC-4A41-8668-F7FE2F32FF4B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Téglalap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029DD30B-D7AF-4BFD-9E81-10E17645D362}" type="datetime1">
              <a:rPr lang="hu-HU" noProof="0" smtClean="0"/>
              <a:t>2023. 03. 22.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he helped change vaccines forever | Bill Gates">
            <a:extLst>
              <a:ext uri="{FF2B5EF4-FFF2-40B4-BE49-F238E27FC236}">
                <a16:creationId xmlns:a16="http://schemas.microsoft.com/office/drawing/2014/main" id="{251FB7A4-C538-AE53-3105-7FA7F6F8F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3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649047"/>
            <a:ext cx="9068586" cy="2461504"/>
          </a:xfrm>
        </p:spPr>
        <p:txBody>
          <a:bodyPr rtlCol="0">
            <a:normAutofit/>
          </a:bodyPr>
          <a:lstStyle/>
          <a:p>
            <a:r>
              <a:rPr lang="hu-HU" b="0" i="0" dirty="0">
                <a:effectLst/>
                <a:latin typeface="Linux Libertine"/>
              </a:rPr>
              <a:t>Katalin </a:t>
            </a:r>
            <a:r>
              <a:rPr lang="hu-HU" b="0" i="0" dirty="0" err="1">
                <a:effectLst/>
                <a:latin typeface="Linux Libertine"/>
              </a:rPr>
              <a:t>Karikó</a:t>
            </a:r>
            <a:br>
              <a:rPr lang="hu-HU" b="0" i="0" dirty="0">
                <a:effectLst/>
                <a:latin typeface="Linux Libertine"/>
              </a:rPr>
            </a:br>
            <a:endParaRPr lang="hu-HU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23318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A0104-BF6E-465D-B05F-F41F69B3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901C5-8FDC-42CF-AE02-104ECD0C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416BC6-45D9-42E2-812E-8642852FB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0719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8FFABA-35FF-4824-A828-AF70682C1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6" name="Tartalom helye 5" descr="A képen személy, fal, fedett pályás, mosolyog látható&#10;&#10;Automatikusan generált leírás">
            <a:extLst>
              <a:ext uri="{FF2B5EF4-FFF2-40B4-BE49-F238E27FC236}">
                <a16:creationId xmlns:a16="http://schemas.microsoft.com/office/drawing/2014/main" id="{827360AB-67FE-8774-4D64-1F73CBFD4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5" r="1" b="7125"/>
          <a:stretch/>
        </p:blipFill>
        <p:spPr>
          <a:xfrm>
            <a:off x="882713" y="913324"/>
            <a:ext cx="4572418" cy="50758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36AA63B-9EE1-4A5A-ABD7-4BA42FEF4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2979" y="237744"/>
            <a:ext cx="5634325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89016A-FD6A-409F-BD59-281B82AF3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9956" y="372498"/>
            <a:ext cx="5352593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94C3F44-FC57-F7E5-9A59-864B97BB8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065" y="1206648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Katalin </a:t>
            </a:r>
            <a:r>
              <a:rPr lang="en-US" sz="2400" dirty="0" err="1">
                <a:solidFill>
                  <a:schemeClr val="tx1"/>
                </a:solidFill>
              </a:rPr>
              <a:t>Karikó</a:t>
            </a:r>
            <a:r>
              <a:rPr lang="en-US" sz="2400" dirty="0">
                <a:solidFill>
                  <a:schemeClr val="tx1"/>
                </a:solidFill>
              </a:rPr>
              <a:t> is a Hungarian-American biochemist who specializes in RNA-mediated mechanisms. 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She was born on the 17th of January, 1955. 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06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FFD921-D0F8-7B64-7CA9-FBD45D7C4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590472"/>
            <a:ext cx="7562850" cy="425787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Her research has been the development of in vitro-transcribed mRNA for protein therapies. </a:t>
            </a:r>
            <a:endParaRPr lang="hu-HU" dirty="0"/>
          </a:p>
          <a:p>
            <a:r>
              <a:rPr lang="en-US" dirty="0"/>
              <a:t>Since 2013, she has been associated with BioNTech RNA Pharmaceuticals, first as a vice president and promoted to senior vice president in 2019.</a:t>
            </a:r>
            <a:endParaRPr lang="hu-HU" dirty="0"/>
          </a:p>
          <a:p>
            <a:r>
              <a:rPr lang="en-US" dirty="0"/>
              <a:t>She also is an adjunct professor at the University of Pennsylvania.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BDDCAFB-BDE4-DCDC-C939-A1F0806B3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5" t="-3" r="49404" b="-3"/>
          <a:stretch/>
        </p:blipFill>
        <p:spPr>
          <a:xfrm>
            <a:off x="9155998" y="1290637"/>
            <a:ext cx="2676337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5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1A0104-BF6E-465D-B05F-F41F69B3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901C5-8FDC-42CF-AE02-104ECD0C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16BC6-45D9-42E2-812E-8642852FB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0719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8FFABA-35FF-4824-A828-AF70682C1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A4CE63F-9C63-1FF7-74D7-BEFDA6819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84" r="17187" b="2"/>
          <a:stretch/>
        </p:blipFill>
        <p:spPr>
          <a:xfrm>
            <a:off x="882713" y="913324"/>
            <a:ext cx="4572418" cy="50758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36AA63B-9EE1-4A5A-ABD7-4BA42FEF4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2979" y="237744"/>
            <a:ext cx="5634325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89016A-FD6A-409F-BD59-281B82AF3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9956" y="372498"/>
            <a:ext cx="5352593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F7CBEBB-428B-A524-7B4E-2906FBC5B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065" y="1581552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Together with Weissman, she holds U.S. patents for the application of non-immunogenic, nucleoside-modified RNA.</a:t>
            </a:r>
          </a:p>
          <a:p>
            <a:pPr marL="0"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This technology has been licensed by BioNTech and Moderna to develop their protein replacement technologies but was also used for their COVID-19 vaccines.</a:t>
            </a:r>
          </a:p>
          <a:p>
            <a:pPr marL="0"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Karikó</a:t>
            </a:r>
            <a:r>
              <a:rPr lang="en-US" dirty="0">
                <a:solidFill>
                  <a:schemeClr val="tx1"/>
                </a:solidFill>
              </a:rPr>
              <a:t> and Weissman have received many awards, including the prestigious Lasker-</a:t>
            </a:r>
            <a:r>
              <a:rPr lang="en-US" dirty="0" err="1">
                <a:solidFill>
                  <a:schemeClr val="tx1"/>
                </a:solidFill>
              </a:rPr>
              <a:t>DeBakey</a:t>
            </a:r>
            <a:r>
              <a:rPr lang="en-US" dirty="0">
                <a:solidFill>
                  <a:schemeClr val="tx1"/>
                </a:solidFill>
              </a:rPr>
              <a:t> Clinical Medical Research Award, Time Magazine's Hero of the Year 2021 and Tang Prize Award in Biopharmaceutical Science in 2022.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33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0EB1B0E-4AF0-B152-CC2C-58AA289B8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 rtlCol="0">
            <a:normAutofit/>
          </a:bodyPr>
          <a:lstStyle/>
          <a:p>
            <a:pPr rtl="0"/>
            <a:r>
              <a:rPr lang="hu-HU" err="1"/>
              <a:t>Thank</a:t>
            </a:r>
            <a:r>
              <a:rPr lang="hu-HU"/>
              <a:t> </a:t>
            </a:r>
            <a:r>
              <a:rPr lang="hu-HU" err="1"/>
              <a:t>you</a:t>
            </a:r>
            <a:r>
              <a:rPr lang="hu-HU"/>
              <a:t> </a:t>
            </a:r>
            <a:r>
              <a:rPr lang="hu-HU" err="1"/>
              <a:t>for</a:t>
            </a:r>
            <a:r>
              <a:rPr lang="hu-HU"/>
              <a:t> </a:t>
            </a:r>
            <a:r>
              <a:rPr lang="hu-HU" err="1"/>
              <a:t>watching</a:t>
            </a:r>
            <a:r>
              <a:rPr lang="hu-HU"/>
              <a:t>!</a:t>
            </a:r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hu-HU">
                <a:sym typeface="Wingdings" panose="05000000000000000000" pitchFamily="2" charset="2"/>
              </a:rPr>
              <a:t></a:t>
            </a:r>
          </a:p>
          <a:p>
            <a:pPr rtl="0">
              <a:spcAft>
                <a:spcPts val="600"/>
              </a:spcAft>
            </a:pPr>
            <a:endParaRPr lang="hu-H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Kerti szappan arculat</Template>
  <TotalTime>31</TotalTime>
  <Words>165</Words>
  <Application>Microsoft Office PowerPoint</Application>
  <PresentationFormat>Szélesvásznú</PresentationFormat>
  <Paragraphs>15</Paragraphs>
  <Slides>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Linux Libertine</vt:lpstr>
      <vt:lpstr>Szappan</vt:lpstr>
      <vt:lpstr>Katalin Karikó </vt:lpstr>
      <vt:lpstr>PowerPoint-bemutató</vt:lpstr>
      <vt:lpstr>PowerPoint-bemutató</vt:lpstr>
      <vt:lpstr>PowerPoint-bemutató</vt:lpstr>
      <vt:lpstr>Thank you for watching!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Katalin Karikó </dc:title>
  <dc:creator>Szabó Andrea</dc:creator>
  <cp:lastModifiedBy>Szabó Andrea</cp:lastModifiedBy>
  <cp:revision>1</cp:revision>
  <dcterms:created xsi:type="dcterms:W3CDTF">2023-03-22T15:28:36Z</dcterms:created>
  <dcterms:modified xsi:type="dcterms:W3CDTF">2023-03-22T15:59:38Z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