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64" r:id="rId2"/>
    <p:sldId id="265" r:id="rId3"/>
    <p:sldId id="266" r:id="rId4"/>
    <p:sldId id="267" r:id="rId5"/>
    <p:sldId id="257" r:id="rId6"/>
    <p:sldId id="258" r:id="rId7"/>
    <p:sldId id="259" r:id="rId8"/>
    <p:sldId id="262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CFF7C-3451-D843-AE68-E9748D90086B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2EE42-F565-0E44-A409-57AB9BB0C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9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8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6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6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8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3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5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E78AA-B203-2247-85A1-65CA52904125}" type="datetimeFigureOut">
              <a:rPr lang="en-US" smtClean="0"/>
              <a:t>05-02-16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714D-7C4C-8D48-852F-B0CE11E5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3I4TdOCVpw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0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POSTMODERNISME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Andy Warhol – Marilyn Monroe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6608"/>
            <a:ext cx="9144000" cy="37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1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4" y="1411445"/>
            <a:ext cx="7086117" cy="45473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49800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et </a:t>
            </a:r>
            <a:r>
              <a:rPr lang="en-US" dirty="0" err="1" smtClean="0"/>
              <a:t>Moi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47" y="1235191"/>
            <a:ext cx="3869471" cy="5396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7428" y="2219725"/>
            <a:ext cx="36558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Delphine</a:t>
            </a:r>
            <a:r>
              <a:rPr lang="en-US" dirty="0" smtClean="0"/>
              <a:t> de </a:t>
            </a:r>
            <a:r>
              <a:rPr lang="en-US" dirty="0" err="1" smtClean="0"/>
              <a:t>Vigan</a:t>
            </a:r>
            <a:r>
              <a:rPr lang="en-US" dirty="0" smtClean="0"/>
              <a:t>, 1966</a:t>
            </a:r>
          </a:p>
          <a:p>
            <a:endParaRPr lang="en-US" dirty="0"/>
          </a:p>
          <a:p>
            <a:r>
              <a:rPr lang="en-US" dirty="0" smtClean="0"/>
              <a:t>No et </a:t>
            </a:r>
            <a:r>
              <a:rPr lang="en-US" dirty="0" err="1" smtClean="0"/>
              <a:t>Moi</a:t>
            </a:r>
            <a:r>
              <a:rPr lang="en-US" dirty="0" smtClean="0"/>
              <a:t>:</a:t>
            </a:r>
          </a:p>
          <a:p>
            <a:r>
              <a:rPr lang="en-US" dirty="0" err="1"/>
              <a:t>Een</a:t>
            </a:r>
            <a:r>
              <a:rPr lang="en-US" dirty="0"/>
              <a:t> modern </a:t>
            </a:r>
            <a:r>
              <a:rPr lang="en-US" dirty="0" err="1"/>
              <a:t>sprookje</a:t>
            </a:r>
            <a:r>
              <a:rPr lang="en-US" dirty="0"/>
              <a:t> over de </a:t>
            </a:r>
            <a:r>
              <a:rPr lang="en-US" dirty="0" err="1"/>
              <a:t>vriendschap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dertienjarige</a:t>
            </a:r>
            <a:r>
              <a:rPr lang="en-US" dirty="0"/>
              <a:t> Lou en het </a:t>
            </a:r>
            <a:r>
              <a:rPr lang="en-US" dirty="0" err="1"/>
              <a:t>dakloze</a:t>
            </a:r>
            <a:r>
              <a:rPr lang="en-US" dirty="0"/>
              <a:t> </a:t>
            </a:r>
            <a:r>
              <a:rPr lang="en-US" dirty="0" err="1"/>
              <a:t>meisje</a:t>
            </a:r>
            <a:r>
              <a:rPr lang="en-US" dirty="0"/>
              <a:t> No.</a:t>
            </a:r>
          </a:p>
        </p:txBody>
      </p:sp>
    </p:spTree>
    <p:extLst>
      <p:ext uri="{BB962C8B-B14F-4D97-AF65-F5344CB8AC3E}">
        <p14:creationId xmlns:p14="http://schemas.microsoft.com/office/powerpoint/2010/main" val="188212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soupe</a:t>
            </a:r>
            <a:r>
              <a:rPr lang="en-US" dirty="0" smtClean="0"/>
              <a:t> Campbell’s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03"/>
            <a:ext cx="9144000" cy="51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René Magritte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92" y="2235199"/>
            <a:ext cx="5013831" cy="34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postmodernisme</a:t>
            </a:r>
            <a:r>
              <a:rPr lang="en-US" dirty="0" smtClean="0"/>
              <a:t> et les arts</a:t>
            </a:r>
            <a:br>
              <a:rPr lang="en-US" dirty="0" smtClean="0"/>
            </a:br>
            <a:r>
              <a:rPr lang="en-US" dirty="0" err="1" smtClean="0"/>
              <a:t>caractéristiques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objets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souvent</a:t>
            </a:r>
            <a:r>
              <a:rPr lang="en-US" dirty="0" smtClean="0"/>
              <a:t> </a:t>
            </a:r>
            <a:r>
              <a:rPr lang="en-US" dirty="0" err="1" smtClean="0"/>
              <a:t>détournés</a:t>
            </a:r>
            <a:r>
              <a:rPr lang="en-US" dirty="0" smtClean="0"/>
              <a:t> de </a:t>
            </a:r>
            <a:r>
              <a:rPr lang="en-US" dirty="0" err="1" smtClean="0"/>
              <a:t>leur</a:t>
            </a:r>
            <a:r>
              <a:rPr lang="en-US" dirty="0" smtClean="0"/>
              <a:t> signification;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parle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de culture de masse;</a:t>
            </a:r>
          </a:p>
          <a:p>
            <a:r>
              <a:rPr lang="en-US" dirty="0" err="1" smtClean="0"/>
              <a:t>Recyclage</a:t>
            </a:r>
            <a:r>
              <a:rPr lang="en-US" dirty="0" smtClean="0"/>
              <a:t> des </a:t>
            </a:r>
            <a:r>
              <a:rPr lang="en-US" dirty="0" err="1" smtClean="0"/>
              <a:t>formes</a:t>
            </a:r>
            <a:r>
              <a:rPr lang="en-US" dirty="0" smtClean="0"/>
              <a:t>, pastiches, la reproduction</a:t>
            </a:r>
          </a:p>
          <a:p>
            <a:r>
              <a:rPr lang="en-US" dirty="0" smtClean="0"/>
              <a:t>Faire des </a:t>
            </a:r>
            <a:r>
              <a:rPr lang="en-US" dirty="0" err="1" smtClean="0"/>
              <a:t>objets</a:t>
            </a:r>
            <a:r>
              <a:rPr lang="en-US" dirty="0" smtClean="0"/>
              <a:t> de la vie courante des oeuvres d’art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3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Postmodernisme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 continuation du Nouveau Roman</a:t>
            </a:r>
          </a:p>
          <a:p>
            <a:r>
              <a:rPr lang="en-US" dirty="0" err="1" smtClean="0"/>
              <a:t>Dans</a:t>
            </a:r>
            <a:r>
              <a:rPr lang="en-US" dirty="0" smtClean="0"/>
              <a:t> le monde francophone, le </a:t>
            </a:r>
            <a:r>
              <a:rPr lang="en-US" dirty="0" err="1" smtClean="0"/>
              <a:t>postmodernisme</a:t>
            </a:r>
            <a:r>
              <a:rPr lang="en-US" dirty="0" smtClean="0"/>
              <a:t> </a:t>
            </a:r>
            <a:r>
              <a:rPr lang="en-US" dirty="0" err="1" smtClean="0"/>
              <a:t>débute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années</a:t>
            </a:r>
            <a:r>
              <a:rPr lang="en-US" dirty="0" smtClean="0"/>
              <a:t> 1980.  Aux </a:t>
            </a:r>
            <a:r>
              <a:rPr lang="en-US" dirty="0" err="1" smtClean="0"/>
              <a:t>États-Unis</a:t>
            </a:r>
            <a:r>
              <a:rPr lang="en-US" dirty="0" smtClean="0"/>
              <a:t> </a:t>
            </a:r>
            <a:r>
              <a:rPr lang="en-US" dirty="0" err="1" smtClean="0"/>
              <a:t>débute</a:t>
            </a:r>
            <a:r>
              <a:rPr lang="en-US" dirty="0" smtClean="0"/>
              <a:t> </a:t>
            </a:r>
            <a:r>
              <a:rPr lang="en-US" dirty="0" err="1" smtClean="0"/>
              <a:t>dès</a:t>
            </a:r>
            <a:r>
              <a:rPr lang="en-US" dirty="0" smtClean="0"/>
              <a:t> les </a:t>
            </a:r>
            <a:r>
              <a:rPr lang="en-US" dirty="0" err="1" smtClean="0"/>
              <a:t>années</a:t>
            </a:r>
            <a:r>
              <a:rPr lang="en-US" dirty="0" smtClean="0"/>
              <a:t> 70.</a:t>
            </a:r>
            <a:endParaRPr lang="en-US" dirty="0"/>
          </a:p>
          <a:p>
            <a:r>
              <a:rPr lang="en-US" dirty="0" err="1" smtClean="0"/>
              <a:t>Postmodernisme</a:t>
            </a:r>
            <a:r>
              <a:rPr lang="en-US" dirty="0" smtClean="0"/>
              <a:t>: 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réaction</a:t>
            </a:r>
            <a:r>
              <a:rPr lang="en-US" dirty="0" smtClean="0"/>
              <a:t> au </a:t>
            </a:r>
            <a:r>
              <a:rPr lang="en-US" dirty="0" err="1" smtClean="0"/>
              <a:t>Modernisme</a:t>
            </a:r>
            <a:r>
              <a:rPr lang="en-US" dirty="0" smtClean="0"/>
              <a:t>.  Le </a:t>
            </a:r>
            <a:r>
              <a:rPr lang="en-US" dirty="0" err="1" smtClean="0"/>
              <a:t>témoignage</a:t>
            </a:r>
            <a:r>
              <a:rPr lang="en-US" dirty="0" smtClean="0"/>
              <a:t> de la </a:t>
            </a:r>
            <a:r>
              <a:rPr lang="en-US" dirty="0" err="1" smtClean="0"/>
              <a:t>faillite</a:t>
            </a:r>
            <a:r>
              <a:rPr lang="en-US" dirty="0" smtClean="0"/>
              <a:t> (het </a:t>
            </a:r>
            <a:r>
              <a:rPr lang="en-US" dirty="0" err="1" smtClean="0"/>
              <a:t>blijk</a:t>
            </a:r>
            <a:r>
              <a:rPr lang="en-US" dirty="0" smtClean="0"/>
              <a:t> van </a:t>
            </a:r>
            <a:r>
              <a:rPr lang="en-US" dirty="0" err="1" smtClean="0"/>
              <a:t>mislukking</a:t>
            </a:r>
            <a:r>
              <a:rPr lang="en-US" dirty="0" smtClean="0"/>
              <a:t>) de la </a:t>
            </a:r>
            <a:r>
              <a:rPr lang="en-US" dirty="0" err="1" smtClean="0"/>
              <a:t>modernité</a:t>
            </a:r>
            <a:r>
              <a:rPr lang="en-US" dirty="0" smtClean="0"/>
              <a:t> du </a:t>
            </a:r>
            <a:r>
              <a:rPr lang="en-US" dirty="0" err="1" smtClean="0"/>
              <a:t>XXe</a:t>
            </a:r>
            <a:r>
              <a:rPr lang="en-US" dirty="0" smtClean="0"/>
              <a:t> siècle: 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guerres</a:t>
            </a:r>
            <a:r>
              <a:rPr lang="en-US" dirty="0" smtClean="0"/>
              <a:t>, le </a:t>
            </a:r>
            <a:r>
              <a:rPr lang="en-US" dirty="0" err="1" smtClean="0"/>
              <a:t>délire</a:t>
            </a:r>
            <a:r>
              <a:rPr lang="en-US" dirty="0" smtClean="0"/>
              <a:t> </a:t>
            </a:r>
            <a:r>
              <a:rPr lang="en-US" dirty="0" err="1" smtClean="0"/>
              <a:t>antisémite</a:t>
            </a:r>
            <a:r>
              <a:rPr lang="en-US" dirty="0" smtClean="0"/>
              <a:t> </a:t>
            </a:r>
            <a:r>
              <a:rPr lang="en-US" dirty="0" err="1" smtClean="0"/>
              <a:t>nazi</a:t>
            </a:r>
            <a:r>
              <a:rPr lang="en-US" dirty="0" smtClean="0"/>
              <a:t>, les </a:t>
            </a:r>
            <a:r>
              <a:rPr lang="en-US" dirty="0" err="1" smtClean="0"/>
              <a:t>goulags</a:t>
            </a:r>
            <a:r>
              <a:rPr lang="en-US" dirty="0" smtClean="0"/>
              <a:t>, la </a:t>
            </a:r>
            <a:r>
              <a:rPr lang="en-US" dirty="0" err="1" smtClean="0"/>
              <a:t>folle</a:t>
            </a:r>
            <a:r>
              <a:rPr lang="en-US" dirty="0" smtClean="0"/>
              <a:t> course </a:t>
            </a:r>
            <a:r>
              <a:rPr lang="en-US" dirty="0" err="1" smtClean="0"/>
              <a:t>nucléaire</a:t>
            </a:r>
            <a:r>
              <a:rPr lang="en-US" dirty="0" smtClean="0"/>
              <a:t>, la guerre </a:t>
            </a:r>
            <a:r>
              <a:rPr lang="en-US" dirty="0" err="1" smtClean="0"/>
              <a:t>froide</a:t>
            </a:r>
            <a:r>
              <a:rPr lang="en-US" dirty="0" smtClean="0"/>
              <a:t>, la </a:t>
            </a:r>
            <a:r>
              <a:rPr lang="en-US" dirty="0" err="1" smtClean="0"/>
              <a:t>consommation</a:t>
            </a:r>
            <a:r>
              <a:rPr lang="en-US" dirty="0" smtClean="0"/>
              <a:t> de masse, la </a:t>
            </a:r>
            <a:r>
              <a:rPr lang="en-US" dirty="0" err="1" smtClean="0"/>
              <a:t>crise</a:t>
            </a:r>
            <a:r>
              <a:rPr lang="en-US" dirty="0" smtClean="0"/>
              <a:t> du </a:t>
            </a:r>
            <a:r>
              <a:rPr lang="en-US" dirty="0" err="1" smtClean="0"/>
              <a:t>pétrole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2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postmodernisme</a:t>
            </a:r>
            <a:r>
              <a:rPr lang="en-US" dirty="0" smtClean="0"/>
              <a:t> en </a:t>
            </a:r>
            <a:r>
              <a:rPr lang="en-US" dirty="0" err="1" smtClean="0"/>
              <a:t>littérature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caractéristiques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L’histoire</a:t>
            </a:r>
            <a:r>
              <a:rPr lang="en-US" dirty="0" smtClean="0"/>
              <a:t> </a:t>
            </a:r>
            <a:r>
              <a:rPr lang="en-US" dirty="0" err="1" smtClean="0"/>
              <a:t>refait</a:t>
            </a:r>
            <a:r>
              <a:rPr lang="en-US" dirty="0" smtClean="0"/>
              <a:t> </a:t>
            </a:r>
            <a:r>
              <a:rPr lang="en-US" dirty="0" smtClean="0"/>
              <a:t>surface (après le Nouveau Roman)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doute</a:t>
            </a:r>
            <a:r>
              <a:rPr lang="en-US" dirty="0" smtClean="0"/>
              <a:t> de </a:t>
            </a:r>
            <a:r>
              <a:rPr lang="en-US" dirty="0" err="1" smtClean="0"/>
              <a:t>l’authenticité</a:t>
            </a:r>
            <a:r>
              <a:rPr lang="en-US" dirty="0" smtClean="0"/>
              <a:t>:  </a:t>
            </a:r>
            <a:r>
              <a:rPr lang="en-US" dirty="0" err="1" smtClean="0"/>
              <a:t>l’histoire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</a:t>
            </a:r>
            <a:r>
              <a:rPr lang="en-US" dirty="0" err="1" smtClean="0"/>
              <a:t>peut-</a:t>
            </a:r>
            <a:r>
              <a:rPr lang="en-US" dirty="0" err="1" smtClean="0"/>
              <a:t>être</a:t>
            </a:r>
            <a:r>
              <a:rPr lang="en-US" dirty="0" smtClean="0"/>
              <a:t> pas </a:t>
            </a:r>
            <a:r>
              <a:rPr lang="en-US" dirty="0" err="1" smtClean="0"/>
              <a:t>vraie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  <a:r>
              <a:rPr lang="en-US" dirty="0" err="1" smtClean="0"/>
              <a:t>simulacre</a:t>
            </a:r>
            <a:r>
              <a:rPr lang="en-US" dirty="0" smtClean="0"/>
              <a:t> (</a:t>
            </a:r>
            <a:r>
              <a:rPr lang="en-US" dirty="0" err="1" smtClean="0"/>
              <a:t>schrijnvertoning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commentaires</a:t>
            </a:r>
            <a:r>
              <a:rPr lang="en-US" dirty="0" smtClean="0"/>
              <a:t> du </a:t>
            </a:r>
            <a:r>
              <a:rPr lang="en-US" dirty="0" err="1" smtClean="0"/>
              <a:t>narrateur</a:t>
            </a:r>
            <a:r>
              <a:rPr lang="en-US" dirty="0" smtClean="0"/>
              <a:t> qui </a:t>
            </a:r>
            <a:r>
              <a:rPr lang="en-US" dirty="0" err="1" smtClean="0"/>
              <a:t>s’adresse</a:t>
            </a:r>
            <a:r>
              <a:rPr lang="en-US" dirty="0" smtClean="0"/>
              <a:t> au </a:t>
            </a:r>
            <a:r>
              <a:rPr lang="en-US" dirty="0" err="1" smtClean="0"/>
              <a:t>narrataire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héros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un anti-</a:t>
            </a:r>
            <a:r>
              <a:rPr lang="en-US" dirty="0" err="1" smtClean="0"/>
              <a:t>héros</a:t>
            </a:r>
            <a:r>
              <a:rPr lang="en-US" dirty="0" smtClean="0"/>
              <a:t> (</a:t>
            </a:r>
            <a:r>
              <a:rPr lang="en-US" dirty="0" err="1" smtClean="0"/>
              <a:t>een</a:t>
            </a:r>
            <a:r>
              <a:rPr lang="en-US" dirty="0" smtClean="0"/>
              <a:t> looser)  et </a:t>
            </a:r>
            <a:r>
              <a:rPr lang="en-US" dirty="0" err="1" smtClean="0"/>
              <a:t>il</a:t>
            </a:r>
            <a:r>
              <a:rPr lang="en-US" dirty="0" smtClean="0"/>
              <a:t> 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perdu</a:t>
            </a:r>
            <a:endParaRPr lang="en-US" dirty="0" smtClean="0"/>
          </a:p>
          <a:p>
            <a:r>
              <a:rPr lang="en-US" dirty="0" smtClean="0"/>
              <a:t>Il y a </a:t>
            </a:r>
            <a:r>
              <a:rPr lang="en-US" dirty="0" err="1" smtClean="0"/>
              <a:t>parodie</a:t>
            </a:r>
            <a:r>
              <a:rPr lang="en-US" dirty="0" smtClean="0"/>
              <a:t> de</a:t>
            </a:r>
            <a:r>
              <a:rPr lang="is-IS" dirty="0" smtClean="0"/>
              <a:t>…...  </a:t>
            </a:r>
            <a:r>
              <a:rPr lang="is-IS" smtClean="0"/>
              <a:t>Clichés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3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Tanguy </a:t>
            </a:r>
            <a:r>
              <a:rPr lang="en-US" dirty="0" err="1" smtClean="0"/>
              <a:t>Viel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1973 -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78" y="1765300"/>
            <a:ext cx="3513511" cy="47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Un auteur qui </a:t>
            </a:r>
            <a:r>
              <a:rPr lang="en-US" dirty="0" err="1" smtClean="0"/>
              <a:t>décide</a:t>
            </a:r>
            <a:r>
              <a:rPr lang="en-US" dirty="0" smtClean="0"/>
              <a:t> </a:t>
            </a:r>
            <a:r>
              <a:rPr lang="en-US" dirty="0" err="1" smtClean="0"/>
              <a:t>d’écrire</a:t>
            </a:r>
            <a:r>
              <a:rPr lang="en-US" dirty="0" smtClean="0"/>
              <a:t> un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américain</a:t>
            </a:r>
            <a:r>
              <a:rPr lang="en-US" dirty="0" smtClean="0"/>
              <a:t> pour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lu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l’international</a:t>
            </a:r>
            <a:r>
              <a:rPr lang="en-US" dirty="0" smtClean="0"/>
              <a:t>.  Il </a:t>
            </a:r>
            <a:r>
              <a:rPr lang="en-US" dirty="0" err="1" smtClean="0"/>
              <a:t>cherche</a:t>
            </a:r>
            <a:r>
              <a:rPr lang="en-US" dirty="0" smtClean="0"/>
              <a:t> les </a:t>
            </a:r>
            <a:r>
              <a:rPr lang="en-US" dirty="0" err="1" smtClean="0"/>
              <a:t>ingrédients</a:t>
            </a:r>
            <a:r>
              <a:rPr lang="en-US" dirty="0" smtClean="0"/>
              <a:t> et au fur et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mesure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les </a:t>
            </a:r>
            <a:r>
              <a:rPr lang="en-US" dirty="0" err="1" smtClean="0"/>
              <a:t>trouve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fait </a:t>
            </a:r>
            <a:r>
              <a:rPr lang="en-US" dirty="0" err="1" smtClean="0"/>
              <a:t>avancer</a:t>
            </a:r>
            <a:r>
              <a:rPr lang="en-US" dirty="0" smtClean="0"/>
              <a:t> son histoire.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universitaire</a:t>
            </a:r>
            <a:r>
              <a:rPr lang="en-US" dirty="0" smtClean="0"/>
              <a:t>, de </a:t>
            </a:r>
            <a:r>
              <a:rPr lang="en-US" dirty="0" err="1" smtClean="0"/>
              <a:t>Détroit</a:t>
            </a:r>
            <a:r>
              <a:rPr lang="en-US" dirty="0" smtClean="0"/>
              <a:t>, </a:t>
            </a:r>
            <a:r>
              <a:rPr lang="en-US" dirty="0" err="1" smtClean="0"/>
              <a:t>trompé</a:t>
            </a:r>
            <a:r>
              <a:rPr lang="en-US" dirty="0" smtClean="0"/>
              <a:t> par </a:t>
            </a:r>
            <a:r>
              <a:rPr lang="en-US" dirty="0" err="1" smtClean="0"/>
              <a:t>sa</a:t>
            </a:r>
            <a:r>
              <a:rPr lang="en-US" dirty="0" smtClean="0"/>
              <a:t> femme avec son </a:t>
            </a:r>
            <a:r>
              <a:rPr lang="en-US" dirty="0" err="1" smtClean="0"/>
              <a:t>collègue</a:t>
            </a:r>
            <a:r>
              <a:rPr lang="en-US" dirty="0" smtClean="0"/>
              <a:t>, a des liaisons avec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étudiante</a:t>
            </a:r>
            <a:r>
              <a:rPr lang="en-US" dirty="0" smtClean="0"/>
              <a:t>, a un BBQ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jardin</a:t>
            </a:r>
            <a:r>
              <a:rPr lang="en-US" dirty="0" smtClean="0"/>
              <a:t>, </a:t>
            </a:r>
            <a:r>
              <a:rPr lang="en-US" dirty="0" err="1" smtClean="0"/>
              <a:t>boit</a:t>
            </a:r>
            <a:r>
              <a:rPr lang="en-US" dirty="0" smtClean="0"/>
              <a:t> de </a:t>
            </a:r>
            <a:r>
              <a:rPr lang="en-US" dirty="0" err="1" smtClean="0"/>
              <a:t>l’alcool</a:t>
            </a:r>
            <a:r>
              <a:rPr lang="en-US" dirty="0" smtClean="0"/>
              <a:t> au </a:t>
            </a:r>
            <a:r>
              <a:rPr lang="en-US" dirty="0" err="1" smtClean="0"/>
              <a:t>volant</a:t>
            </a:r>
            <a:r>
              <a:rPr lang="en-US" dirty="0" smtClean="0"/>
              <a:t> de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voiture</a:t>
            </a:r>
            <a:r>
              <a:rPr lang="en-US" dirty="0" smtClean="0"/>
              <a:t>, </a:t>
            </a:r>
            <a:r>
              <a:rPr lang="en-US" dirty="0" err="1" smtClean="0"/>
              <a:t>écoute</a:t>
            </a:r>
            <a:r>
              <a:rPr lang="en-US" dirty="0" smtClean="0"/>
              <a:t> Jim Sullivan, se fait </a:t>
            </a:r>
            <a:r>
              <a:rPr lang="en-US" dirty="0" err="1" smtClean="0"/>
              <a:t>embarquer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histoire de porno, aide son </a:t>
            </a:r>
            <a:r>
              <a:rPr lang="en-US" dirty="0" err="1" smtClean="0"/>
              <a:t>oncle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vendre</a:t>
            </a:r>
            <a:r>
              <a:rPr lang="en-US" dirty="0" smtClean="0"/>
              <a:t> des </a:t>
            </a:r>
            <a:r>
              <a:rPr lang="en-US" dirty="0" err="1" smtClean="0"/>
              <a:t>armes</a:t>
            </a:r>
            <a:r>
              <a:rPr lang="en-US" dirty="0" smtClean="0"/>
              <a:t> </a:t>
            </a:r>
            <a:r>
              <a:rPr lang="en-US" dirty="0" err="1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l’Irak</a:t>
            </a:r>
            <a:r>
              <a:rPr lang="en-US" dirty="0" smtClean="0"/>
              <a:t>, et </a:t>
            </a:r>
            <a:r>
              <a:rPr lang="en-US" dirty="0" err="1" smtClean="0"/>
              <a:t>comme</a:t>
            </a:r>
            <a:r>
              <a:rPr lang="en-US" dirty="0" smtClean="0"/>
              <a:t> son </a:t>
            </a:r>
            <a:r>
              <a:rPr lang="en-US" dirty="0" err="1" smtClean="0"/>
              <a:t>chanteur</a:t>
            </a:r>
            <a:r>
              <a:rPr lang="en-US" dirty="0" smtClean="0"/>
              <a:t> </a:t>
            </a:r>
            <a:r>
              <a:rPr lang="en-US" dirty="0" err="1" smtClean="0"/>
              <a:t>préféré</a:t>
            </a:r>
            <a:r>
              <a:rPr lang="en-US" dirty="0" smtClean="0"/>
              <a:t>, part au Nouveau-</a:t>
            </a:r>
            <a:r>
              <a:rPr lang="en-US" dirty="0" err="1" smtClean="0"/>
              <a:t>Mexique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traces de Sullivan…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9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Jim Sullivan – </a:t>
            </a:r>
            <a:r>
              <a:rPr lang="en-US" dirty="0" err="1" smtClean="0"/>
              <a:t>disparaît</a:t>
            </a:r>
            <a:r>
              <a:rPr lang="en-US" dirty="0" smtClean="0"/>
              <a:t> en 1975</a:t>
            </a:r>
            <a:br>
              <a:rPr lang="en-US" dirty="0" smtClean="0"/>
            </a:br>
            <a:r>
              <a:rPr lang="en-US" sz="2200" dirty="0"/>
              <a:t>https://</a:t>
            </a:r>
            <a:r>
              <a:rPr lang="en-US" sz="2200" dirty="0" err="1"/>
              <a:t>www.youtube.com</a:t>
            </a:r>
            <a:r>
              <a:rPr lang="en-US" sz="2200" dirty="0"/>
              <a:t>/</a:t>
            </a:r>
            <a:r>
              <a:rPr lang="en-US" sz="2200" dirty="0" err="1"/>
              <a:t>watch?v</a:t>
            </a:r>
            <a:r>
              <a:rPr lang="en-US" sz="2200" dirty="0"/>
              <a:t>=_xtXUm6hX1A</a:t>
            </a:r>
            <a:r>
              <a:rPr lang="nl-NL" sz="2200" dirty="0" smtClean="0">
                <a:effectLst/>
              </a:rPr>
              <a:t> </a:t>
            </a: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2" y="2029712"/>
            <a:ext cx="4370217" cy="258779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809" y="2326556"/>
            <a:ext cx="3806824" cy="38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0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347</Words>
  <Application>Microsoft Macintosh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 POSTMODERNISME    Andy Warhol – Marilyn Monroe</vt:lpstr>
      <vt:lpstr>La soupe Campbell’s</vt:lpstr>
      <vt:lpstr>René Magritte</vt:lpstr>
      <vt:lpstr>Le postmodernisme et les arts caractéristiques</vt:lpstr>
      <vt:lpstr>Le Postmodernisme</vt:lpstr>
      <vt:lpstr>Le postmodernisme en littérature caractéristiques</vt:lpstr>
      <vt:lpstr>Tanguy Viel 1973 - </vt:lpstr>
      <vt:lpstr>histoire</vt:lpstr>
      <vt:lpstr>Jim Sullivan – disparaît en 1975 https://www.youtube.com/watch?v=_xtXUm6hX1A </vt:lpstr>
      <vt:lpstr>PowerPoint Presentation</vt:lpstr>
      <vt:lpstr>No et Moi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Postmodernisme</dc:title>
  <dc:creator>Elisa Vena</dc:creator>
  <cp:lastModifiedBy>Elisa Vena</cp:lastModifiedBy>
  <cp:revision>16</cp:revision>
  <cp:lastPrinted>2016-01-29T14:38:10Z</cp:lastPrinted>
  <dcterms:created xsi:type="dcterms:W3CDTF">2016-01-27T15:26:50Z</dcterms:created>
  <dcterms:modified xsi:type="dcterms:W3CDTF">2016-02-05T11:43:37Z</dcterms:modified>
</cp:coreProperties>
</file>