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13-10-2015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67945"/>
              </p:ext>
            </p:extLst>
          </p:nvPr>
        </p:nvGraphicFramePr>
        <p:xfrm>
          <a:off x="0" y="116035"/>
          <a:ext cx="9144000" cy="8166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37389">
                <a:tc>
                  <a:txBody>
                    <a:bodyPr/>
                    <a:lstStyle/>
                    <a:p>
                      <a:r>
                        <a:rPr lang="en-US" dirty="0" smtClean="0"/>
                        <a:t>ÉVÉNEMENTS POLITIQUES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ÉVÉNEMENTS LITTÉRAIRES</a:t>
                      </a:r>
                      <a:endParaRPr lang="en-US" dirty="0"/>
                    </a:p>
                  </a:txBody>
                  <a:tcPr/>
                </a:tc>
              </a:tr>
              <a:tr h="33738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 SIÈCLE DES LUMIÈRES</a:t>
                      </a:r>
                    </a:p>
                    <a:p>
                      <a:r>
                        <a:rPr lang="en-US" b="0" dirty="0" smtClean="0"/>
                        <a:t>1715:</a:t>
                      </a:r>
                      <a:r>
                        <a:rPr lang="en-US" b="0" baseline="0" dirty="0" smtClean="0"/>
                        <a:t> mort de Louis XIV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90431">
                <a:tc>
                  <a:txBody>
                    <a:bodyPr/>
                    <a:lstStyle/>
                    <a:p>
                      <a:r>
                        <a:rPr lang="en-US" dirty="0" smtClean="0"/>
                        <a:t>1715-1722: RÉGENT PHILIPPE D’ORLÉANS</a:t>
                      </a:r>
                    </a:p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grandes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réformes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financières</a:t>
                      </a:r>
                      <a:r>
                        <a:rPr lang="en-US" baseline="0" dirty="0" smtClean="0"/>
                        <a:t>, crash </a:t>
                      </a:r>
                      <a:r>
                        <a:rPr lang="en-US" baseline="0" dirty="0" err="1" smtClean="0"/>
                        <a:t>boursier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1721: MONTESQUIEU, LES LETTRES PERSANES</a:t>
                      </a:r>
                      <a:endParaRPr lang="en-US" dirty="0"/>
                    </a:p>
                  </a:txBody>
                  <a:tcPr/>
                </a:tc>
              </a:tr>
              <a:tr h="1096515">
                <a:tc>
                  <a:txBody>
                    <a:bodyPr/>
                    <a:lstStyle/>
                    <a:p>
                      <a:r>
                        <a:rPr lang="en-US" dirty="0" smtClean="0"/>
                        <a:t>1722-1774: LOUIS XV</a:t>
                      </a:r>
                    </a:p>
                    <a:p>
                      <a:r>
                        <a:rPr lang="en-US" dirty="0" smtClean="0"/>
                        <a:t>1763: TRAITÉ</a:t>
                      </a:r>
                      <a:r>
                        <a:rPr lang="en-US" baseline="0" dirty="0" smtClean="0"/>
                        <a:t> DE PARIS: COLONIES FRANÇAISES AUX MAINS DES ANGLAIS ET DES ESPAGNOLS</a:t>
                      </a:r>
                    </a:p>
                    <a:p>
                      <a:r>
                        <a:rPr lang="en-US" baseline="0" dirty="0" err="1" smtClean="0"/>
                        <a:t>Centralisation</a:t>
                      </a:r>
                      <a:r>
                        <a:rPr lang="en-US" baseline="0" dirty="0" smtClean="0"/>
                        <a:t> du </a:t>
                      </a:r>
                      <a:r>
                        <a:rPr lang="en-US" baseline="0" dirty="0" err="1" smtClean="0"/>
                        <a:t>pouvoir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roturiers</a:t>
                      </a:r>
                      <a:r>
                        <a:rPr lang="en-US" baseline="0" dirty="0" smtClean="0"/>
                        <a:t> aux finances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1733:</a:t>
                      </a:r>
                      <a:r>
                        <a:rPr lang="en-US" baseline="0" dirty="0" smtClean="0"/>
                        <a:t> PRÉVOST, MANON LESCAUT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1759: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VOLTAIRE, CANDIDE</a:t>
                      </a:r>
                    </a:p>
                    <a:p>
                      <a:r>
                        <a:rPr lang="en-US" dirty="0" smtClean="0"/>
                        <a:t>1762: ROUSSEAU,</a:t>
                      </a:r>
                      <a:r>
                        <a:rPr lang="en-US" baseline="0" dirty="0" smtClean="0"/>
                        <a:t> EMILE OU DE L’ÉDUCATION</a:t>
                      </a:r>
                    </a:p>
                    <a:p>
                      <a:r>
                        <a:rPr lang="en-US" baseline="0" dirty="0" smtClean="0"/>
                        <a:t>1751-1778: DIDEROT, ENCYCLOPÉDIES</a:t>
                      </a:r>
                      <a:endParaRPr lang="en-US" dirty="0"/>
                    </a:p>
                  </a:txBody>
                  <a:tcPr/>
                </a:tc>
              </a:tr>
              <a:tr h="590431">
                <a:tc>
                  <a:txBody>
                    <a:bodyPr/>
                    <a:lstStyle/>
                    <a:p>
                      <a:r>
                        <a:rPr lang="en-US" dirty="0" smtClean="0"/>
                        <a:t>1774:</a:t>
                      </a:r>
                      <a:r>
                        <a:rPr lang="en-US" baseline="0" dirty="0" smtClean="0"/>
                        <a:t> 1793: LOUIS XVI </a:t>
                      </a:r>
                    </a:p>
                    <a:p>
                      <a:r>
                        <a:rPr lang="en-US" baseline="0" dirty="0" err="1" smtClean="0"/>
                        <a:t>Aristocratie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totalement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exclue</a:t>
                      </a:r>
                      <a:r>
                        <a:rPr lang="en-US" baseline="0" dirty="0" smtClean="0"/>
                        <a:t> du </a:t>
                      </a:r>
                      <a:r>
                        <a:rPr lang="en-US" baseline="0" dirty="0" err="1" smtClean="0"/>
                        <a:t>pouvoir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1789: RÉVOLUTION FRANÇAISE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1782: LACLOS, LES LIAISONS DANGEREUSES</a:t>
                      </a:r>
                      <a:endParaRPr lang="en-US" dirty="0"/>
                    </a:p>
                  </a:txBody>
                  <a:tcPr/>
                </a:tc>
              </a:tr>
              <a:tr h="843473">
                <a:tc>
                  <a:txBody>
                    <a:bodyPr/>
                    <a:lstStyle/>
                    <a:p>
                      <a:r>
                        <a:rPr lang="en-US" dirty="0" smtClean="0"/>
                        <a:t>1793-1799:</a:t>
                      </a:r>
                      <a:r>
                        <a:rPr lang="en-US" baseline="0" dirty="0" smtClean="0"/>
                        <a:t> PREMIÈRE RÉPUBLIQUE</a:t>
                      </a:r>
                    </a:p>
                    <a:p>
                      <a:r>
                        <a:rPr lang="en-US" baseline="0" dirty="0" smtClean="0"/>
                        <a:t>1783-1794: LA TERREUR: LOUIS XVI ET MARIE-ANTOINETTE GUILLOTINÉS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5662">
                <a:tc>
                  <a:txBody>
                    <a:bodyPr/>
                    <a:lstStyle/>
                    <a:p>
                      <a:r>
                        <a:rPr lang="en-US" dirty="0" smtClean="0"/>
                        <a:t>1783:  INDÉPENDANCE</a:t>
                      </a:r>
                      <a:r>
                        <a:rPr lang="en-US" baseline="0" dirty="0" smtClean="0"/>
                        <a:t> DES ÉTATS-UNIS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2819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 ROMANTISME</a:t>
                      </a:r>
                    </a:p>
                    <a:p>
                      <a:r>
                        <a:rPr lang="en-US" dirty="0" smtClean="0"/>
                        <a:t>1799-1814: NAPOLÉON</a:t>
                      </a:r>
                    </a:p>
                    <a:p>
                      <a:r>
                        <a:rPr lang="en-US" dirty="0" smtClean="0"/>
                        <a:t>1804:  VENTE DE LA LOUISIANE AUX AMÉRICAINS</a:t>
                      </a:r>
                    </a:p>
                    <a:p>
                      <a:r>
                        <a:rPr lang="en-US" dirty="0" smtClean="0"/>
                        <a:t>1804: VENTE DE LA LOUISIANE AUX AMÉRICAINS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7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1814-1815: LOUIS XVIII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73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79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Diavoorstelling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E.M.P. Vena</dc:creator>
  <cp:lastModifiedBy>E.M.P. Vena</cp:lastModifiedBy>
  <cp:revision>1</cp:revision>
  <dcterms:created xsi:type="dcterms:W3CDTF">2015-10-13T07:27:09Z</dcterms:created>
  <dcterms:modified xsi:type="dcterms:W3CDTF">2015-10-13T07:27:45Z</dcterms:modified>
</cp:coreProperties>
</file>