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80" r:id="rId5"/>
    <p:sldId id="279" r:id="rId6"/>
    <p:sldId id="281" r:id="rId7"/>
    <p:sldId id="292" r:id="rId8"/>
    <p:sldId id="286" r:id="rId9"/>
    <p:sldId id="287" r:id="rId10"/>
    <p:sldId id="288" r:id="rId11"/>
    <p:sldId id="289" r:id="rId12"/>
    <p:sldId id="290" r:id="rId13"/>
    <p:sldId id="291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7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8-9-2014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TAALREGELS 33</a:t>
            </a:r>
            <a:br>
              <a:rPr lang="nl-NL" dirty="0" smtClean="0"/>
            </a:br>
            <a:r>
              <a:rPr lang="nl-NL" dirty="0" smtClean="0"/>
              <a:t>DE VRAGENDE ZIN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Intonatie</a:t>
            </a:r>
          </a:p>
          <a:p>
            <a:pPr marL="514350" indent="-514350">
              <a:buAutoNum type="arabicPeriod"/>
            </a:pPr>
            <a:r>
              <a:rPr lang="nl-NL" dirty="0" err="1" smtClean="0"/>
              <a:t>Est-ce</a:t>
            </a:r>
            <a:r>
              <a:rPr lang="nl-NL" dirty="0" smtClean="0"/>
              <a:t> </a:t>
            </a:r>
            <a:r>
              <a:rPr lang="nl-NL" dirty="0" err="1" smtClean="0"/>
              <a:t>que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Inversie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Als je wilt zeggen dat je naar een land/regio gaat, of dat je in een land bent, gebruik je </a:t>
            </a:r>
            <a:r>
              <a:rPr lang="nl-NL" b="1" i="1" dirty="0" smtClean="0">
                <a:solidFill>
                  <a:srgbClr val="C00000"/>
                </a:solidFill>
              </a:rPr>
              <a:t>en</a:t>
            </a:r>
            <a:r>
              <a:rPr lang="nl-NL" dirty="0" smtClean="0"/>
              <a:t> bij een vrouwelijke landennaam.  </a:t>
            </a:r>
          </a:p>
          <a:p>
            <a:r>
              <a:rPr lang="nl-NL" dirty="0" smtClean="0"/>
              <a:t>Bij mannelijke landen – gebruik je </a:t>
            </a:r>
            <a:r>
              <a:rPr lang="nl-NL" b="1" i="1" dirty="0" smtClean="0">
                <a:solidFill>
                  <a:srgbClr val="C00000"/>
                </a:solidFill>
              </a:rPr>
              <a:t>au</a:t>
            </a:r>
            <a:r>
              <a:rPr lang="nl-NL" dirty="0" smtClean="0"/>
              <a:t> (= à + </a:t>
            </a:r>
            <a:r>
              <a:rPr lang="nl-NL" dirty="0" err="1" smtClean="0"/>
              <a:t>le</a:t>
            </a:r>
            <a:r>
              <a:rPr lang="nl-NL" dirty="0" smtClean="0"/>
              <a:t>) </a:t>
            </a:r>
          </a:p>
          <a:p>
            <a:r>
              <a:rPr lang="nl-NL" dirty="0" smtClean="0"/>
              <a:t>bij meervoudslanden </a:t>
            </a:r>
            <a:r>
              <a:rPr lang="nl-NL" b="1" i="1" dirty="0" err="1" smtClean="0">
                <a:solidFill>
                  <a:srgbClr val="C00000"/>
                </a:solidFill>
              </a:rPr>
              <a:t>aux</a:t>
            </a:r>
            <a:r>
              <a:rPr lang="nl-NL" dirty="0" smtClean="0"/>
              <a:t> (= à + les).</a:t>
            </a:r>
          </a:p>
          <a:p>
            <a:endParaRPr lang="nl-NL" dirty="0" smtClean="0"/>
          </a:p>
          <a:p>
            <a:r>
              <a:rPr lang="nl-NL" dirty="0" smtClean="0"/>
              <a:t>Je suis en </a:t>
            </a:r>
            <a:r>
              <a:rPr lang="nl-NL" dirty="0" err="1" smtClean="0"/>
              <a:t>Normandie</a:t>
            </a:r>
            <a:r>
              <a:rPr lang="nl-NL" dirty="0" smtClean="0"/>
              <a:t> – je suis en Bretagne, je suis en France.</a:t>
            </a:r>
          </a:p>
          <a:p>
            <a:r>
              <a:rPr lang="nl-NL" dirty="0" smtClean="0"/>
              <a:t>Je suis au </a:t>
            </a:r>
            <a:r>
              <a:rPr lang="nl-NL" dirty="0" err="1" smtClean="0"/>
              <a:t>Maroc</a:t>
            </a:r>
            <a:r>
              <a:rPr lang="nl-NL" dirty="0" smtClean="0"/>
              <a:t> – je suis au </a:t>
            </a:r>
            <a:r>
              <a:rPr lang="nl-NL" dirty="0" err="1" smtClean="0"/>
              <a:t>Mexique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J’habite</a:t>
            </a:r>
            <a:r>
              <a:rPr lang="nl-NL" dirty="0" smtClean="0"/>
              <a:t> </a:t>
            </a:r>
            <a:r>
              <a:rPr lang="nl-NL" dirty="0" err="1" smtClean="0"/>
              <a:t>aux</a:t>
            </a:r>
            <a:r>
              <a:rPr lang="nl-NL" dirty="0" smtClean="0"/>
              <a:t> </a:t>
            </a:r>
            <a:r>
              <a:rPr lang="nl-NL" dirty="0" err="1" smtClean="0"/>
              <a:t>Pays-Bas</a:t>
            </a:r>
            <a:r>
              <a:rPr lang="nl-NL" dirty="0" smtClean="0"/>
              <a:t> – </a:t>
            </a:r>
            <a:r>
              <a:rPr lang="nl-NL" dirty="0" err="1" smtClean="0"/>
              <a:t>j’habite</a:t>
            </a:r>
            <a:r>
              <a:rPr lang="nl-NL" dirty="0" smtClean="0"/>
              <a:t> </a:t>
            </a:r>
            <a:r>
              <a:rPr lang="nl-NL" dirty="0" err="1" smtClean="0"/>
              <a:t>aux</a:t>
            </a:r>
            <a:r>
              <a:rPr lang="nl-NL" dirty="0" smtClean="0"/>
              <a:t> </a:t>
            </a:r>
            <a:r>
              <a:rPr lang="nl-NL" dirty="0" err="1" smtClean="0"/>
              <a:t>États-Unis</a:t>
            </a:r>
            <a:r>
              <a:rPr lang="nl-NL" dirty="0" smtClean="0"/>
              <a:t>.</a:t>
            </a:r>
          </a:p>
          <a:p>
            <a:endParaRPr lang="fr-CA" dirty="0" smtClean="0"/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</a:t>
            </a:r>
            <a:r>
              <a:rPr lang="nl-NL" dirty="0" err="1" smtClean="0"/>
              <a:t>nationalités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 smtClean="0"/>
              <a:t>Quand la nationalité est 'nominalisée', le nom prend la majuscule:</a:t>
            </a:r>
          </a:p>
          <a:p>
            <a:pPr>
              <a:buNone/>
            </a:pPr>
            <a:r>
              <a:rPr lang="fr-CA" dirty="0" smtClean="0"/>
              <a:t>		Les Français - les Italiens - les Néerlandais - les 	Portugais...</a:t>
            </a:r>
          </a:p>
          <a:p>
            <a:endParaRPr lang="fr-CA" b="1" dirty="0" smtClean="0"/>
          </a:p>
          <a:p>
            <a:r>
              <a:rPr lang="fr-CA" dirty="0" smtClean="0"/>
              <a:t>Quand elle est utilisée comme adjectif (</a:t>
            </a:r>
            <a:r>
              <a:rPr lang="fr-CA" dirty="0" err="1" smtClean="0"/>
              <a:t>bijvoeglijk</a:t>
            </a:r>
            <a:r>
              <a:rPr lang="fr-CA" dirty="0" smtClean="0"/>
              <a:t> </a:t>
            </a:r>
            <a:r>
              <a:rPr lang="fr-CA" dirty="0" err="1" smtClean="0"/>
              <a:t>naamwoord</a:t>
            </a:r>
            <a:r>
              <a:rPr lang="fr-CA" dirty="0" smtClean="0"/>
              <a:t>), le nom prend la minuscule, tout comme la langue:</a:t>
            </a:r>
          </a:p>
          <a:p>
            <a:pPr>
              <a:buNone/>
            </a:pPr>
            <a:r>
              <a:rPr lang="fr-CA" b="1" dirty="0" smtClean="0"/>
              <a:t>		</a:t>
            </a:r>
            <a:r>
              <a:rPr lang="fr-CA" dirty="0" smtClean="0"/>
              <a:t>je suis canadien, je parle français et anglais tu	es néerlandais, tu as la nationalité 	néerlandaise et tu parles néerlandais.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>
            <a:normAutofit fontScale="40000" lnSpcReduction="20000"/>
          </a:bodyPr>
          <a:lstStyle/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français</a:t>
            </a:r>
            <a:r>
              <a:rPr lang="nl-NL" sz="5100" dirty="0" smtClean="0"/>
              <a:t>	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française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canadien</a:t>
            </a:r>
            <a:r>
              <a:rPr lang="nl-NL" sz="5100" dirty="0" smtClean="0"/>
              <a:t>	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canadienne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italien</a:t>
            </a:r>
            <a:r>
              <a:rPr lang="nl-NL" sz="5100" dirty="0" smtClean="0"/>
              <a:t>	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italienne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marocain</a:t>
            </a:r>
            <a:r>
              <a:rPr lang="nl-NL" sz="5100" dirty="0" smtClean="0"/>
              <a:t>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marocaine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allemand</a:t>
            </a:r>
            <a:r>
              <a:rPr lang="nl-NL" sz="5100" dirty="0" smtClean="0"/>
              <a:t>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allemande</a:t>
            </a:r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espagnol</a:t>
            </a:r>
            <a:r>
              <a:rPr lang="nl-NL" sz="5100" dirty="0" smtClean="0"/>
              <a:t>	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espagnole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japonais	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japonaise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Hollandais</a:t>
            </a:r>
            <a:r>
              <a:rPr lang="nl-NL" sz="5100" dirty="0" smtClean="0"/>
              <a:t>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hollandaise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turc</a:t>
            </a:r>
            <a:r>
              <a:rPr lang="nl-NL" sz="5100" dirty="0" smtClean="0"/>
              <a:t>	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turque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grec</a:t>
            </a:r>
            <a:r>
              <a:rPr lang="nl-NL" sz="5100" dirty="0" smtClean="0"/>
              <a:t>	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grecque</a:t>
            </a:r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portugais</a:t>
            </a:r>
            <a:r>
              <a:rPr lang="nl-NL" sz="5100" dirty="0" smtClean="0"/>
              <a:t>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portugaise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anglais</a:t>
            </a:r>
            <a:r>
              <a:rPr lang="nl-NL" sz="5100" dirty="0" smtClean="0"/>
              <a:t>	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anglaise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</a:t>
            </a:r>
            <a:r>
              <a:rPr lang="nl-NL" sz="5100" dirty="0" err="1" smtClean="0"/>
              <a:t>belge</a:t>
            </a:r>
            <a:r>
              <a:rPr lang="nl-NL" sz="5100" dirty="0" smtClean="0"/>
              <a:t>	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</a:t>
            </a:r>
            <a:r>
              <a:rPr lang="nl-NL" sz="5100" dirty="0" err="1" smtClean="0"/>
              <a:t>belge</a:t>
            </a:r>
            <a:endParaRPr lang="nl-NL" sz="5100" dirty="0" smtClean="0"/>
          </a:p>
          <a:p>
            <a:r>
              <a:rPr lang="nl-NL" sz="5100" dirty="0" err="1" smtClean="0"/>
              <a:t>Il</a:t>
            </a:r>
            <a:r>
              <a:rPr lang="nl-NL" sz="5100" dirty="0" smtClean="0"/>
              <a:t> est suisse.			</a:t>
            </a:r>
            <a:r>
              <a:rPr lang="nl-NL" sz="5100" dirty="0" err="1" smtClean="0"/>
              <a:t>Elle</a:t>
            </a:r>
            <a:r>
              <a:rPr lang="nl-NL" sz="5100" dirty="0" smtClean="0"/>
              <a:t> est suisse.</a:t>
            </a:r>
          </a:p>
          <a:p>
            <a:endParaRPr lang="nl-NL" dirty="0" smtClean="0"/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Intonatie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nl-NL" dirty="0" err="1" smtClean="0"/>
              <a:t>C’est</a:t>
            </a:r>
            <a:r>
              <a:rPr lang="nl-NL" dirty="0" smtClean="0"/>
              <a:t> </a:t>
            </a:r>
            <a:r>
              <a:rPr lang="nl-NL" dirty="0" err="1" smtClean="0"/>
              <a:t>possible</a:t>
            </a:r>
            <a:r>
              <a:rPr lang="nl-NL" dirty="0" smtClean="0"/>
              <a:t>?		Is dat mogelijk?</a:t>
            </a:r>
          </a:p>
          <a:p>
            <a:r>
              <a:rPr lang="nl-NL" dirty="0" err="1" smtClean="0"/>
              <a:t>Il</a:t>
            </a:r>
            <a:r>
              <a:rPr lang="nl-NL" dirty="0" smtClean="0"/>
              <a:t> est </a:t>
            </a:r>
            <a:r>
              <a:rPr lang="nl-NL" dirty="0" err="1" smtClean="0"/>
              <a:t>français</a:t>
            </a:r>
            <a:r>
              <a:rPr lang="nl-NL" dirty="0" smtClean="0"/>
              <a:t>?			Is hij Frans?</a:t>
            </a:r>
          </a:p>
          <a:p>
            <a:r>
              <a:rPr lang="nl-NL" dirty="0" err="1" smtClean="0"/>
              <a:t>Tu</a:t>
            </a:r>
            <a:r>
              <a:rPr lang="nl-NL" dirty="0" smtClean="0"/>
              <a:t> as vu </a:t>
            </a:r>
            <a:r>
              <a:rPr lang="nl-NL" dirty="0" err="1" smtClean="0"/>
              <a:t>mon</a:t>
            </a:r>
            <a:r>
              <a:rPr lang="nl-NL" dirty="0" smtClean="0"/>
              <a:t> </a:t>
            </a:r>
            <a:r>
              <a:rPr lang="nl-NL" dirty="0" err="1" smtClean="0"/>
              <a:t>livre</a:t>
            </a:r>
            <a:r>
              <a:rPr lang="nl-NL" dirty="0" smtClean="0"/>
              <a:t>?		Heb je mijn boek gezien?</a:t>
            </a:r>
          </a:p>
          <a:p>
            <a:r>
              <a:rPr lang="nl-NL" dirty="0" err="1" smtClean="0"/>
              <a:t>Il</a:t>
            </a:r>
            <a:r>
              <a:rPr lang="nl-NL" dirty="0" smtClean="0"/>
              <a:t> est </a:t>
            </a:r>
            <a:r>
              <a:rPr lang="nl-NL" dirty="0" err="1" smtClean="0"/>
              <a:t>où</a:t>
            </a:r>
            <a:r>
              <a:rPr lang="nl-NL" dirty="0" smtClean="0"/>
              <a:t>?			Waar is hij?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Est-ce</a:t>
            </a:r>
            <a:r>
              <a:rPr lang="nl-NL" dirty="0" smtClean="0"/>
              <a:t> </a:t>
            </a:r>
            <a:r>
              <a:rPr lang="nl-NL" dirty="0" err="1" smtClean="0"/>
              <a:t>que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196752"/>
            <a:ext cx="8784976" cy="452596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Aan de volgorde van de zin verandert niets.  Bij een vraagwoord (wie, wat waar:  </a:t>
            </a:r>
            <a:r>
              <a:rPr lang="nl-NL" dirty="0" err="1" smtClean="0"/>
              <a:t>qui</a:t>
            </a:r>
            <a:r>
              <a:rPr lang="nl-NL" dirty="0" smtClean="0"/>
              <a:t>/</a:t>
            </a:r>
            <a:r>
              <a:rPr lang="nl-NL" dirty="0" err="1" smtClean="0"/>
              <a:t>quoi</a:t>
            </a:r>
            <a:r>
              <a:rPr lang="nl-NL" dirty="0" smtClean="0"/>
              <a:t>/</a:t>
            </a:r>
            <a:r>
              <a:rPr lang="nl-NL" dirty="0" err="1" smtClean="0"/>
              <a:t>où</a:t>
            </a:r>
            <a:r>
              <a:rPr lang="nl-NL" dirty="0" smtClean="0"/>
              <a:t>) komt </a:t>
            </a:r>
            <a:r>
              <a:rPr lang="nl-NL" i="1" dirty="0" err="1" smtClean="0"/>
              <a:t>Est-ce</a:t>
            </a:r>
            <a:r>
              <a:rPr lang="nl-NL" i="1" dirty="0" smtClean="0"/>
              <a:t> </a:t>
            </a:r>
            <a:r>
              <a:rPr lang="nl-NL" i="1" dirty="0" err="1" smtClean="0"/>
              <a:t>que</a:t>
            </a:r>
            <a:r>
              <a:rPr lang="nl-NL" dirty="0" smtClean="0"/>
              <a:t> achter het vraagwoord. </a:t>
            </a:r>
            <a:r>
              <a:rPr lang="fr-CA" dirty="0" err="1" smtClean="0"/>
              <a:t>Het</a:t>
            </a:r>
            <a:r>
              <a:rPr lang="fr-CA" dirty="0" smtClean="0"/>
              <a:t> </a:t>
            </a:r>
            <a:r>
              <a:rPr lang="fr-CA" dirty="0" err="1" smtClean="0"/>
              <a:t>vraagwoord</a:t>
            </a:r>
            <a:r>
              <a:rPr lang="fr-CA" dirty="0" smtClean="0"/>
              <a:t> </a:t>
            </a:r>
            <a:r>
              <a:rPr lang="fr-CA" dirty="0" err="1" smtClean="0"/>
              <a:t>staat</a:t>
            </a:r>
            <a:r>
              <a:rPr lang="fr-CA" dirty="0" smtClean="0"/>
              <a:t> dan </a:t>
            </a:r>
            <a:r>
              <a:rPr lang="fr-CA" dirty="0" err="1" smtClean="0"/>
              <a:t>altijd</a:t>
            </a:r>
            <a:r>
              <a:rPr lang="fr-CA" dirty="0" smtClean="0"/>
              <a:t> </a:t>
            </a:r>
            <a:r>
              <a:rPr lang="fr-CA" dirty="0" err="1" smtClean="0"/>
              <a:t>aan</a:t>
            </a:r>
            <a:r>
              <a:rPr lang="fr-CA" dirty="0" smtClean="0"/>
              <a:t> </a:t>
            </a:r>
            <a:r>
              <a:rPr lang="fr-CA" dirty="0" err="1" smtClean="0"/>
              <a:t>het</a:t>
            </a:r>
            <a:r>
              <a:rPr lang="fr-CA" dirty="0" smtClean="0"/>
              <a:t> </a:t>
            </a:r>
            <a:r>
              <a:rPr lang="fr-CA" dirty="0" err="1" smtClean="0"/>
              <a:t>begin</a:t>
            </a:r>
            <a:r>
              <a:rPr lang="fr-CA" dirty="0" smtClean="0"/>
              <a:t> van de </a:t>
            </a:r>
            <a:r>
              <a:rPr lang="fr-CA" dirty="0" err="1" smtClean="0"/>
              <a:t>vraag</a:t>
            </a:r>
            <a:r>
              <a:rPr lang="fr-CA" dirty="0" smtClean="0"/>
              <a:t>:</a:t>
            </a:r>
          </a:p>
          <a:p>
            <a:r>
              <a:rPr lang="nl-NL" dirty="0" err="1" smtClean="0"/>
              <a:t>Est-ce</a:t>
            </a:r>
            <a:r>
              <a:rPr lang="nl-NL" dirty="0" smtClean="0"/>
              <a:t> </a:t>
            </a:r>
            <a:r>
              <a:rPr lang="nl-NL" dirty="0" err="1" smtClean="0"/>
              <a:t>que</a:t>
            </a:r>
            <a:r>
              <a:rPr lang="nl-NL" dirty="0" smtClean="0"/>
              <a:t> </a:t>
            </a:r>
            <a:r>
              <a:rPr lang="nl-NL" dirty="0" err="1" smtClean="0"/>
              <a:t>c’est</a:t>
            </a:r>
            <a:r>
              <a:rPr lang="nl-NL" dirty="0" smtClean="0"/>
              <a:t> </a:t>
            </a:r>
            <a:r>
              <a:rPr lang="nl-NL" dirty="0" err="1" smtClean="0"/>
              <a:t>possible</a:t>
            </a:r>
            <a:r>
              <a:rPr lang="nl-NL" dirty="0" smtClean="0"/>
              <a:t>?		Is dat mogelijk?</a:t>
            </a:r>
          </a:p>
          <a:p>
            <a:r>
              <a:rPr lang="nl-NL" dirty="0" err="1" smtClean="0"/>
              <a:t>Est-ce</a:t>
            </a:r>
            <a:r>
              <a:rPr lang="nl-NL" dirty="0" smtClean="0"/>
              <a:t> </a:t>
            </a:r>
            <a:r>
              <a:rPr lang="nl-NL" dirty="0" err="1" smtClean="0"/>
              <a:t>qu’il</a:t>
            </a:r>
            <a:r>
              <a:rPr lang="nl-NL" dirty="0" smtClean="0"/>
              <a:t> est </a:t>
            </a:r>
            <a:r>
              <a:rPr lang="nl-NL" dirty="0" err="1" smtClean="0"/>
              <a:t>français</a:t>
            </a:r>
            <a:r>
              <a:rPr lang="nl-NL" dirty="0" smtClean="0"/>
              <a:t>?		Is hij Frans?</a:t>
            </a:r>
          </a:p>
          <a:p>
            <a:r>
              <a:rPr lang="nl-NL" b="1" dirty="0" err="1" smtClean="0">
                <a:solidFill>
                  <a:srgbClr val="C00000"/>
                </a:solidFill>
              </a:rPr>
              <a:t>Où</a:t>
            </a:r>
            <a:r>
              <a:rPr lang="nl-NL" dirty="0" smtClean="0"/>
              <a:t> </a:t>
            </a:r>
            <a:r>
              <a:rPr lang="nl-NL" dirty="0" err="1" smtClean="0"/>
              <a:t>est-ce</a:t>
            </a:r>
            <a:r>
              <a:rPr lang="nl-NL" dirty="0" smtClean="0"/>
              <a:t> </a:t>
            </a:r>
            <a:r>
              <a:rPr lang="nl-NL" dirty="0" err="1" smtClean="0"/>
              <a:t>qu’il</a:t>
            </a:r>
            <a:r>
              <a:rPr lang="nl-NL" dirty="0" smtClean="0"/>
              <a:t> est?			Waar is hij?</a:t>
            </a:r>
          </a:p>
          <a:p>
            <a:r>
              <a:rPr lang="nl-NL" b="1" dirty="0" err="1" smtClean="0">
                <a:solidFill>
                  <a:srgbClr val="FF0000"/>
                </a:solidFill>
              </a:rPr>
              <a:t>Quand</a:t>
            </a:r>
            <a:r>
              <a:rPr lang="nl-NL" dirty="0" smtClean="0"/>
              <a:t> </a:t>
            </a:r>
            <a:r>
              <a:rPr lang="nl-NL" dirty="0" err="1" smtClean="0"/>
              <a:t>est-ce</a:t>
            </a:r>
            <a:r>
              <a:rPr lang="nl-NL" dirty="0" smtClean="0"/>
              <a:t> </a:t>
            </a:r>
            <a:r>
              <a:rPr lang="nl-NL" dirty="0" err="1" smtClean="0"/>
              <a:t>qu’il</a:t>
            </a:r>
            <a:r>
              <a:rPr lang="nl-NL" dirty="0" smtClean="0"/>
              <a:t> </a:t>
            </a:r>
            <a:r>
              <a:rPr lang="nl-NL" dirty="0" err="1" smtClean="0"/>
              <a:t>vient</a:t>
            </a:r>
            <a:r>
              <a:rPr lang="nl-NL" dirty="0" smtClean="0"/>
              <a:t>?		Wanneer komt hij?</a:t>
            </a:r>
          </a:p>
          <a:p>
            <a:pPr lvl="1"/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déménage</a:t>
            </a:r>
            <a:r>
              <a:rPr lang="nl-NL" dirty="0" smtClean="0"/>
              <a:t> </a:t>
            </a:r>
            <a:r>
              <a:rPr lang="nl-NL" dirty="0" err="1" smtClean="0"/>
              <a:t>quand</a:t>
            </a:r>
            <a:r>
              <a:rPr lang="nl-NL" dirty="0" smtClean="0"/>
              <a:t>?</a:t>
            </a:r>
          </a:p>
          <a:p>
            <a:pPr lvl="1"/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travaille</a:t>
            </a:r>
            <a:r>
              <a:rPr lang="nl-NL" dirty="0" smtClean="0"/>
              <a:t> </a:t>
            </a:r>
            <a:r>
              <a:rPr lang="nl-NL" dirty="0" err="1" smtClean="0"/>
              <a:t>comment</a:t>
            </a:r>
            <a:r>
              <a:rPr lang="nl-NL" dirty="0" smtClean="0"/>
              <a:t>?	</a:t>
            </a:r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Inversie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Mogelijk alleen als het onderwerp een van de volgende persoonlijk voornaamwoorden is:</a:t>
            </a:r>
          </a:p>
          <a:p>
            <a:pPr>
              <a:buNone/>
            </a:pPr>
            <a:r>
              <a:rPr lang="nl-NL" dirty="0" smtClean="0"/>
              <a:t>	- </a:t>
            </a:r>
            <a:r>
              <a:rPr lang="nl-NL" dirty="0" err="1" smtClean="0"/>
              <a:t>je-tu-il-elle-on-ce-nous-vous-ils-elles</a:t>
            </a:r>
            <a:endParaRPr lang="nl-NL" dirty="0" smtClean="0"/>
          </a:p>
          <a:p>
            <a:pPr>
              <a:buNone/>
            </a:pPr>
            <a:r>
              <a:rPr lang="nl-NL" dirty="0" err="1" smtClean="0"/>
              <a:t>Exemples</a:t>
            </a:r>
            <a:r>
              <a:rPr lang="nl-NL" dirty="0" smtClean="0"/>
              <a:t>:</a:t>
            </a:r>
          </a:p>
          <a:p>
            <a:pPr>
              <a:buNone/>
            </a:pPr>
            <a:r>
              <a:rPr lang="nl-NL" dirty="0" err="1" smtClean="0"/>
              <a:t>Est-</a:t>
            </a:r>
            <a:r>
              <a:rPr lang="nl-NL" b="1" dirty="0" err="1" smtClean="0">
                <a:solidFill>
                  <a:srgbClr val="C00000"/>
                </a:solidFill>
              </a:rPr>
              <a:t>ce</a:t>
            </a:r>
            <a:r>
              <a:rPr lang="nl-NL" dirty="0" smtClean="0"/>
              <a:t> </a:t>
            </a:r>
            <a:r>
              <a:rPr lang="nl-NL" dirty="0" err="1" smtClean="0"/>
              <a:t>possible</a:t>
            </a:r>
            <a:r>
              <a:rPr lang="nl-NL" dirty="0" smtClean="0"/>
              <a:t>?			Is dat mogelijk?</a:t>
            </a:r>
          </a:p>
          <a:p>
            <a:pPr>
              <a:buNone/>
            </a:pPr>
            <a:r>
              <a:rPr lang="nl-NL" dirty="0" err="1" smtClean="0"/>
              <a:t>Est-il</a:t>
            </a:r>
            <a:r>
              <a:rPr lang="nl-NL" dirty="0" smtClean="0"/>
              <a:t> </a:t>
            </a:r>
            <a:r>
              <a:rPr lang="nl-NL" dirty="0" err="1" smtClean="0"/>
              <a:t>français</a:t>
            </a:r>
            <a:r>
              <a:rPr lang="nl-NL" dirty="0" smtClean="0"/>
              <a:t>?			Is hij Frans?</a:t>
            </a:r>
          </a:p>
          <a:p>
            <a:pPr>
              <a:buNone/>
            </a:pPr>
            <a:r>
              <a:rPr lang="nl-NL" dirty="0" err="1" smtClean="0"/>
              <a:t>As-tu</a:t>
            </a:r>
            <a:r>
              <a:rPr lang="nl-NL" dirty="0" smtClean="0"/>
              <a:t> vu </a:t>
            </a:r>
            <a:r>
              <a:rPr lang="nl-NL" dirty="0" err="1" smtClean="0"/>
              <a:t>mon</a:t>
            </a:r>
            <a:r>
              <a:rPr lang="nl-NL" dirty="0" smtClean="0"/>
              <a:t> </a:t>
            </a:r>
            <a:r>
              <a:rPr lang="nl-NL" dirty="0" err="1" smtClean="0"/>
              <a:t>livre</a:t>
            </a:r>
            <a:r>
              <a:rPr lang="nl-NL" dirty="0" smtClean="0"/>
              <a:t>?		Heb je mijn boek gezien?</a:t>
            </a:r>
          </a:p>
          <a:p>
            <a:pPr>
              <a:buNone/>
            </a:pPr>
            <a:r>
              <a:rPr lang="nl-NL" dirty="0" err="1" smtClean="0"/>
              <a:t>Où</a:t>
            </a:r>
            <a:r>
              <a:rPr lang="nl-NL" dirty="0" smtClean="0"/>
              <a:t> </a:t>
            </a:r>
            <a:r>
              <a:rPr lang="nl-NL" dirty="0" err="1" smtClean="0"/>
              <a:t>est-il</a:t>
            </a:r>
            <a:r>
              <a:rPr lang="nl-NL" dirty="0" smtClean="0"/>
              <a:t>?				Waar is hij?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BIJ INVERSIE </a:t>
            </a:r>
            <a:br>
              <a:rPr lang="nl-NL" dirty="0" smtClean="0"/>
            </a:br>
            <a:r>
              <a:rPr lang="nl-NL" dirty="0" smtClean="0"/>
              <a:t>-t (voor de uitspraak)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nl-NL" dirty="0" smtClean="0"/>
              <a:t>Als bij inversie het werkwoord op een klinker eindigt, dan komt er een extra –t voor het onderwerp (</a:t>
            </a:r>
            <a:r>
              <a:rPr lang="nl-NL" b="1" dirty="0" err="1" smtClean="0">
                <a:solidFill>
                  <a:srgbClr val="C00000"/>
                </a:solidFill>
              </a:rPr>
              <a:t>i</a:t>
            </a:r>
            <a:r>
              <a:rPr lang="nl-NL" dirty="0" err="1" smtClean="0"/>
              <a:t>l</a:t>
            </a:r>
            <a:r>
              <a:rPr lang="nl-NL" dirty="0" smtClean="0"/>
              <a:t>, </a:t>
            </a:r>
            <a:r>
              <a:rPr lang="nl-NL" b="1" dirty="0" err="1" smtClean="0">
                <a:solidFill>
                  <a:srgbClr val="C00000"/>
                </a:solidFill>
              </a:rPr>
              <a:t>e</a:t>
            </a:r>
            <a:r>
              <a:rPr lang="nl-NL" dirty="0" err="1" smtClean="0"/>
              <a:t>lle</a:t>
            </a:r>
            <a:r>
              <a:rPr lang="nl-NL" dirty="0" smtClean="0"/>
              <a:t>, </a:t>
            </a:r>
            <a:r>
              <a:rPr lang="nl-NL" b="1" dirty="0" err="1" smtClean="0">
                <a:solidFill>
                  <a:srgbClr val="C00000"/>
                </a:solidFill>
              </a:rPr>
              <a:t>o</a:t>
            </a:r>
            <a:r>
              <a:rPr lang="nl-NL" dirty="0" err="1" smtClean="0"/>
              <a:t>n</a:t>
            </a:r>
            <a:r>
              <a:rPr lang="nl-NL" dirty="0" smtClean="0"/>
              <a:t>)</a:t>
            </a:r>
          </a:p>
          <a:p>
            <a:r>
              <a:rPr lang="nl-NL" dirty="0" err="1" smtClean="0"/>
              <a:t>Il</a:t>
            </a:r>
            <a:r>
              <a:rPr lang="nl-NL" dirty="0" smtClean="0"/>
              <a:t> a </a:t>
            </a:r>
            <a:r>
              <a:rPr lang="nl-NL" dirty="0" err="1" smtClean="0"/>
              <a:t>un</a:t>
            </a:r>
            <a:r>
              <a:rPr lang="nl-NL" dirty="0" smtClean="0"/>
              <a:t> </a:t>
            </a:r>
            <a:r>
              <a:rPr lang="nl-NL" dirty="0" err="1" smtClean="0"/>
              <a:t>chien</a:t>
            </a:r>
            <a:r>
              <a:rPr lang="nl-NL" dirty="0"/>
              <a:t>?</a:t>
            </a:r>
            <a:r>
              <a:rPr lang="nl-NL" dirty="0" smtClean="0"/>
              <a:t>			</a:t>
            </a:r>
            <a:r>
              <a:rPr lang="nl-NL" dirty="0" err="1" smtClean="0"/>
              <a:t>A-t-il</a:t>
            </a:r>
            <a:r>
              <a:rPr lang="nl-NL" dirty="0" smtClean="0"/>
              <a:t> </a:t>
            </a:r>
            <a:r>
              <a:rPr lang="nl-NL" dirty="0" err="1" smtClean="0"/>
              <a:t>un</a:t>
            </a:r>
            <a:r>
              <a:rPr lang="nl-NL" dirty="0" smtClean="0"/>
              <a:t> </a:t>
            </a:r>
            <a:r>
              <a:rPr lang="nl-NL" dirty="0" err="1" smtClean="0"/>
              <a:t>chien</a:t>
            </a:r>
            <a:r>
              <a:rPr lang="nl-NL" dirty="0" smtClean="0"/>
              <a:t>?</a:t>
            </a:r>
          </a:p>
          <a:p>
            <a:r>
              <a:rPr lang="nl-NL" dirty="0" smtClean="0"/>
              <a:t>Elle </a:t>
            </a:r>
            <a:r>
              <a:rPr lang="nl-NL" dirty="0" err="1" smtClean="0"/>
              <a:t>habite</a:t>
            </a:r>
            <a:r>
              <a:rPr lang="nl-NL" dirty="0" smtClean="0"/>
              <a:t> à Paris?		</a:t>
            </a:r>
            <a:r>
              <a:rPr lang="nl-NL" dirty="0" err="1" smtClean="0"/>
              <a:t>Habite</a:t>
            </a:r>
            <a:r>
              <a:rPr lang="nl-NL" dirty="0" smtClean="0"/>
              <a:t>-t-elle à Paris?</a:t>
            </a:r>
          </a:p>
          <a:p>
            <a:r>
              <a:rPr lang="nl-NL" dirty="0" smtClean="0"/>
              <a:t>On </a:t>
            </a:r>
            <a:r>
              <a:rPr lang="nl-NL" dirty="0" err="1" smtClean="0"/>
              <a:t>parle</a:t>
            </a:r>
            <a:r>
              <a:rPr lang="nl-NL" dirty="0" smtClean="0"/>
              <a:t> </a:t>
            </a:r>
            <a:r>
              <a:rPr lang="nl-NL" dirty="0" err="1" smtClean="0"/>
              <a:t>français</a:t>
            </a:r>
            <a:r>
              <a:rPr lang="nl-NL" dirty="0" smtClean="0"/>
              <a:t> </a:t>
            </a:r>
            <a:r>
              <a:rPr lang="nl-NL" dirty="0" err="1" smtClean="0"/>
              <a:t>ici</a:t>
            </a:r>
            <a:r>
              <a:rPr lang="nl-NL" dirty="0" smtClean="0"/>
              <a:t>?	</a:t>
            </a:r>
            <a:r>
              <a:rPr lang="nl-NL" dirty="0" err="1" smtClean="0"/>
              <a:t>Parle</a:t>
            </a:r>
            <a:r>
              <a:rPr lang="nl-NL" dirty="0" smtClean="0"/>
              <a:t>-</a:t>
            </a:r>
            <a:r>
              <a:rPr lang="nl-NL" dirty="0" err="1" smtClean="0"/>
              <a:t>t-on</a:t>
            </a:r>
            <a:r>
              <a:rPr lang="nl-NL" dirty="0" smtClean="0"/>
              <a:t> </a:t>
            </a:r>
            <a:r>
              <a:rPr lang="nl-NL" dirty="0" err="1" smtClean="0"/>
              <a:t>français</a:t>
            </a:r>
            <a:r>
              <a:rPr lang="nl-NL" dirty="0" smtClean="0"/>
              <a:t> </a:t>
            </a:r>
            <a:r>
              <a:rPr lang="nl-NL" dirty="0" err="1" smtClean="0"/>
              <a:t>ici</a:t>
            </a:r>
            <a:r>
              <a:rPr lang="nl-NL" dirty="0" smtClean="0"/>
              <a:t>?</a:t>
            </a:r>
          </a:p>
          <a:p>
            <a:r>
              <a:rPr lang="nl-NL" dirty="0" smtClean="0"/>
              <a:t>Est-</a:t>
            </a:r>
            <a:r>
              <a:rPr lang="nl-NL" dirty="0" err="1" smtClean="0"/>
              <a:t>ce</a:t>
            </a:r>
            <a:r>
              <a:rPr lang="nl-NL" dirty="0" smtClean="0"/>
              <a:t> </a:t>
            </a:r>
            <a:r>
              <a:rPr lang="nl-NL" dirty="0" err="1" smtClean="0"/>
              <a:t>qu’on</a:t>
            </a:r>
            <a:r>
              <a:rPr lang="nl-NL" dirty="0" smtClean="0"/>
              <a:t> </a:t>
            </a:r>
            <a:r>
              <a:rPr lang="nl-NL" dirty="0" err="1" smtClean="0"/>
              <a:t>parle</a:t>
            </a:r>
            <a:r>
              <a:rPr lang="nl-NL" dirty="0" smtClean="0"/>
              <a:t> </a:t>
            </a:r>
            <a:r>
              <a:rPr lang="nl-NL" dirty="0" err="1" smtClean="0"/>
              <a:t>francais</a:t>
            </a:r>
            <a:r>
              <a:rPr lang="nl-NL" dirty="0" smtClean="0"/>
              <a:t> </a:t>
            </a:r>
            <a:r>
              <a:rPr lang="nl-NL" dirty="0" err="1" smtClean="0"/>
              <a:t>ici</a:t>
            </a:r>
            <a:r>
              <a:rPr lang="nl-NL" dirty="0" smtClean="0"/>
              <a:t>? </a:t>
            </a:r>
          </a:p>
          <a:p>
            <a:pPr>
              <a:buNone/>
            </a:pPr>
            <a:r>
              <a:rPr lang="nl-NL" dirty="0" smtClean="0"/>
              <a:t> 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Ontkenningen in de vragende zin met inversie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nl-NL" dirty="0" smtClean="0"/>
              <a:t>In een ontkennende zin met inversie komt </a:t>
            </a:r>
            <a:r>
              <a:rPr lang="nl-NL" b="1" i="1" dirty="0" smtClean="0">
                <a:solidFill>
                  <a:srgbClr val="C00000"/>
                </a:solidFill>
              </a:rPr>
              <a:t>NE</a:t>
            </a:r>
            <a:r>
              <a:rPr lang="nl-NL" i="1" dirty="0" smtClean="0"/>
              <a:t> voor de persoonsvorm en </a:t>
            </a:r>
            <a:r>
              <a:rPr lang="nl-NL" b="1" i="1" dirty="0" smtClean="0">
                <a:solidFill>
                  <a:srgbClr val="C00000"/>
                </a:solidFill>
              </a:rPr>
              <a:t>PAS </a:t>
            </a:r>
            <a:r>
              <a:rPr lang="nl-NL" dirty="0" smtClean="0"/>
              <a:t>(plus, jamais…) achter het onderwerp.</a:t>
            </a:r>
          </a:p>
          <a:p>
            <a:r>
              <a:rPr lang="nl-NL" dirty="0" err="1" smtClean="0">
                <a:solidFill>
                  <a:srgbClr val="C00000"/>
                </a:solidFill>
              </a:rPr>
              <a:t>N</a:t>
            </a:r>
            <a:r>
              <a:rPr lang="nl-NL" dirty="0" err="1" smtClean="0"/>
              <a:t>’est-ce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C00000"/>
                </a:solidFill>
              </a:rPr>
              <a:t>pas</a:t>
            </a:r>
            <a:r>
              <a:rPr lang="nl-NL" dirty="0" smtClean="0"/>
              <a:t> </a:t>
            </a:r>
            <a:r>
              <a:rPr lang="nl-NL" dirty="0" err="1" smtClean="0"/>
              <a:t>possible</a:t>
            </a:r>
            <a:r>
              <a:rPr lang="nl-NL" dirty="0" smtClean="0"/>
              <a:t>?	  Is dat niet mogelijk?</a:t>
            </a:r>
          </a:p>
          <a:p>
            <a:r>
              <a:rPr lang="nl-NL" dirty="0" err="1" smtClean="0">
                <a:solidFill>
                  <a:srgbClr val="C00000"/>
                </a:solidFill>
              </a:rPr>
              <a:t>N</a:t>
            </a:r>
            <a:r>
              <a:rPr lang="nl-NL" dirty="0" err="1" smtClean="0"/>
              <a:t>’est-il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C00000"/>
                </a:solidFill>
              </a:rPr>
              <a:t>plus</a:t>
            </a:r>
            <a:r>
              <a:rPr lang="nl-NL" dirty="0" smtClean="0"/>
              <a:t> </a:t>
            </a:r>
            <a:r>
              <a:rPr lang="nl-NL" dirty="0" err="1" smtClean="0"/>
              <a:t>malade</a:t>
            </a:r>
            <a:r>
              <a:rPr lang="nl-NL" dirty="0" smtClean="0"/>
              <a:t>?	  Is hij niet meer ziek?</a:t>
            </a:r>
          </a:p>
          <a:p>
            <a:r>
              <a:rPr lang="nl-NL" dirty="0" err="1" smtClean="0">
                <a:solidFill>
                  <a:srgbClr val="C00000"/>
                </a:solidFill>
              </a:rPr>
              <a:t>N</a:t>
            </a:r>
            <a:r>
              <a:rPr lang="nl-NL" dirty="0" err="1" smtClean="0"/>
              <a:t>’as-tu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C00000"/>
                </a:solidFill>
              </a:rPr>
              <a:t>jamais</a:t>
            </a:r>
            <a:r>
              <a:rPr lang="nl-NL" dirty="0" smtClean="0"/>
              <a:t> </a:t>
            </a:r>
            <a:r>
              <a:rPr lang="nl-NL" dirty="0" err="1" smtClean="0"/>
              <a:t>été</a:t>
            </a:r>
            <a:r>
              <a:rPr lang="nl-NL" dirty="0" smtClean="0"/>
              <a:t> à Paris? Ben je nooit in Parijs						  geweest?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7" descr="http://fr.mapsofworld.com/carte/carte-politique-du-mond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9254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LES NOMS DE PAYS</a:t>
            </a:r>
            <a:br>
              <a:rPr lang="nl-NL" dirty="0" smtClean="0"/>
            </a:br>
            <a:r>
              <a:rPr lang="nl-NL" dirty="0" smtClean="0"/>
              <a:t>TAALREGEL 30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Landen en streken krijgen in het Frans een lidwoord.  Je hebt mannelijke en vrouwelijke landen en streken, en landen die altijd in meervoud staan.</a:t>
            </a:r>
          </a:p>
          <a:p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Maroc</a:t>
            </a:r>
            <a:r>
              <a:rPr lang="nl-NL" dirty="0" smtClean="0"/>
              <a:t> est </a:t>
            </a:r>
            <a:r>
              <a:rPr lang="nl-NL" dirty="0" err="1" smtClean="0"/>
              <a:t>un</a:t>
            </a:r>
            <a:r>
              <a:rPr lang="nl-NL" dirty="0" smtClean="0"/>
              <a:t> </a:t>
            </a:r>
            <a:r>
              <a:rPr lang="nl-NL" dirty="0" err="1" smtClean="0"/>
              <a:t>pays</a:t>
            </a:r>
            <a:r>
              <a:rPr lang="nl-NL" dirty="0" smtClean="0"/>
              <a:t> </a:t>
            </a:r>
            <a:r>
              <a:rPr lang="nl-NL" dirty="0" err="1" smtClean="0"/>
              <a:t>nord-africain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Le</a:t>
            </a:r>
            <a:r>
              <a:rPr lang="nl-NL" dirty="0" smtClean="0"/>
              <a:t> Canada est </a:t>
            </a:r>
            <a:r>
              <a:rPr lang="nl-NL" dirty="0" err="1" smtClean="0"/>
              <a:t>un</a:t>
            </a:r>
            <a:r>
              <a:rPr lang="nl-NL" dirty="0" smtClean="0"/>
              <a:t> </a:t>
            </a:r>
            <a:r>
              <a:rPr lang="nl-NL" dirty="0" err="1" smtClean="0"/>
              <a:t>pays</a:t>
            </a:r>
            <a:r>
              <a:rPr lang="nl-NL" dirty="0" smtClean="0"/>
              <a:t> </a:t>
            </a:r>
            <a:r>
              <a:rPr lang="nl-NL" dirty="0" err="1" smtClean="0"/>
              <a:t>nord-américain</a:t>
            </a:r>
            <a:r>
              <a:rPr lang="nl-NL" dirty="0" smtClean="0"/>
              <a:t>.</a:t>
            </a:r>
          </a:p>
          <a:p>
            <a:r>
              <a:rPr lang="nl-NL" dirty="0" smtClean="0"/>
              <a:t>La France est </a:t>
            </a:r>
            <a:r>
              <a:rPr lang="nl-NL" dirty="0" err="1" smtClean="0"/>
              <a:t>un</a:t>
            </a:r>
            <a:r>
              <a:rPr lang="nl-NL" dirty="0" smtClean="0"/>
              <a:t> </a:t>
            </a:r>
            <a:r>
              <a:rPr lang="nl-NL" dirty="0" err="1" smtClean="0"/>
              <a:t>pays</a:t>
            </a:r>
            <a:r>
              <a:rPr lang="nl-NL" dirty="0" smtClean="0"/>
              <a:t> </a:t>
            </a:r>
            <a:r>
              <a:rPr lang="nl-NL" dirty="0" err="1" smtClean="0"/>
              <a:t>européen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L’Italie</a:t>
            </a:r>
            <a:r>
              <a:rPr lang="nl-NL" dirty="0" smtClean="0"/>
              <a:t> est </a:t>
            </a:r>
            <a:r>
              <a:rPr lang="nl-NL" dirty="0" err="1" smtClean="0"/>
              <a:t>un</a:t>
            </a:r>
            <a:r>
              <a:rPr lang="nl-NL" dirty="0" smtClean="0"/>
              <a:t> </a:t>
            </a:r>
            <a:r>
              <a:rPr lang="nl-NL" dirty="0" err="1" smtClean="0"/>
              <a:t>pays</a:t>
            </a:r>
            <a:r>
              <a:rPr lang="nl-NL" dirty="0" smtClean="0"/>
              <a:t> </a:t>
            </a:r>
            <a:r>
              <a:rPr lang="nl-NL" dirty="0" err="1" smtClean="0"/>
              <a:t>européen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Les </a:t>
            </a:r>
            <a:r>
              <a:rPr lang="nl-NL" dirty="0" err="1" smtClean="0"/>
              <a:t>Pays-Bas</a:t>
            </a:r>
            <a:r>
              <a:rPr lang="nl-NL" dirty="0" smtClean="0"/>
              <a:t> </a:t>
            </a:r>
            <a:r>
              <a:rPr lang="nl-NL" dirty="0" err="1" smtClean="0"/>
              <a:t>sont</a:t>
            </a:r>
            <a:r>
              <a:rPr lang="nl-NL" dirty="0" smtClean="0"/>
              <a:t> au </a:t>
            </a:r>
            <a:r>
              <a:rPr lang="nl-NL" dirty="0" err="1" smtClean="0"/>
              <a:t>nord</a:t>
            </a:r>
            <a:r>
              <a:rPr lang="nl-NL" dirty="0" smtClean="0"/>
              <a:t> de la </a:t>
            </a:r>
            <a:r>
              <a:rPr lang="nl-NL" dirty="0" err="1" smtClean="0"/>
              <a:t>Belgique</a:t>
            </a:r>
            <a:r>
              <a:rPr lang="nl-NL" dirty="0" smtClean="0"/>
              <a:t>.</a:t>
            </a:r>
          </a:p>
          <a:p>
            <a:r>
              <a:rPr lang="nl-NL" dirty="0" smtClean="0"/>
              <a:t>Les </a:t>
            </a:r>
            <a:r>
              <a:rPr lang="nl-NL" dirty="0" err="1" smtClean="0"/>
              <a:t>États-Unis</a:t>
            </a:r>
            <a:r>
              <a:rPr lang="nl-NL" dirty="0" smtClean="0"/>
              <a:t> </a:t>
            </a:r>
            <a:r>
              <a:rPr lang="nl-NL" dirty="0" err="1" smtClean="0"/>
              <a:t>sont</a:t>
            </a:r>
            <a:r>
              <a:rPr lang="nl-NL" dirty="0" smtClean="0"/>
              <a:t> au </a:t>
            </a:r>
            <a:r>
              <a:rPr lang="nl-NL" dirty="0" err="1" smtClean="0"/>
              <a:t>sud</a:t>
            </a:r>
            <a:r>
              <a:rPr lang="nl-NL" dirty="0" smtClean="0"/>
              <a:t> du Canada.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nl-NL" dirty="0" smtClean="0"/>
              <a:t>La France:		Je </a:t>
            </a:r>
            <a:r>
              <a:rPr lang="nl-NL" dirty="0" err="1" smtClean="0"/>
              <a:t>vais</a:t>
            </a:r>
            <a:r>
              <a:rPr lang="nl-NL" dirty="0" smtClean="0"/>
              <a:t> en France.</a:t>
            </a:r>
          </a:p>
          <a:p>
            <a:r>
              <a:rPr lang="nl-NL" dirty="0" err="1" smtClean="0"/>
              <a:t>L’Italie</a:t>
            </a:r>
            <a:r>
              <a:rPr lang="nl-NL" dirty="0" smtClean="0"/>
              <a:t>			Je </a:t>
            </a:r>
            <a:r>
              <a:rPr lang="nl-NL" dirty="0" err="1" smtClean="0"/>
              <a:t>vais</a:t>
            </a:r>
            <a:r>
              <a:rPr lang="nl-NL" dirty="0" smtClean="0"/>
              <a:t> en </a:t>
            </a:r>
            <a:r>
              <a:rPr lang="nl-NL" dirty="0" err="1" smtClean="0"/>
              <a:t>Italie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Maroc</a:t>
            </a:r>
            <a:r>
              <a:rPr lang="nl-NL" dirty="0" smtClean="0"/>
              <a:t>.		</a:t>
            </a:r>
            <a:r>
              <a:rPr lang="nl-NL" dirty="0" err="1" smtClean="0"/>
              <a:t>J’habite</a:t>
            </a:r>
            <a:r>
              <a:rPr lang="nl-NL" dirty="0" smtClean="0"/>
              <a:t> au </a:t>
            </a:r>
            <a:r>
              <a:rPr lang="nl-NL" dirty="0" err="1" smtClean="0"/>
              <a:t>Maroc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Le</a:t>
            </a:r>
            <a:r>
              <a:rPr lang="nl-NL" dirty="0" smtClean="0"/>
              <a:t> Canada.		Je suis au Canada.</a:t>
            </a:r>
          </a:p>
          <a:p>
            <a:r>
              <a:rPr lang="nl-NL" dirty="0" smtClean="0"/>
              <a:t>Les </a:t>
            </a:r>
            <a:r>
              <a:rPr lang="nl-NL" dirty="0" err="1" smtClean="0"/>
              <a:t>Pays-Bas</a:t>
            </a:r>
            <a:r>
              <a:rPr lang="nl-NL" dirty="0" smtClean="0"/>
              <a:t>.		Je suis </a:t>
            </a:r>
            <a:r>
              <a:rPr lang="nl-NL" dirty="0" err="1" smtClean="0"/>
              <a:t>aux</a:t>
            </a:r>
            <a:r>
              <a:rPr lang="nl-NL" dirty="0" smtClean="0"/>
              <a:t> </a:t>
            </a:r>
            <a:r>
              <a:rPr lang="nl-NL" dirty="0" err="1" smtClean="0"/>
              <a:t>Pays-Bas</a:t>
            </a:r>
            <a:r>
              <a:rPr lang="nl-NL" dirty="0" smtClean="0"/>
              <a:t>.</a:t>
            </a:r>
          </a:p>
          <a:p>
            <a:r>
              <a:rPr lang="nl-NL" dirty="0" smtClean="0"/>
              <a:t>Les </a:t>
            </a:r>
            <a:r>
              <a:rPr lang="nl-NL" dirty="0" err="1" smtClean="0"/>
              <a:t>États-Unis</a:t>
            </a:r>
            <a:r>
              <a:rPr lang="nl-NL" dirty="0" smtClean="0"/>
              <a:t>.		Je suis </a:t>
            </a:r>
            <a:r>
              <a:rPr lang="nl-NL" dirty="0" err="1" smtClean="0"/>
              <a:t>aux</a:t>
            </a:r>
            <a:r>
              <a:rPr lang="nl-NL" dirty="0" smtClean="0"/>
              <a:t> </a:t>
            </a:r>
            <a:r>
              <a:rPr lang="nl-NL" dirty="0" err="1" smtClean="0"/>
              <a:t>Pays-Bas</a:t>
            </a:r>
            <a:r>
              <a:rPr lang="nl-NL" dirty="0" smtClean="0"/>
              <a:t>.</a:t>
            </a:r>
          </a:p>
          <a:p>
            <a:pPr>
              <a:buNone/>
            </a:pPr>
            <a:r>
              <a:rPr lang="nl-NL" u="sng" dirty="0" err="1" smtClean="0"/>
              <a:t>Exceptions</a:t>
            </a:r>
            <a:r>
              <a:rPr lang="nl-NL" dirty="0" smtClean="0"/>
              <a:t>:  Le Mozambique,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Mexique</a:t>
            </a:r>
            <a:r>
              <a:rPr lang="nl-NL" dirty="0" smtClean="0"/>
              <a:t>, </a:t>
            </a:r>
            <a:r>
              <a:rPr lang="nl-NL" dirty="0" err="1" smtClean="0"/>
              <a:t>le</a:t>
            </a:r>
            <a:r>
              <a:rPr lang="nl-NL" dirty="0" smtClean="0"/>
              <a:t> 			   </a:t>
            </a:r>
            <a:r>
              <a:rPr lang="nl-NL" dirty="0" err="1" smtClean="0"/>
              <a:t>Cambodge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312</Words>
  <Application>Microsoft Office PowerPoint</Application>
  <PresentationFormat>Diavoorstelling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TAALREGELS 33 DE VRAGENDE ZIN</vt:lpstr>
      <vt:lpstr>Intonatie</vt:lpstr>
      <vt:lpstr>Est-ce que</vt:lpstr>
      <vt:lpstr>Inversie</vt:lpstr>
      <vt:lpstr>BIJ INVERSIE  -t (voor de uitspraak)</vt:lpstr>
      <vt:lpstr>Ontkenningen in de vragende zin met inversie</vt:lpstr>
      <vt:lpstr>PowerPoint-presentatie</vt:lpstr>
      <vt:lpstr>LES NOMS DE PAYS TAALREGEL 30</vt:lpstr>
      <vt:lpstr>PowerPoint-presentatie</vt:lpstr>
      <vt:lpstr>PowerPoint-presentatie</vt:lpstr>
      <vt:lpstr>Les nationalités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LEÇONS – SEMAINE 36</dc:title>
  <dc:creator>Elisa</dc:creator>
  <cp:lastModifiedBy>E.M.P. Vena</cp:lastModifiedBy>
  <cp:revision>63</cp:revision>
  <dcterms:created xsi:type="dcterms:W3CDTF">2013-07-14T10:13:11Z</dcterms:created>
  <dcterms:modified xsi:type="dcterms:W3CDTF">2014-09-08T10:33:10Z</dcterms:modified>
</cp:coreProperties>
</file>