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		AANWIJZEND VOORNAAMWOORDEN</a:t>
            </a:r>
          </a:p>
          <a:p>
            <a:pPr marL="0" indent="0">
              <a:buNone/>
            </a:pPr>
            <a:r>
              <a:rPr lang="nl-NL" dirty="0" smtClean="0"/>
              <a:t>Ce </a:t>
            </a:r>
            <a:r>
              <a:rPr lang="nl-NL" dirty="0" err="1" smtClean="0"/>
              <a:t>chien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à </a:t>
            </a:r>
            <a:r>
              <a:rPr lang="nl-NL" dirty="0" err="1" smtClean="0"/>
              <a:t>toi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Tu </a:t>
            </a:r>
            <a:r>
              <a:rPr lang="nl-NL" dirty="0" err="1" smtClean="0"/>
              <a:t>connais</a:t>
            </a:r>
            <a:r>
              <a:rPr lang="nl-NL" dirty="0" smtClean="0"/>
              <a:t> </a:t>
            </a:r>
            <a:r>
              <a:rPr lang="nl-NL" dirty="0" err="1" smtClean="0"/>
              <a:t>cet</a:t>
            </a:r>
            <a:r>
              <a:rPr lang="nl-NL" dirty="0" smtClean="0"/>
              <a:t> homme?</a:t>
            </a:r>
          </a:p>
          <a:p>
            <a:pPr marL="0" indent="0">
              <a:buNone/>
            </a:pP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dirty="0" err="1" smtClean="0"/>
              <a:t>jouez</a:t>
            </a:r>
            <a:r>
              <a:rPr lang="nl-NL" dirty="0" smtClean="0"/>
              <a:t> </a:t>
            </a:r>
            <a:r>
              <a:rPr lang="nl-NL" dirty="0" err="1" smtClean="0"/>
              <a:t>contre</a:t>
            </a:r>
            <a:r>
              <a:rPr lang="nl-NL" dirty="0" smtClean="0"/>
              <a:t> </a:t>
            </a:r>
            <a:r>
              <a:rPr lang="nl-NL" dirty="0" err="1" smtClean="0"/>
              <a:t>cette</a:t>
            </a:r>
            <a:r>
              <a:rPr lang="nl-NL" dirty="0" smtClean="0"/>
              <a:t> </a:t>
            </a:r>
            <a:r>
              <a:rPr lang="nl-NL" dirty="0" err="1" smtClean="0"/>
              <a:t>équipe</a:t>
            </a:r>
            <a:r>
              <a:rPr lang="nl-NL" dirty="0" smtClean="0"/>
              <a:t>-ci </a:t>
            </a:r>
            <a:r>
              <a:rPr lang="nl-NL" dirty="0" err="1" smtClean="0"/>
              <a:t>ou</a:t>
            </a:r>
            <a:r>
              <a:rPr lang="nl-NL" dirty="0" smtClean="0"/>
              <a:t> </a:t>
            </a:r>
            <a:r>
              <a:rPr lang="nl-NL" dirty="0" err="1" smtClean="0"/>
              <a:t>contre</a:t>
            </a:r>
            <a:r>
              <a:rPr lang="nl-NL" dirty="0" smtClean="0"/>
              <a:t> </a:t>
            </a:r>
            <a:r>
              <a:rPr lang="nl-NL" dirty="0" err="1" smtClean="0"/>
              <a:t>cette</a:t>
            </a:r>
            <a:r>
              <a:rPr lang="nl-NL" dirty="0" smtClean="0"/>
              <a:t> </a:t>
            </a:r>
            <a:r>
              <a:rPr lang="nl-NL" dirty="0" err="1" smtClean="0"/>
              <a:t>équipe-là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Ces </a:t>
            </a:r>
            <a:r>
              <a:rPr lang="nl-NL" dirty="0" err="1" smtClean="0"/>
              <a:t>filles</a:t>
            </a:r>
            <a:r>
              <a:rPr lang="nl-NL" dirty="0" smtClean="0"/>
              <a:t>-ci </a:t>
            </a:r>
            <a:r>
              <a:rPr lang="nl-NL" dirty="0" err="1" smtClean="0"/>
              <a:t>sont</a:t>
            </a:r>
            <a:r>
              <a:rPr lang="nl-NL" dirty="0" smtClean="0"/>
              <a:t> mes </a:t>
            </a:r>
            <a:r>
              <a:rPr lang="nl-NL" dirty="0" err="1" smtClean="0"/>
              <a:t>cousines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Aanwijzend voornaamwoord.</a:t>
            </a:r>
          </a:p>
          <a:p>
            <a:pPr marL="0" indent="0">
              <a:buNone/>
            </a:pPr>
            <a:r>
              <a:rPr lang="nl-NL" dirty="0" smtClean="0"/>
              <a:t>Bijvoeglijk of zelfstandig gebruikt?</a:t>
            </a:r>
          </a:p>
        </p:txBody>
      </p:sp>
    </p:spTree>
    <p:extLst>
      <p:ext uri="{BB962C8B-B14F-4D97-AF65-F5344CB8AC3E}">
        <p14:creationId xmlns:p14="http://schemas.microsoft.com/office/powerpoint/2010/main" val="25471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476672"/>
            <a:ext cx="849694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Ce </a:t>
            </a:r>
            <a:r>
              <a:rPr lang="nl-NL" b="1" dirty="0" err="1" smtClean="0"/>
              <a:t>chien</a:t>
            </a:r>
            <a:r>
              <a:rPr lang="nl-NL" b="1" dirty="0" smtClean="0"/>
              <a:t> </a:t>
            </a:r>
            <a:r>
              <a:rPr lang="nl-NL" b="1" dirty="0" err="1" smtClean="0"/>
              <a:t>est</a:t>
            </a:r>
            <a:r>
              <a:rPr lang="nl-NL" b="1" dirty="0" smtClean="0"/>
              <a:t> à </a:t>
            </a:r>
            <a:r>
              <a:rPr lang="nl-NL" b="1" dirty="0" err="1" smtClean="0"/>
              <a:t>toi</a:t>
            </a:r>
            <a:r>
              <a:rPr lang="nl-NL" b="1" dirty="0" smtClean="0"/>
              <a:t>?  </a:t>
            </a:r>
            <a:r>
              <a:rPr lang="nl-NL" b="1" dirty="0" err="1" smtClean="0"/>
              <a:t>Celui</a:t>
            </a:r>
            <a:r>
              <a:rPr lang="nl-NL" b="1" dirty="0" smtClean="0"/>
              <a:t>-ci?  </a:t>
            </a:r>
            <a:r>
              <a:rPr lang="nl-NL" b="1" dirty="0" err="1" smtClean="0"/>
              <a:t>Oui</a:t>
            </a:r>
            <a:r>
              <a:rPr lang="nl-NL" b="1" dirty="0" smtClean="0"/>
              <a:t>, </a:t>
            </a:r>
            <a:r>
              <a:rPr lang="nl-NL" b="1" dirty="0" err="1" smtClean="0"/>
              <a:t>il</a:t>
            </a:r>
            <a:r>
              <a:rPr lang="nl-NL" b="1" dirty="0" smtClean="0"/>
              <a:t> </a:t>
            </a:r>
            <a:r>
              <a:rPr lang="nl-NL" b="1" dirty="0" err="1" smtClean="0"/>
              <a:t>est</a:t>
            </a:r>
            <a:r>
              <a:rPr lang="nl-NL" b="1" dirty="0" smtClean="0"/>
              <a:t> à </a:t>
            </a:r>
            <a:r>
              <a:rPr lang="nl-NL" b="1" dirty="0" err="1" smtClean="0"/>
              <a:t>moi</a:t>
            </a:r>
            <a:r>
              <a:rPr lang="nl-NL" b="1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>Is deze /die hond van jou?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Tu </a:t>
            </a:r>
            <a:r>
              <a:rPr lang="nl-NL" b="1" dirty="0" err="1" smtClean="0"/>
              <a:t>connais</a:t>
            </a:r>
            <a:r>
              <a:rPr lang="nl-NL" b="1" dirty="0" smtClean="0"/>
              <a:t> </a:t>
            </a:r>
            <a:r>
              <a:rPr lang="nl-NL" b="1" dirty="0" err="1" smtClean="0"/>
              <a:t>cet</a:t>
            </a:r>
            <a:r>
              <a:rPr lang="nl-NL" b="1" dirty="0" smtClean="0"/>
              <a:t> homme?  </a:t>
            </a:r>
            <a:r>
              <a:rPr lang="nl-NL" b="1" dirty="0" err="1" smtClean="0"/>
              <a:t>Celui</a:t>
            </a:r>
            <a:r>
              <a:rPr lang="nl-NL" b="1" dirty="0" smtClean="0"/>
              <a:t>-ci?  </a:t>
            </a:r>
            <a:r>
              <a:rPr lang="nl-NL" b="1" dirty="0" err="1" smtClean="0"/>
              <a:t>Oui</a:t>
            </a:r>
            <a:r>
              <a:rPr lang="nl-NL" b="1" dirty="0" smtClean="0"/>
              <a:t>, je </a:t>
            </a:r>
            <a:r>
              <a:rPr lang="nl-NL" b="1" dirty="0" err="1" smtClean="0"/>
              <a:t>le</a:t>
            </a:r>
            <a:r>
              <a:rPr lang="nl-NL" b="1" dirty="0" smtClean="0"/>
              <a:t> </a:t>
            </a:r>
            <a:r>
              <a:rPr lang="nl-NL" b="1" dirty="0" err="1" smtClean="0"/>
              <a:t>connais</a:t>
            </a: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Ken je deze / die man? </a:t>
            </a:r>
          </a:p>
          <a:p>
            <a:pPr marL="0" indent="0">
              <a:buNone/>
            </a:pPr>
            <a:r>
              <a:rPr lang="nl-NL" b="1" dirty="0" err="1" smtClean="0"/>
              <a:t>Vous</a:t>
            </a:r>
            <a:r>
              <a:rPr lang="nl-NL" b="1" dirty="0" smtClean="0"/>
              <a:t> </a:t>
            </a:r>
            <a:r>
              <a:rPr lang="nl-NL" b="1" dirty="0" err="1" smtClean="0"/>
              <a:t>jouez</a:t>
            </a:r>
            <a:r>
              <a:rPr lang="nl-NL" b="1" dirty="0" smtClean="0"/>
              <a:t> </a:t>
            </a:r>
            <a:r>
              <a:rPr lang="nl-NL" b="1" dirty="0" err="1" smtClean="0"/>
              <a:t>contre</a:t>
            </a:r>
            <a:r>
              <a:rPr lang="nl-NL" b="1" dirty="0" smtClean="0"/>
              <a:t> </a:t>
            </a:r>
            <a:r>
              <a:rPr lang="nl-NL" b="1" dirty="0" err="1" smtClean="0"/>
              <a:t>cette</a:t>
            </a:r>
            <a:r>
              <a:rPr lang="nl-NL" b="1" dirty="0" smtClean="0"/>
              <a:t> </a:t>
            </a:r>
            <a:r>
              <a:rPr lang="nl-NL" b="1" dirty="0" err="1" smtClean="0"/>
              <a:t>équipe</a:t>
            </a:r>
            <a:r>
              <a:rPr lang="nl-NL" b="1" dirty="0" smtClean="0"/>
              <a:t>-ci </a:t>
            </a:r>
            <a:r>
              <a:rPr lang="nl-NL" b="1" dirty="0" err="1" smtClean="0"/>
              <a:t>ou</a:t>
            </a:r>
            <a:r>
              <a:rPr lang="nl-NL" b="1" dirty="0" smtClean="0"/>
              <a:t> </a:t>
            </a:r>
            <a:r>
              <a:rPr lang="nl-NL" b="1" dirty="0" err="1" smtClean="0"/>
              <a:t>contre</a:t>
            </a:r>
            <a:r>
              <a:rPr lang="nl-NL" b="1" dirty="0" smtClean="0"/>
              <a:t> </a:t>
            </a:r>
            <a:r>
              <a:rPr lang="nl-NL" b="1" dirty="0" err="1" smtClean="0"/>
              <a:t>cette</a:t>
            </a:r>
            <a:r>
              <a:rPr lang="nl-NL" b="1" dirty="0" smtClean="0"/>
              <a:t> </a:t>
            </a:r>
            <a:r>
              <a:rPr lang="nl-NL" b="1" dirty="0" err="1" smtClean="0"/>
              <a:t>équipe-là</a:t>
            </a:r>
            <a:r>
              <a:rPr lang="nl-NL" b="1" dirty="0" smtClean="0"/>
              <a:t>?  Je </a:t>
            </a:r>
            <a:r>
              <a:rPr lang="nl-NL" b="1" dirty="0" err="1" smtClean="0"/>
              <a:t>joue</a:t>
            </a:r>
            <a:r>
              <a:rPr lang="nl-NL" b="1" dirty="0" smtClean="0"/>
              <a:t> </a:t>
            </a:r>
            <a:r>
              <a:rPr lang="nl-NL" b="1" dirty="0" err="1" smtClean="0"/>
              <a:t>contre</a:t>
            </a:r>
            <a:r>
              <a:rPr lang="nl-NL" b="1" dirty="0" smtClean="0"/>
              <a:t> </a:t>
            </a:r>
            <a:r>
              <a:rPr lang="nl-NL" b="1" dirty="0" err="1" smtClean="0"/>
              <a:t>celle-là</a:t>
            </a:r>
            <a:r>
              <a:rPr lang="nl-NL" b="1" dirty="0" smtClean="0"/>
              <a:t>!</a:t>
            </a:r>
          </a:p>
          <a:p>
            <a:pPr marL="0" indent="0">
              <a:buNone/>
            </a:pPr>
            <a:r>
              <a:rPr lang="nl-NL" dirty="0" smtClean="0"/>
              <a:t>Spelen jullie tegen dit team of tegen dat team?</a:t>
            </a:r>
          </a:p>
          <a:p>
            <a:pPr marL="0" indent="0">
              <a:buNone/>
            </a:pPr>
            <a:r>
              <a:rPr lang="nl-NL" b="1" dirty="0" smtClean="0"/>
              <a:t>Ces </a:t>
            </a:r>
            <a:r>
              <a:rPr lang="nl-NL" b="1" dirty="0" err="1" smtClean="0"/>
              <a:t>filles</a:t>
            </a:r>
            <a:r>
              <a:rPr lang="nl-NL" b="1" dirty="0" smtClean="0"/>
              <a:t>-ci </a:t>
            </a:r>
            <a:r>
              <a:rPr lang="nl-NL" b="1" dirty="0" err="1" smtClean="0"/>
              <a:t>sont</a:t>
            </a:r>
            <a:r>
              <a:rPr lang="nl-NL" b="1" dirty="0" smtClean="0"/>
              <a:t> mes </a:t>
            </a:r>
            <a:r>
              <a:rPr lang="nl-NL" b="1" dirty="0" err="1" smtClean="0"/>
              <a:t>cousines</a:t>
            </a:r>
            <a:r>
              <a:rPr lang="nl-NL" b="1" dirty="0"/>
              <a:t> </a:t>
            </a:r>
            <a:r>
              <a:rPr lang="nl-NL" b="1" dirty="0" smtClean="0"/>
              <a:t>et </a:t>
            </a:r>
            <a:r>
              <a:rPr lang="nl-NL" b="1" dirty="0" err="1" smtClean="0"/>
              <a:t>celles-là</a:t>
            </a:r>
            <a:r>
              <a:rPr lang="nl-NL" b="1" dirty="0" smtClean="0"/>
              <a:t> </a:t>
            </a:r>
            <a:r>
              <a:rPr lang="nl-NL" b="1" dirty="0" err="1" smtClean="0"/>
              <a:t>sont</a:t>
            </a:r>
            <a:r>
              <a:rPr lang="nl-NL" b="1" dirty="0" smtClean="0"/>
              <a:t> mes </a:t>
            </a:r>
            <a:r>
              <a:rPr lang="nl-NL" b="1" dirty="0" err="1" smtClean="0"/>
              <a:t>amies</a:t>
            </a:r>
            <a:r>
              <a:rPr lang="nl-NL" b="1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>Deze meisjes zijn mijn nichtjes.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1515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BIJVOEGLIJK			ZELFSTANDIG</a:t>
            </a:r>
            <a:endParaRPr lang="nl-NL" dirty="0"/>
          </a:p>
          <a:p>
            <a:r>
              <a:rPr lang="nl-NL" dirty="0" smtClean="0"/>
              <a:t>CE   - CET			</a:t>
            </a:r>
            <a:r>
              <a:rPr lang="nl-NL" dirty="0" err="1" smtClean="0"/>
              <a:t>celui</a:t>
            </a:r>
            <a:r>
              <a:rPr lang="nl-NL" dirty="0" smtClean="0"/>
              <a:t>-ci, </a:t>
            </a:r>
            <a:r>
              <a:rPr lang="nl-NL" dirty="0" err="1" smtClean="0"/>
              <a:t>celui-là</a:t>
            </a:r>
            <a:endParaRPr lang="nl-NL" dirty="0" smtClean="0"/>
          </a:p>
          <a:p>
            <a:r>
              <a:rPr lang="nl-NL" dirty="0" err="1" smtClean="0"/>
              <a:t>Cette</a:t>
            </a:r>
            <a:r>
              <a:rPr lang="nl-NL" dirty="0" smtClean="0"/>
              <a:t>:  				</a:t>
            </a:r>
            <a:r>
              <a:rPr lang="nl-NL" dirty="0" err="1" smtClean="0"/>
              <a:t>celle</a:t>
            </a:r>
            <a:r>
              <a:rPr lang="nl-NL" dirty="0" smtClean="0"/>
              <a:t>-ci, </a:t>
            </a:r>
            <a:r>
              <a:rPr lang="nl-NL" dirty="0" err="1" smtClean="0"/>
              <a:t>celle-là</a:t>
            </a:r>
            <a:endParaRPr lang="nl-NL" dirty="0" smtClean="0"/>
          </a:p>
          <a:p>
            <a:r>
              <a:rPr lang="nl-NL" dirty="0" smtClean="0"/>
              <a:t>Ces:  				</a:t>
            </a:r>
            <a:r>
              <a:rPr lang="nl-NL" dirty="0" err="1" smtClean="0"/>
              <a:t>ceux</a:t>
            </a:r>
            <a:r>
              <a:rPr lang="nl-NL" dirty="0" smtClean="0"/>
              <a:t>-ci, </a:t>
            </a:r>
            <a:r>
              <a:rPr lang="nl-NL" dirty="0" err="1" smtClean="0"/>
              <a:t>ceux-là</a:t>
            </a:r>
            <a:r>
              <a:rPr lang="nl-NL" dirty="0" smtClean="0"/>
              <a:t> (man)</a:t>
            </a:r>
          </a:p>
          <a:p>
            <a:r>
              <a:rPr lang="nl-NL" dirty="0" smtClean="0"/>
              <a:t>Ces:  				</a:t>
            </a:r>
            <a:r>
              <a:rPr lang="nl-NL" dirty="0" err="1" smtClean="0"/>
              <a:t>celles</a:t>
            </a:r>
            <a:r>
              <a:rPr lang="nl-NL" dirty="0" smtClean="0"/>
              <a:t>-ci, </a:t>
            </a:r>
            <a:r>
              <a:rPr lang="nl-NL" dirty="0" err="1" smtClean="0"/>
              <a:t>celles-là</a:t>
            </a:r>
            <a:r>
              <a:rPr lang="nl-NL" dirty="0" smtClean="0"/>
              <a:t> (vr)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88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nl-NL" dirty="0" err="1" smtClean="0"/>
              <a:t>Quel</a:t>
            </a:r>
            <a:r>
              <a:rPr lang="nl-NL" dirty="0" smtClean="0"/>
              <a:t> diamant?  </a:t>
            </a:r>
            <a:r>
              <a:rPr lang="nl-NL" dirty="0" err="1" smtClean="0"/>
              <a:t>Celui-là</a:t>
            </a:r>
            <a:r>
              <a:rPr lang="nl-NL" dirty="0" smtClean="0"/>
              <a:t>?</a:t>
            </a:r>
          </a:p>
          <a:p>
            <a:r>
              <a:rPr lang="nl-NL" dirty="0" err="1" smtClean="0"/>
              <a:t>Quels</a:t>
            </a:r>
            <a:r>
              <a:rPr lang="nl-NL" dirty="0" smtClean="0"/>
              <a:t> garçons?  </a:t>
            </a:r>
            <a:r>
              <a:rPr lang="nl-NL" dirty="0" err="1" smtClean="0"/>
              <a:t>Ceux-là</a:t>
            </a:r>
            <a:r>
              <a:rPr lang="nl-NL" dirty="0" smtClean="0"/>
              <a:t>?</a:t>
            </a:r>
          </a:p>
          <a:p>
            <a:r>
              <a:rPr lang="nl-NL" dirty="0" err="1" smtClean="0"/>
              <a:t>Quelles</a:t>
            </a:r>
            <a:r>
              <a:rPr lang="nl-NL" dirty="0" smtClean="0"/>
              <a:t> </a:t>
            </a:r>
            <a:r>
              <a:rPr lang="nl-NL" dirty="0" err="1" smtClean="0"/>
              <a:t>filles</a:t>
            </a:r>
            <a:r>
              <a:rPr lang="nl-NL" dirty="0" smtClean="0"/>
              <a:t>?  </a:t>
            </a:r>
            <a:r>
              <a:rPr lang="nl-NL" dirty="0" err="1" smtClean="0"/>
              <a:t>Celles</a:t>
            </a:r>
            <a:r>
              <a:rPr lang="nl-NL" dirty="0" smtClean="0"/>
              <a:t>-ci.</a:t>
            </a:r>
          </a:p>
          <a:p>
            <a:endParaRPr lang="nl-NL" dirty="0"/>
          </a:p>
          <a:p>
            <a:r>
              <a:rPr lang="nl-NL" dirty="0" smtClean="0"/>
              <a:t>Je </a:t>
            </a:r>
            <a:r>
              <a:rPr lang="nl-NL" dirty="0" err="1" smtClean="0"/>
              <a:t>veux</a:t>
            </a:r>
            <a:r>
              <a:rPr lang="nl-NL" dirty="0" smtClean="0"/>
              <a:t> </a:t>
            </a:r>
            <a:r>
              <a:rPr lang="nl-NL" dirty="0" err="1" smtClean="0"/>
              <a:t>ceci</a:t>
            </a:r>
            <a:r>
              <a:rPr lang="nl-NL" dirty="0" smtClean="0"/>
              <a:t>.  Ik wil dit.</a:t>
            </a:r>
          </a:p>
          <a:p>
            <a:r>
              <a:rPr lang="nl-NL" dirty="0" smtClean="0"/>
              <a:t>Je </a:t>
            </a:r>
            <a:r>
              <a:rPr lang="nl-NL" dirty="0" err="1" smtClean="0"/>
              <a:t>veux</a:t>
            </a:r>
            <a:r>
              <a:rPr lang="nl-NL" dirty="0" smtClean="0"/>
              <a:t> </a:t>
            </a:r>
            <a:r>
              <a:rPr lang="nl-NL" dirty="0" err="1" smtClean="0"/>
              <a:t>cela</a:t>
            </a:r>
            <a:r>
              <a:rPr lang="nl-NL" dirty="0" smtClean="0"/>
              <a:t>.  </a:t>
            </a:r>
            <a:r>
              <a:rPr lang="nl-NL" dirty="0" err="1" smtClean="0"/>
              <a:t>Il</a:t>
            </a:r>
            <a:r>
              <a:rPr lang="nl-NL" dirty="0" smtClean="0"/>
              <a:t> wil dat.</a:t>
            </a:r>
          </a:p>
          <a:p>
            <a:endParaRPr lang="nl-NL" dirty="0" smtClean="0"/>
          </a:p>
          <a:p>
            <a:r>
              <a:rPr lang="nl-NL" smtClean="0"/>
              <a:t>**</a:t>
            </a:r>
            <a:endParaRPr lang="nl-NL" dirty="0" smtClean="0"/>
          </a:p>
          <a:p>
            <a:r>
              <a:rPr lang="nl-NL" b="1" dirty="0" err="1" smtClean="0"/>
              <a:t>Celui</a:t>
            </a:r>
            <a:r>
              <a:rPr lang="nl-NL" b="1" dirty="0" smtClean="0"/>
              <a:t> </a:t>
            </a:r>
            <a:r>
              <a:rPr lang="nl-NL" b="1" dirty="0" err="1" smtClean="0"/>
              <a:t>qui</a:t>
            </a:r>
            <a:r>
              <a:rPr lang="nl-NL" b="1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là</a:t>
            </a:r>
            <a:r>
              <a:rPr lang="nl-NL" dirty="0" smtClean="0"/>
              <a:t> </a:t>
            </a:r>
            <a:r>
              <a:rPr lang="nl-NL" dirty="0" err="1" smtClean="0"/>
              <a:t>s’appelle</a:t>
            </a:r>
            <a:r>
              <a:rPr lang="nl-NL" dirty="0" smtClean="0"/>
              <a:t> Jean.</a:t>
            </a:r>
          </a:p>
          <a:p>
            <a:r>
              <a:rPr lang="nl-NL" dirty="0"/>
              <a:t> </a:t>
            </a:r>
            <a:r>
              <a:rPr lang="nl-NL" dirty="0" smtClean="0"/>
              <a:t>Mes dessins </a:t>
            </a:r>
            <a:r>
              <a:rPr lang="nl-NL" dirty="0" err="1" smtClean="0"/>
              <a:t>sont</a:t>
            </a:r>
            <a:r>
              <a:rPr lang="nl-NL" dirty="0" smtClean="0"/>
              <a:t> </a:t>
            </a:r>
            <a:r>
              <a:rPr lang="nl-NL" dirty="0" err="1" smtClean="0"/>
              <a:t>beaux</a:t>
            </a:r>
            <a:r>
              <a:rPr lang="nl-NL" dirty="0" smtClean="0"/>
              <a:t> mais </a:t>
            </a:r>
            <a:r>
              <a:rPr lang="nl-NL" b="1" dirty="0" err="1" smtClean="0"/>
              <a:t>ceux</a:t>
            </a:r>
            <a:r>
              <a:rPr lang="nl-NL" b="1" dirty="0" smtClean="0"/>
              <a:t> que </a:t>
            </a:r>
            <a:r>
              <a:rPr lang="nl-NL" dirty="0" smtClean="0"/>
              <a:t>tu </a:t>
            </a:r>
            <a:r>
              <a:rPr lang="nl-NL" dirty="0" err="1" smtClean="0"/>
              <a:t>fais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plus </a:t>
            </a:r>
            <a:r>
              <a:rPr lang="nl-NL" dirty="0" err="1" smtClean="0"/>
              <a:t>beaux</a:t>
            </a:r>
            <a:r>
              <a:rPr lang="nl-NL" dirty="0" smtClean="0"/>
              <a:t>.</a:t>
            </a:r>
          </a:p>
          <a:p>
            <a:r>
              <a:rPr lang="nl-NL" dirty="0" smtClean="0"/>
              <a:t>Mon </a:t>
            </a:r>
            <a:r>
              <a:rPr lang="nl-NL" dirty="0" err="1" smtClean="0"/>
              <a:t>livre</a:t>
            </a:r>
            <a:r>
              <a:rPr lang="nl-NL" dirty="0" smtClean="0"/>
              <a:t> et </a:t>
            </a:r>
            <a:r>
              <a:rPr lang="nl-NL" b="1" dirty="0" err="1" smtClean="0"/>
              <a:t>celui</a:t>
            </a:r>
            <a:r>
              <a:rPr lang="nl-NL" b="1" dirty="0" smtClean="0"/>
              <a:t> de </a:t>
            </a:r>
            <a:r>
              <a:rPr lang="nl-NL" dirty="0" smtClean="0"/>
              <a:t>ma </a:t>
            </a:r>
            <a:r>
              <a:rPr lang="nl-NL" dirty="0" err="1" smtClean="0"/>
              <a:t>soeur</a:t>
            </a:r>
            <a:endParaRPr lang="nl-NL" dirty="0" smtClean="0"/>
          </a:p>
          <a:p>
            <a:r>
              <a:rPr lang="nl-NL" dirty="0" smtClean="0"/>
              <a:t>Ma moto et </a:t>
            </a:r>
            <a:r>
              <a:rPr lang="nl-NL" b="1" dirty="0" err="1" smtClean="0"/>
              <a:t>celle</a:t>
            </a:r>
            <a:r>
              <a:rPr lang="nl-NL" b="1" dirty="0" smtClean="0"/>
              <a:t> de </a:t>
            </a:r>
            <a:r>
              <a:rPr lang="nl-NL" dirty="0" err="1" smtClean="0"/>
              <a:t>mon</a:t>
            </a:r>
            <a:r>
              <a:rPr lang="nl-NL" dirty="0" smtClean="0"/>
              <a:t> </a:t>
            </a:r>
            <a:r>
              <a:rPr lang="nl-NL" dirty="0" err="1" smtClean="0"/>
              <a:t>copain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19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HET BEZITTELIJK VOORNAAMWOORD</a:t>
            </a:r>
            <a:br>
              <a:rPr lang="nl-NL" dirty="0" smtClean="0"/>
            </a:br>
            <a:r>
              <a:rPr lang="nl-NL" dirty="0" smtClean="0"/>
              <a:t>bijvoeglijk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err="1" smtClean="0"/>
              <a:t>Man.enk</a:t>
            </a:r>
            <a:r>
              <a:rPr lang="nl-NL" b="1" dirty="0" smtClean="0"/>
              <a:t>.	</a:t>
            </a:r>
            <a:r>
              <a:rPr lang="nl-NL" b="1" dirty="0" err="1" smtClean="0"/>
              <a:t>Vrouw.enk</a:t>
            </a:r>
            <a:r>
              <a:rPr lang="nl-NL" b="1" dirty="0" smtClean="0"/>
              <a:t>.	Meervoud</a:t>
            </a:r>
          </a:p>
          <a:p>
            <a:r>
              <a:rPr lang="nl-NL" dirty="0" err="1" smtClean="0"/>
              <a:t>mon</a:t>
            </a:r>
            <a:r>
              <a:rPr lang="nl-NL" dirty="0" smtClean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ma </a:t>
            </a:r>
            <a:r>
              <a:rPr lang="nl-NL" dirty="0" err="1" smtClean="0"/>
              <a:t>mère</a:t>
            </a:r>
            <a:r>
              <a:rPr lang="nl-NL" dirty="0" smtClean="0"/>
              <a:t>		mes </a:t>
            </a:r>
            <a:r>
              <a:rPr lang="nl-NL" dirty="0" err="1" smtClean="0"/>
              <a:t>parents</a:t>
            </a:r>
            <a:endParaRPr lang="nl-NL" dirty="0" smtClean="0"/>
          </a:p>
          <a:p>
            <a:r>
              <a:rPr lang="nl-NL" dirty="0" smtClean="0"/>
              <a:t>Ton</a:t>
            </a:r>
            <a:r>
              <a:rPr lang="nl-NL" dirty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	ta</a:t>
            </a:r>
            <a:r>
              <a:rPr lang="nl-NL" dirty="0"/>
              <a:t> </a:t>
            </a:r>
            <a:r>
              <a:rPr lang="nl-NL" dirty="0" err="1" smtClean="0"/>
              <a:t>mère</a:t>
            </a:r>
            <a:r>
              <a:rPr lang="nl-NL" dirty="0" smtClean="0"/>
              <a:t>		</a:t>
            </a:r>
            <a:r>
              <a:rPr lang="nl-NL" dirty="0" err="1" smtClean="0"/>
              <a:t>tes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endParaRPr lang="nl-NL" dirty="0" smtClean="0"/>
          </a:p>
          <a:p>
            <a:r>
              <a:rPr lang="nl-NL" dirty="0" smtClean="0"/>
              <a:t>Son</a:t>
            </a:r>
            <a:r>
              <a:rPr lang="nl-NL" dirty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	sa</a:t>
            </a:r>
            <a:r>
              <a:rPr lang="nl-NL" dirty="0"/>
              <a:t> </a:t>
            </a:r>
            <a:r>
              <a:rPr lang="nl-NL" dirty="0" err="1" smtClean="0"/>
              <a:t>mère</a:t>
            </a:r>
            <a:r>
              <a:rPr lang="nl-NL" dirty="0" smtClean="0"/>
              <a:t>		</a:t>
            </a:r>
            <a:r>
              <a:rPr lang="nl-NL" dirty="0" err="1" smtClean="0"/>
              <a:t>ses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endParaRPr lang="nl-NL" dirty="0" smtClean="0"/>
          </a:p>
          <a:p>
            <a:r>
              <a:rPr lang="nl-NL" dirty="0" err="1" smtClean="0"/>
              <a:t>Notre</a:t>
            </a:r>
            <a:r>
              <a:rPr lang="nl-NL" dirty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</a:t>
            </a:r>
            <a:r>
              <a:rPr lang="nl-NL" dirty="0" err="1" smtClean="0"/>
              <a:t>notre</a:t>
            </a:r>
            <a:r>
              <a:rPr lang="nl-NL" dirty="0"/>
              <a:t> </a:t>
            </a:r>
            <a:r>
              <a:rPr lang="nl-NL" dirty="0" err="1" smtClean="0"/>
              <a:t>mère</a:t>
            </a:r>
            <a:r>
              <a:rPr lang="nl-NL" dirty="0" smtClean="0"/>
              <a:t>	</a:t>
            </a:r>
            <a:r>
              <a:rPr lang="nl-NL" dirty="0" err="1" smtClean="0"/>
              <a:t>nos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endParaRPr lang="nl-NL" dirty="0" smtClean="0"/>
          </a:p>
          <a:p>
            <a:r>
              <a:rPr lang="nl-NL" dirty="0" err="1" smtClean="0"/>
              <a:t>Votre</a:t>
            </a:r>
            <a:r>
              <a:rPr lang="nl-NL" dirty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</a:t>
            </a:r>
            <a:r>
              <a:rPr lang="nl-NL" dirty="0" err="1" smtClean="0"/>
              <a:t>votre</a:t>
            </a:r>
            <a:r>
              <a:rPr lang="nl-NL" dirty="0"/>
              <a:t> </a:t>
            </a:r>
            <a:r>
              <a:rPr lang="nl-NL" dirty="0" err="1" smtClean="0"/>
              <a:t>mère</a:t>
            </a:r>
            <a:r>
              <a:rPr lang="nl-NL" dirty="0" smtClean="0"/>
              <a:t>		vos </a:t>
            </a:r>
            <a:r>
              <a:rPr lang="nl-NL" dirty="0" err="1" smtClean="0"/>
              <a:t>parents</a:t>
            </a:r>
            <a:endParaRPr lang="nl-NL" dirty="0" smtClean="0"/>
          </a:p>
          <a:p>
            <a:r>
              <a:rPr lang="nl-NL" dirty="0" smtClean="0"/>
              <a:t>leur</a:t>
            </a:r>
            <a:r>
              <a:rPr lang="nl-NL" dirty="0"/>
              <a:t> </a:t>
            </a:r>
            <a:r>
              <a:rPr lang="nl-NL" dirty="0" err="1" smtClean="0"/>
              <a:t>père</a:t>
            </a:r>
            <a:r>
              <a:rPr lang="nl-NL" dirty="0" smtClean="0"/>
              <a:t>	leur</a:t>
            </a:r>
            <a:r>
              <a:rPr lang="nl-NL" dirty="0"/>
              <a:t> </a:t>
            </a:r>
            <a:r>
              <a:rPr lang="nl-NL" dirty="0" err="1" smtClean="0"/>
              <a:t>mère</a:t>
            </a:r>
            <a:r>
              <a:rPr lang="nl-NL" dirty="0" smtClean="0"/>
              <a:t>		</a:t>
            </a:r>
            <a:r>
              <a:rPr lang="nl-NL" dirty="0" err="1" smtClean="0"/>
              <a:t>leurs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648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BEZITTELIJK VOORNAAMWOORD</a:t>
            </a:r>
            <a:br>
              <a:rPr lang="nl-NL" dirty="0" smtClean="0"/>
            </a:br>
            <a:r>
              <a:rPr lang="nl-NL" dirty="0" smtClean="0"/>
              <a:t>ZELFSTANDING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9108504" cy="4525963"/>
          </a:xfrm>
        </p:spPr>
        <p:txBody>
          <a:bodyPr>
            <a:normAutofit/>
          </a:bodyPr>
          <a:lstStyle/>
          <a:p>
            <a:r>
              <a:rPr lang="nl-NL" b="1" dirty="0" err="1" smtClean="0"/>
              <a:t>Man.enk</a:t>
            </a:r>
            <a:r>
              <a:rPr lang="nl-NL" b="1" dirty="0" smtClean="0"/>
              <a:t>.    </a:t>
            </a:r>
            <a:r>
              <a:rPr lang="nl-NL" b="1" dirty="0" err="1" smtClean="0"/>
              <a:t>Vrouw.enk</a:t>
            </a:r>
            <a:r>
              <a:rPr lang="nl-NL" b="1" dirty="0" smtClean="0"/>
              <a:t>.</a:t>
            </a:r>
            <a:r>
              <a:rPr lang="nl-NL" b="1" dirty="0"/>
              <a:t> </a:t>
            </a:r>
            <a:r>
              <a:rPr lang="nl-NL" b="1" dirty="0" smtClean="0"/>
              <a:t>     </a:t>
            </a:r>
            <a:r>
              <a:rPr lang="nl-NL" b="1" dirty="0" err="1" smtClean="0"/>
              <a:t>Man.meerv</a:t>
            </a:r>
            <a:r>
              <a:rPr lang="nl-NL" b="1" dirty="0" smtClean="0"/>
              <a:t>.     </a:t>
            </a:r>
            <a:r>
              <a:rPr lang="nl-NL" b="1" dirty="0" err="1" smtClean="0"/>
              <a:t>Vrouw.m</a:t>
            </a:r>
            <a:endParaRPr lang="nl-NL" b="1" dirty="0" smtClean="0"/>
          </a:p>
          <a:p>
            <a:r>
              <a:rPr lang="nl-NL" dirty="0" smtClean="0"/>
              <a:t>Le </a:t>
            </a:r>
            <a:r>
              <a:rPr lang="nl-NL" dirty="0" err="1" smtClean="0"/>
              <a:t>mien</a:t>
            </a:r>
            <a:r>
              <a:rPr lang="nl-NL" dirty="0" smtClean="0"/>
              <a:t>	      la </a:t>
            </a:r>
            <a:r>
              <a:rPr lang="nl-NL" dirty="0" err="1" smtClean="0"/>
              <a:t>mienne</a:t>
            </a:r>
            <a:r>
              <a:rPr lang="nl-NL" dirty="0" smtClean="0"/>
              <a:t>	 les </a:t>
            </a:r>
            <a:r>
              <a:rPr lang="nl-NL" dirty="0" err="1" smtClean="0"/>
              <a:t>miens</a:t>
            </a:r>
            <a:r>
              <a:rPr lang="nl-NL" dirty="0" smtClean="0"/>
              <a:t>	      les </a:t>
            </a:r>
            <a:r>
              <a:rPr lang="nl-NL" dirty="0" err="1" smtClean="0"/>
              <a:t>miennes</a:t>
            </a:r>
            <a:endParaRPr lang="nl-NL" dirty="0" smtClean="0"/>
          </a:p>
          <a:p>
            <a:r>
              <a:rPr lang="nl-NL" dirty="0" smtClean="0"/>
              <a:t>Le </a:t>
            </a:r>
            <a:r>
              <a:rPr lang="nl-NL" dirty="0" err="1" smtClean="0"/>
              <a:t>tiens</a:t>
            </a:r>
            <a:r>
              <a:rPr lang="nl-NL" dirty="0" smtClean="0"/>
              <a:t>	      la </a:t>
            </a:r>
            <a:r>
              <a:rPr lang="nl-NL" dirty="0" err="1" smtClean="0"/>
              <a:t>tienne</a:t>
            </a:r>
            <a:r>
              <a:rPr lang="nl-NL" dirty="0" smtClean="0"/>
              <a:t>         les </a:t>
            </a:r>
            <a:r>
              <a:rPr lang="nl-NL" dirty="0" err="1" smtClean="0"/>
              <a:t>tiens</a:t>
            </a:r>
            <a:r>
              <a:rPr lang="nl-NL" dirty="0" smtClean="0"/>
              <a:t>           les </a:t>
            </a:r>
            <a:r>
              <a:rPr lang="nl-NL" dirty="0" err="1"/>
              <a:t>t</a:t>
            </a:r>
            <a:r>
              <a:rPr lang="nl-NL" dirty="0" err="1" smtClean="0"/>
              <a:t>iennes</a:t>
            </a:r>
            <a:endParaRPr lang="nl-NL" dirty="0" smtClean="0"/>
          </a:p>
          <a:p>
            <a:r>
              <a:rPr lang="nl-NL" dirty="0" smtClean="0"/>
              <a:t>Le </a:t>
            </a:r>
            <a:r>
              <a:rPr lang="nl-NL" dirty="0" err="1" smtClean="0"/>
              <a:t>sien</a:t>
            </a:r>
            <a:r>
              <a:rPr lang="nl-NL" dirty="0" smtClean="0"/>
              <a:t>          la </a:t>
            </a:r>
            <a:r>
              <a:rPr lang="nl-NL" dirty="0" err="1" smtClean="0"/>
              <a:t>sienne</a:t>
            </a:r>
            <a:r>
              <a:rPr lang="nl-NL" dirty="0" smtClean="0"/>
              <a:t>         les </a:t>
            </a:r>
            <a:r>
              <a:rPr lang="nl-NL" dirty="0" err="1" smtClean="0"/>
              <a:t>siens</a:t>
            </a:r>
            <a:r>
              <a:rPr lang="nl-NL" dirty="0" smtClean="0"/>
              <a:t>          les </a:t>
            </a:r>
            <a:r>
              <a:rPr lang="nl-NL" dirty="0" err="1" smtClean="0"/>
              <a:t>siennes</a:t>
            </a:r>
            <a:endParaRPr lang="nl-NL" dirty="0" smtClean="0"/>
          </a:p>
          <a:p>
            <a:r>
              <a:rPr lang="nl-NL" dirty="0" smtClean="0"/>
              <a:t>Le </a:t>
            </a:r>
            <a:r>
              <a:rPr lang="nl-NL" dirty="0" err="1" smtClean="0"/>
              <a:t>nôtre</a:t>
            </a:r>
            <a:r>
              <a:rPr lang="nl-NL" dirty="0" smtClean="0"/>
              <a:t>	      la </a:t>
            </a:r>
            <a:r>
              <a:rPr lang="nl-NL" dirty="0" err="1" smtClean="0"/>
              <a:t>nôtre</a:t>
            </a:r>
            <a:r>
              <a:rPr lang="nl-NL" dirty="0" smtClean="0"/>
              <a:t>	 les </a:t>
            </a:r>
            <a:r>
              <a:rPr lang="nl-NL" dirty="0" err="1" smtClean="0"/>
              <a:t>nôtres</a:t>
            </a:r>
            <a:r>
              <a:rPr lang="nl-NL" dirty="0"/>
              <a:t> </a:t>
            </a:r>
            <a:r>
              <a:rPr lang="nl-NL" dirty="0" smtClean="0"/>
              <a:t>       les </a:t>
            </a:r>
            <a:r>
              <a:rPr lang="nl-NL" dirty="0" err="1" smtClean="0"/>
              <a:t>nôtres</a:t>
            </a:r>
            <a:endParaRPr lang="nl-NL" dirty="0" smtClean="0"/>
          </a:p>
          <a:p>
            <a:r>
              <a:rPr lang="nl-NL" dirty="0" smtClean="0"/>
              <a:t>Le </a:t>
            </a:r>
            <a:r>
              <a:rPr lang="nl-NL" dirty="0" err="1" smtClean="0"/>
              <a:t>vôtre</a:t>
            </a:r>
            <a:r>
              <a:rPr lang="nl-NL" dirty="0" smtClean="0"/>
              <a:t>	      la </a:t>
            </a:r>
            <a:r>
              <a:rPr lang="nl-NL" dirty="0" err="1" smtClean="0"/>
              <a:t>vôtre</a:t>
            </a:r>
            <a:r>
              <a:rPr lang="nl-NL" dirty="0" smtClean="0"/>
              <a:t>           les </a:t>
            </a:r>
            <a:r>
              <a:rPr lang="nl-NL" dirty="0" err="1" smtClean="0"/>
              <a:t>vôtres</a:t>
            </a:r>
            <a:r>
              <a:rPr lang="nl-NL" dirty="0" smtClean="0"/>
              <a:t>	      les </a:t>
            </a:r>
            <a:r>
              <a:rPr lang="nl-NL" dirty="0" err="1" smtClean="0"/>
              <a:t>vôtres</a:t>
            </a:r>
            <a:endParaRPr lang="nl-NL" dirty="0" smtClean="0"/>
          </a:p>
          <a:p>
            <a:r>
              <a:rPr lang="nl-NL" dirty="0" smtClean="0"/>
              <a:t>Le leur	      la leur	           les </a:t>
            </a:r>
            <a:r>
              <a:rPr lang="nl-NL" dirty="0" err="1" smtClean="0"/>
              <a:t>leurs</a:t>
            </a:r>
            <a:r>
              <a:rPr lang="nl-NL" dirty="0" smtClean="0"/>
              <a:t>           les </a:t>
            </a:r>
            <a:r>
              <a:rPr lang="nl-NL" dirty="0" err="1" smtClean="0"/>
              <a:t>leurs</a:t>
            </a:r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625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exercice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err="1" smtClean="0"/>
              <a:t>J’ai</a:t>
            </a:r>
            <a:r>
              <a:rPr lang="nl-NL" b="1" dirty="0" smtClean="0"/>
              <a:t> </a:t>
            </a:r>
            <a:r>
              <a:rPr lang="nl-NL" b="1" dirty="0" err="1" smtClean="0"/>
              <a:t>un</a:t>
            </a:r>
            <a:r>
              <a:rPr lang="nl-NL" b="1" dirty="0" smtClean="0"/>
              <a:t> vélo</a:t>
            </a:r>
            <a:r>
              <a:rPr lang="nl-NL" dirty="0" smtClean="0"/>
              <a:t>:	</a:t>
            </a:r>
            <a:r>
              <a:rPr lang="nl-NL" dirty="0" err="1" smtClean="0"/>
              <a:t>c’est</a:t>
            </a:r>
            <a:r>
              <a:rPr lang="nl-NL" dirty="0" smtClean="0"/>
              <a:t> </a:t>
            </a:r>
            <a:r>
              <a:rPr lang="nl-NL" dirty="0" err="1" smtClean="0"/>
              <a:t>mon</a:t>
            </a:r>
            <a:r>
              <a:rPr lang="nl-NL" dirty="0" smtClean="0"/>
              <a:t> vélo.	</a:t>
            </a:r>
            <a:r>
              <a:rPr lang="nl-NL" dirty="0" err="1" smtClean="0"/>
              <a:t>C’est</a:t>
            </a:r>
            <a:r>
              <a:rPr lang="nl-NL" dirty="0" smtClean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mien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b="1" dirty="0" smtClean="0"/>
              <a:t>Tu as </a:t>
            </a:r>
            <a:r>
              <a:rPr lang="nl-NL" b="1" dirty="0" err="1" smtClean="0"/>
              <a:t>une</a:t>
            </a:r>
            <a:r>
              <a:rPr lang="nl-NL" b="1" dirty="0" smtClean="0"/>
              <a:t> </a:t>
            </a:r>
            <a:r>
              <a:rPr lang="nl-NL" b="1" dirty="0" err="1" smtClean="0"/>
              <a:t>amie</a:t>
            </a:r>
            <a:r>
              <a:rPr lang="nl-NL" dirty="0" smtClean="0"/>
              <a:t>. </a:t>
            </a:r>
            <a:r>
              <a:rPr lang="nl-NL" dirty="0" err="1" smtClean="0"/>
              <a:t>C’est</a:t>
            </a:r>
            <a:r>
              <a:rPr lang="nl-NL" dirty="0" smtClean="0"/>
              <a:t> ton </a:t>
            </a:r>
            <a:r>
              <a:rPr lang="nl-NL" dirty="0" err="1" smtClean="0"/>
              <a:t>amie</a:t>
            </a:r>
            <a:r>
              <a:rPr lang="nl-NL" dirty="0" smtClean="0"/>
              <a:t>.  </a:t>
            </a:r>
            <a:r>
              <a:rPr lang="nl-NL" dirty="0" err="1" smtClean="0"/>
              <a:t>C’est</a:t>
            </a:r>
            <a:r>
              <a:rPr lang="nl-NL" dirty="0" smtClean="0"/>
              <a:t> la </a:t>
            </a:r>
            <a:r>
              <a:rPr lang="nl-NL" dirty="0" err="1" smtClean="0"/>
              <a:t>tienne</a:t>
            </a:r>
            <a:endParaRPr lang="nl-NL" dirty="0" smtClean="0"/>
          </a:p>
          <a:p>
            <a:pPr marL="0" indent="0">
              <a:buNone/>
            </a:pPr>
            <a:r>
              <a:rPr lang="nl-NL" b="1" dirty="0" err="1" smtClean="0"/>
              <a:t>Ils</a:t>
            </a:r>
            <a:r>
              <a:rPr lang="nl-NL" b="1" dirty="0" smtClean="0"/>
              <a:t> ont deux </a:t>
            </a:r>
            <a:r>
              <a:rPr lang="nl-NL" b="1" dirty="0" err="1" smtClean="0"/>
              <a:t>voitures</a:t>
            </a:r>
            <a:r>
              <a:rPr lang="nl-NL" dirty="0" smtClean="0"/>
              <a:t>.	Ce </a:t>
            </a:r>
            <a:r>
              <a:rPr lang="nl-NL" dirty="0" err="1" smtClean="0"/>
              <a:t>sont</a:t>
            </a:r>
            <a:r>
              <a:rPr lang="nl-NL" dirty="0" smtClean="0"/>
              <a:t> </a:t>
            </a:r>
            <a:r>
              <a:rPr lang="nl-NL" dirty="0" err="1" smtClean="0"/>
              <a:t>leurs</a:t>
            </a:r>
            <a:r>
              <a:rPr lang="nl-NL" dirty="0" smtClean="0"/>
              <a:t> </a:t>
            </a:r>
            <a:r>
              <a:rPr lang="nl-NL" dirty="0" err="1" smtClean="0"/>
              <a:t>voitures</a:t>
            </a:r>
            <a:r>
              <a:rPr lang="nl-NL" dirty="0" smtClean="0"/>
              <a:t>.  Ce </a:t>
            </a:r>
            <a:r>
              <a:rPr lang="nl-NL" dirty="0" err="1" smtClean="0"/>
              <a:t>sont</a:t>
            </a:r>
            <a:r>
              <a:rPr lang="nl-NL" dirty="0" smtClean="0"/>
              <a:t> les </a:t>
            </a:r>
            <a:r>
              <a:rPr lang="nl-NL" dirty="0" err="1" smtClean="0"/>
              <a:t>leurs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b="1" dirty="0" err="1" smtClean="0"/>
              <a:t>Nous</a:t>
            </a:r>
            <a:r>
              <a:rPr lang="nl-NL" b="1" dirty="0" smtClean="0"/>
              <a:t> </a:t>
            </a:r>
            <a:r>
              <a:rPr lang="nl-NL" b="1" dirty="0" err="1" smtClean="0"/>
              <a:t>avons</a:t>
            </a:r>
            <a:r>
              <a:rPr lang="nl-NL" b="1" dirty="0" smtClean="0"/>
              <a:t> </a:t>
            </a:r>
            <a:r>
              <a:rPr lang="nl-NL" b="1" dirty="0" err="1" smtClean="0"/>
              <a:t>trois</a:t>
            </a:r>
            <a:r>
              <a:rPr lang="nl-NL" b="1" dirty="0" smtClean="0"/>
              <a:t> </a:t>
            </a:r>
            <a:r>
              <a:rPr lang="nl-NL" b="1" dirty="0" err="1" smtClean="0"/>
              <a:t>maisons</a:t>
            </a:r>
            <a:r>
              <a:rPr lang="nl-NL" b="1" dirty="0" smtClean="0"/>
              <a:t>. </a:t>
            </a:r>
            <a:r>
              <a:rPr lang="nl-NL" dirty="0" smtClean="0"/>
              <a:t>Ce </a:t>
            </a:r>
            <a:r>
              <a:rPr lang="nl-NL" dirty="0" err="1" smtClean="0"/>
              <a:t>sont</a:t>
            </a:r>
            <a:r>
              <a:rPr lang="nl-NL" dirty="0" smtClean="0"/>
              <a:t> </a:t>
            </a:r>
            <a:r>
              <a:rPr lang="nl-NL" dirty="0" err="1" smtClean="0"/>
              <a:t>nos</a:t>
            </a:r>
            <a:r>
              <a:rPr lang="nl-NL" dirty="0" smtClean="0"/>
              <a:t> maison.  Ce </a:t>
            </a:r>
            <a:r>
              <a:rPr lang="nl-NL" dirty="0" err="1" smtClean="0"/>
              <a:t>sont</a:t>
            </a:r>
            <a:r>
              <a:rPr lang="nl-NL" dirty="0" smtClean="0"/>
              <a:t> les </a:t>
            </a:r>
            <a:r>
              <a:rPr lang="nl-NL" dirty="0" err="1" smtClean="0"/>
              <a:t>nôtres</a:t>
            </a:r>
            <a:r>
              <a:rPr lang="nl-NL" smtClean="0"/>
              <a:t>.</a:t>
            </a:r>
          </a:p>
          <a:p>
            <a:pPr marL="0" indent="0">
              <a:buNone/>
            </a:pP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764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174</Words>
  <Application>Microsoft Office PowerPoint</Application>
  <PresentationFormat>Diavoorstelling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HET BEZITTELIJK VOORNAAMWOORD bijvoeglijk</vt:lpstr>
      <vt:lpstr>BEZITTELIJK VOORNAAMWOORD ZELFSTANDING</vt:lpstr>
      <vt:lpstr>exercice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E.M.P. Vena</dc:creator>
  <cp:lastModifiedBy>VEA</cp:lastModifiedBy>
  <cp:revision>5</cp:revision>
  <dcterms:created xsi:type="dcterms:W3CDTF">2015-04-13T11:20:27Z</dcterms:created>
  <dcterms:modified xsi:type="dcterms:W3CDTF">2016-12-06T09:38:03Z</dcterms:modified>
</cp:coreProperties>
</file>