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– Y :  TR 19 (p. 86-87)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8. Vertaal deze zinnen: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parle</a:t>
            </a:r>
            <a:r>
              <a:rPr lang="nl-NL" dirty="0" smtClean="0"/>
              <a:t> </a:t>
            </a:r>
            <a:r>
              <a:rPr lang="nl-NL" dirty="0" err="1" smtClean="0"/>
              <a:t>d’avion</a:t>
            </a:r>
            <a:r>
              <a:rPr lang="nl-NL" dirty="0" smtClean="0"/>
              <a:t>: 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n’arrête</a:t>
            </a:r>
            <a:r>
              <a:rPr lang="nl-NL" dirty="0" smtClean="0"/>
              <a:t> pas </a:t>
            </a:r>
            <a:r>
              <a:rPr lang="nl-NL" dirty="0" err="1" smtClean="0"/>
              <a:t>d’</a:t>
            </a:r>
            <a:r>
              <a:rPr lang="nl-NL" u="sng" dirty="0" err="1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parler</a:t>
            </a:r>
            <a:r>
              <a:rPr lang="nl-NL" dirty="0" smtClean="0"/>
              <a:t>.</a:t>
            </a:r>
          </a:p>
          <a:p>
            <a:r>
              <a:rPr lang="nl-NL" dirty="0" smtClean="0"/>
              <a:t>On va ‘</a:t>
            </a:r>
            <a:r>
              <a:rPr lang="nl-NL" dirty="0" err="1" smtClean="0"/>
              <a:t>aux</a:t>
            </a:r>
            <a:r>
              <a:rPr lang="nl-NL" dirty="0" smtClean="0"/>
              <a:t>’ </a:t>
            </a:r>
            <a:r>
              <a:rPr lang="nl-NL" dirty="0" err="1" smtClean="0"/>
              <a:t>avions?On</a:t>
            </a:r>
            <a:r>
              <a:rPr lang="nl-NL" dirty="0" smtClean="0"/>
              <a:t> </a:t>
            </a:r>
            <a:r>
              <a:rPr lang="nl-NL" dirty="0" err="1" smtClean="0"/>
              <a:t>veut</a:t>
            </a:r>
            <a:r>
              <a:rPr lang="nl-NL" dirty="0" smtClean="0"/>
              <a:t> </a:t>
            </a:r>
            <a:r>
              <a:rPr lang="nl-NL" u="sng" dirty="0" smtClean="0"/>
              <a:t>y</a:t>
            </a:r>
            <a:r>
              <a:rPr lang="nl-NL" dirty="0" smtClean="0"/>
              <a:t> aller </a:t>
            </a:r>
            <a:r>
              <a:rPr lang="nl-NL" dirty="0" err="1" smtClean="0"/>
              <a:t>maintenant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063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fr-CA" dirty="0" smtClean="0"/>
              <a:t>! Pour les noms de personnes, on utilise "de" suivi d’un </a:t>
            </a:r>
            <a:r>
              <a:rPr lang="fr-CA" u="sng" dirty="0" smtClean="0"/>
              <a:t>pronom </a:t>
            </a:r>
            <a:r>
              <a:rPr lang="fr-CA" u="sng" dirty="0" smtClean="0"/>
              <a:t>tonique (met </a:t>
            </a:r>
            <a:r>
              <a:rPr lang="fr-CA" u="sng" dirty="0" err="1" smtClean="0"/>
              <a:t>nadruk</a:t>
            </a:r>
            <a:r>
              <a:rPr lang="fr-CA" u="sng" dirty="0" smtClean="0"/>
              <a:t>)</a:t>
            </a:r>
            <a:endParaRPr lang="fr-CA" u="sng" dirty="0" smtClean="0"/>
          </a:p>
          <a:p>
            <a:r>
              <a:rPr lang="fr-CA" dirty="0" smtClean="0"/>
              <a:t>Vous parlez de votre père?</a:t>
            </a:r>
          </a:p>
          <a:p>
            <a:r>
              <a:rPr lang="fr-CA" dirty="0" smtClean="0"/>
              <a:t>		- Oui, je parle </a:t>
            </a:r>
            <a:r>
              <a:rPr lang="fr-CA" b="1" dirty="0" smtClean="0"/>
              <a:t>de lui</a:t>
            </a:r>
            <a:r>
              <a:rPr lang="fr-CA" dirty="0" smtClean="0"/>
              <a:t>. </a:t>
            </a:r>
          </a:p>
          <a:p>
            <a:endParaRPr lang="fr-CA" dirty="0" smtClean="0"/>
          </a:p>
          <a:p>
            <a:r>
              <a:rPr lang="fr-CA" dirty="0" err="1" smtClean="0"/>
              <a:t>Pronomen</a:t>
            </a:r>
            <a:r>
              <a:rPr lang="fr-CA" dirty="0" smtClean="0"/>
              <a:t> met </a:t>
            </a:r>
            <a:r>
              <a:rPr lang="fr-CA" dirty="0" err="1" smtClean="0"/>
              <a:t>nadruk</a:t>
            </a:r>
            <a:r>
              <a:rPr lang="fr-CA" dirty="0" smtClean="0"/>
              <a:t>:</a:t>
            </a:r>
          </a:p>
          <a:p>
            <a:r>
              <a:rPr lang="fr-CA" dirty="0" smtClean="0"/>
              <a:t>Moi		nous</a:t>
            </a:r>
          </a:p>
          <a:p>
            <a:r>
              <a:rPr lang="fr-CA" dirty="0" smtClean="0"/>
              <a:t>Toi			vous</a:t>
            </a:r>
          </a:p>
          <a:p>
            <a:r>
              <a:rPr lang="fr-CA" dirty="0" smtClean="0"/>
              <a:t>Lui – elle		eux - elles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14278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8686800" cy="6126163"/>
          </a:xfrm>
        </p:spPr>
        <p:txBody>
          <a:bodyPr>
            <a:normAutofit/>
          </a:bodyPr>
          <a:lstStyle/>
          <a:p>
            <a:r>
              <a:rPr lang="fr-CA" dirty="0" smtClean="0"/>
              <a:t>On utilise "Y" pour remplacer les noms de choses précédés de la préposition "</a:t>
            </a:r>
            <a:r>
              <a:rPr lang="fr-CA" b="1" dirty="0" smtClean="0"/>
              <a:t>à</a:t>
            </a:r>
            <a:r>
              <a:rPr lang="fr-CA" dirty="0" smtClean="0"/>
              <a:t>".</a:t>
            </a:r>
          </a:p>
          <a:p>
            <a:r>
              <a:rPr lang="fr-CA" dirty="0" smtClean="0"/>
              <a:t> </a:t>
            </a:r>
          </a:p>
          <a:p>
            <a:r>
              <a:rPr lang="fr-CA" dirty="0" smtClean="0"/>
              <a:t>Je pense à mon pays.		J’y pense.</a:t>
            </a:r>
          </a:p>
          <a:p>
            <a:r>
              <a:rPr lang="fr-CA" dirty="0" smtClean="0"/>
              <a:t>Je participe à ce projet.		J’y participe.</a:t>
            </a:r>
          </a:p>
          <a:p>
            <a:r>
              <a:rPr lang="fr-CA" dirty="0" smtClean="0"/>
              <a:t>Je réfléchis à cette proposition.	J’y réfléchis.</a:t>
            </a:r>
          </a:p>
          <a:p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vas</a:t>
            </a:r>
            <a:r>
              <a:rPr lang="nl-NL" dirty="0" smtClean="0"/>
              <a:t> à Paris?				</a:t>
            </a:r>
            <a:r>
              <a:rPr lang="nl-NL" dirty="0" err="1" smtClean="0"/>
              <a:t>Oui</a:t>
            </a:r>
            <a:r>
              <a:rPr lang="nl-NL" dirty="0" smtClean="0"/>
              <a:t>, </a:t>
            </a:r>
            <a:r>
              <a:rPr lang="nl-NL" dirty="0" err="1" smtClean="0"/>
              <a:t>j’y</a:t>
            </a:r>
            <a:r>
              <a:rPr lang="nl-NL" dirty="0" smtClean="0"/>
              <a:t> </a:t>
            </a:r>
            <a:r>
              <a:rPr lang="nl-NL" dirty="0" err="1" smtClean="0"/>
              <a:t>vais</a:t>
            </a:r>
            <a:r>
              <a:rPr lang="nl-NL" dirty="0" smtClean="0"/>
              <a:t>.</a:t>
            </a:r>
          </a:p>
          <a:p>
            <a:r>
              <a:rPr lang="nl-NL" dirty="0" smtClean="0"/>
              <a:t>Julie est dans sa </a:t>
            </a:r>
            <a:r>
              <a:rPr lang="nl-NL" dirty="0" err="1" smtClean="0"/>
              <a:t>chambre</a:t>
            </a:r>
            <a:r>
              <a:rPr lang="nl-NL" dirty="0" smtClean="0"/>
              <a:t>?	</a:t>
            </a:r>
            <a:r>
              <a:rPr lang="nl-NL" dirty="0" err="1" smtClean="0"/>
              <a:t>Oui</a:t>
            </a:r>
            <a:r>
              <a:rPr lang="nl-NL" dirty="0" smtClean="0"/>
              <a:t>, </a:t>
            </a:r>
            <a:r>
              <a:rPr lang="nl-NL" dirty="0" err="1" smtClean="0"/>
              <a:t>elle</a:t>
            </a:r>
            <a:r>
              <a:rPr lang="nl-NL" dirty="0" smtClean="0"/>
              <a:t> y est.</a:t>
            </a:r>
            <a:endParaRPr lang="fr-CA" dirty="0" smtClean="0"/>
          </a:p>
          <a:p>
            <a:r>
              <a:rPr lang="fr-CA" dirty="0" smtClean="0"/>
              <a:t> 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71164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fr-CA" dirty="0" smtClean="0"/>
              <a:t>! Pour les noms de personnes, on utilise "à" plus le pronom tonique.</a:t>
            </a:r>
          </a:p>
          <a:p>
            <a:r>
              <a:rPr lang="fr-CA" dirty="0" smtClean="0"/>
              <a:t> </a:t>
            </a:r>
          </a:p>
          <a:p>
            <a:r>
              <a:rPr lang="fr-CA" dirty="0" smtClean="0"/>
              <a:t>Je pense à mon père.		Je pense à lui.</a:t>
            </a:r>
          </a:p>
          <a:p>
            <a:r>
              <a:rPr lang="fr-CA" dirty="0" smtClean="0"/>
              <a:t>Je pense à mes amis.		Je pense à eux.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3074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LA PLACE DE EN – Y:</a:t>
            </a:r>
            <a:r>
              <a:rPr lang="fr-CA" dirty="0" smtClean="0"/>
              <a:t>  avant le verbe:</a:t>
            </a:r>
          </a:p>
          <a:p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manges</a:t>
            </a:r>
            <a:r>
              <a:rPr lang="nl-NL" dirty="0" smtClean="0"/>
              <a:t> de la salade?  </a:t>
            </a:r>
            <a:r>
              <a:rPr lang="nl-NL" dirty="0" err="1" smtClean="0"/>
              <a:t>Oui</a:t>
            </a:r>
            <a:r>
              <a:rPr lang="nl-NL" dirty="0" smtClean="0"/>
              <a:t>, </a:t>
            </a:r>
            <a:r>
              <a:rPr lang="nl-NL" dirty="0" err="1" smtClean="0"/>
              <a:t>j’en</a:t>
            </a:r>
            <a:r>
              <a:rPr lang="nl-NL" dirty="0" smtClean="0"/>
              <a:t> </a:t>
            </a:r>
            <a:r>
              <a:rPr lang="nl-NL" dirty="0" err="1" smtClean="0"/>
              <a:t>mange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vas</a:t>
            </a:r>
            <a:r>
              <a:rPr lang="nl-NL" dirty="0" smtClean="0"/>
              <a:t> à Paris?			</a:t>
            </a:r>
            <a:r>
              <a:rPr lang="nl-NL" dirty="0" err="1" smtClean="0"/>
              <a:t>Oui</a:t>
            </a:r>
            <a:r>
              <a:rPr lang="nl-NL" dirty="0" smtClean="0"/>
              <a:t>, </a:t>
            </a:r>
            <a:r>
              <a:rPr lang="nl-NL" dirty="0" err="1" smtClean="0"/>
              <a:t>j’y</a:t>
            </a:r>
            <a:r>
              <a:rPr lang="nl-NL" dirty="0" smtClean="0"/>
              <a:t> </a:t>
            </a:r>
            <a:r>
              <a:rPr lang="nl-NL" dirty="0" err="1" smtClean="0"/>
              <a:t>vais</a:t>
            </a:r>
            <a:endParaRPr lang="nl-NL" dirty="0" smtClean="0"/>
          </a:p>
          <a:p>
            <a:r>
              <a:rPr lang="nl-NL" dirty="0" err="1" smtClean="0"/>
              <a:t>Tu</a:t>
            </a:r>
            <a:r>
              <a:rPr lang="nl-NL" dirty="0" smtClean="0"/>
              <a:t> es </a:t>
            </a:r>
            <a:r>
              <a:rPr lang="nl-NL" dirty="0" err="1" smtClean="0"/>
              <a:t>allé</a:t>
            </a:r>
            <a:r>
              <a:rPr lang="nl-NL" dirty="0" smtClean="0"/>
              <a:t> à Paris?		</a:t>
            </a:r>
            <a:r>
              <a:rPr lang="nl-NL" dirty="0" err="1" smtClean="0"/>
              <a:t>Oui</a:t>
            </a:r>
            <a:r>
              <a:rPr lang="nl-NL" dirty="0" smtClean="0"/>
              <a:t>, </a:t>
            </a:r>
            <a:r>
              <a:rPr lang="nl-NL" dirty="0" err="1" smtClean="0"/>
              <a:t>j’y</a:t>
            </a:r>
            <a:r>
              <a:rPr lang="nl-NL" dirty="0" smtClean="0"/>
              <a:t> suis </a:t>
            </a:r>
            <a:r>
              <a:rPr lang="nl-NL" dirty="0" err="1" smtClean="0"/>
              <a:t>allé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pPr>
              <a:buNone/>
            </a:pPr>
            <a:r>
              <a:rPr lang="nl-NL" b="1" dirty="0" err="1" smtClean="0"/>
              <a:t>Phrases</a:t>
            </a:r>
            <a:r>
              <a:rPr lang="nl-NL" b="1" dirty="0" smtClean="0"/>
              <a:t> </a:t>
            </a:r>
            <a:r>
              <a:rPr lang="nl-NL" b="1" dirty="0" err="1" smtClean="0"/>
              <a:t>avec</a:t>
            </a:r>
            <a:r>
              <a:rPr lang="nl-NL" b="1" dirty="0" smtClean="0"/>
              <a:t> </a:t>
            </a:r>
            <a:r>
              <a:rPr lang="nl-NL" b="1" dirty="0" err="1" smtClean="0"/>
              <a:t>infinitif</a:t>
            </a:r>
            <a:r>
              <a:rPr lang="nl-NL" dirty="0" smtClean="0"/>
              <a:t>:</a:t>
            </a:r>
          </a:p>
          <a:p>
            <a:pPr>
              <a:buNone/>
            </a:pPr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vas</a:t>
            </a:r>
            <a:r>
              <a:rPr lang="nl-NL" dirty="0" smtClean="0"/>
              <a:t> aller à Paris?		Je </a:t>
            </a:r>
            <a:r>
              <a:rPr lang="nl-NL" dirty="0" err="1" smtClean="0"/>
              <a:t>vais</a:t>
            </a:r>
            <a:r>
              <a:rPr lang="nl-NL" b="1" dirty="0" smtClean="0"/>
              <a:t> y </a:t>
            </a:r>
            <a:r>
              <a:rPr lang="nl-NL" dirty="0" smtClean="0"/>
              <a:t>aller</a:t>
            </a:r>
          </a:p>
          <a:p>
            <a:pPr>
              <a:buNone/>
            </a:pPr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vas</a:t>
            </a:r>
            <a:r>
              <a:rPr lang="nl-NL" dirty="0" smtClean="0"/>
              <a:t> </a:t>
            </a:r>
            <a:r>
              <a:rPr lang="nl-NL" dirty="0" err="1" smtClean="0"/>
              <a:t>manger</a:t>
            </a:r>
            <a:r>
              <a:rPr lang="nl-NL" dirty="0" smtClean="0"/>
              <a:t> de la salade? Je </a:t>
            </a:r>
            <a:r>
              <a:rPr lang="nl-NL" dirty="0" err="1" smtClean="0"/>
              <a:t>vais</a:t>
            </a:r>
            <a:r>
              <a:rPr lang="nl-NL" dirty="0" smtClean="0"/>
              <a:t> </a:t>
            </a:r>
            <a:r>
              <a:rPr lang="nl-NL" b="1" dirty="0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manger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58257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Vwo: </a:t>
            </a:r>
            <a:r>
              <a:rPr lang="nl-NL" dirty="0" err="1" smtClean="0"/>
              <a:t>avec</a:t>
            </a:r>
            <a:r>
              <a:rPr lang="nl-NL" dirty="0" smtClean="0"/>
              <a:t> les </a:t>
            </a:r>
            <a:r>
              <a:rPr lang="nl-NL" dirty="0" err="1" smtClean="0"/>
              <a:t>personnes</a:t>
            </a:r>
            <a:r>
              <a:rPr lang="nl-NL" dirty="0" smtClean="0"/>
              <a:t> – </a:t>
            </a:r>
            <a:r>
              <a:rPr lang="nl-NL" dirty="0" err="1" smtClean="0"/>
              <a:t>pronoms</a:t>
            </a:r>
            <a:r>
              <a:rPr lang="nl-NL" dirty="0" smtClean="0"/>
              <a:t> </a:t>
            </a:r>
            <a:r>
              <a:rPr lang="nl-NL" dirty="0" err="1" smtClean="0"/>
              <a:t>toniques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parles</a:t>
            </a:r>
            <a:r>
              <a:rPr lang="nl-NL" dirty="0" smtClean="0"/>
              <a:t> de Pierre?		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err="1" smtClean="0"/>
              <a:t>parle</a:t>
            </a:r>
            <a:r>
              <a:rPr lang="nl-NL" dirty="0" smtClean="0"/>
              <a:t> de lui.</a:t>
            </a:r>
          </a:p>
          <a:p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penses</a:t>
            </a:r>
            <a:r>
              <a:rPr lang="nl-NL" dirty="0" smtClean="0"/>
              <a:t> à Sophie?	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err="1" smtClean="0"/>
              <a:t>pense</a:t>
            </a:r>
            <a:r>
              <a:rPr lang="nl-NL" dirty="0" smtClean="0"/>
              <a:t> à </a:t>
            </a:r>
            <a:r>
              <a:rPr lang="nl-NL" dirty="0" err="1" smtClean="0"/>
              <a:t>elle</a:t>
            </a:r>
            <a:r>
              <a:rPr lang="nl-NL" dirty="0" smtClean="0"/>
              <a:t>.</a:t>
            </a:r>
          </a:p>
          <a:p>
            <a:r>
              <a:rPr lang="nl-NL" b="1" dirty="0" smtClean="0"/>
              <a:t>(et pas:  </a:t>
            </a:r>
            <a:r>
              <a:rPr lang="nl-NL" b="1" dirty="0" err="1" smtClean="0"/>
              <a:t>j’y</a:t>
            </a:r>
            <a:r>
              <a:rPr lang="nl-NL" b="1" dirty="0" smtClean="0"/>
              <a:t> </a:t>
            </a:r>
            <a:r>
              <a:rPr lang="nl-NL" b="1" dirty="0" err="1" smtClean="0"/>
              <a:t>pense</a:t>
            </a:r>
            <a:r>
              <a:rPr lang="nl-NL" b="1" dirty="0" smtClean="0"/>
              <a:t>, </a:t>
            </a:r>
            <a:r>
              <a:rPr lang="nl-NL" b="1" dirty="0" err="1" smtClean="0"/>
              <a:t>ou</a:t>
            </a:r>
            <a:r>
              <a:rPr lang="nl-NL" b="1" dirty="0" smtClean="0"/>
              <a:t> </a:t>
            </a:r>
            <a:r>
              <a:rPr lang="nl-NL" b="1" dirty="0" err="1" smtClean="0"/>
              <a:t>j’en</a:t>
            </a:r>
            <a:r>
              <a:rPr lang="nl-NL" b="1" dirty="0" smtClean="0"/>
              <a:t> </a:t>
            </a:r>
            <a:r>
              <a:rPr lang="nl-NL" b="1" dirty="0" err="1" smtClean="0"/>
              <a:t>parle</a:t>
            </a:r>
            <a:r>
              <a:rPr lang="nl-NL" b="1" dirty="0" smtClean="0"/>
              <a:t>)</a:t>
            </a:r>
          </a:p>
          <a:p>
            <a:endParaRPr lang="nl-NL" dirty="0" smtClean="0"/>
          </a:p>
          <a:p>
            <a:r>
              <a:rPr lang="nl-NL" dirty="0" err="1" smtClean="0"/>
              <a:t>Pronoms</a:t>
            </a:r>
            <a:r>
              <a:rPr lang="nl-NL" dirty="0" smtClean="0"/>
              <a:t> </a:t>
            </a:r>
            <a:r>
              <a:rPr lang="nl-NL" dirty="0" err="1" smtClean="0"/>
              <a:t>toniques</a:t>
            </a:r>
            <a:r>
              <a:rPr lang="nl-NL" dirty="0" smtClean="0"/>
              <a:t>:</a:t>
            </a:r>
          </a:p>
          <a:p>
            <a:r>
              <a:rPr lang="nl-NL" dirty="0" err="1" smtClean="0"/>
              <a:t>Moi</a:t>
            </a:r>
            <a:r>
              <a:rPr lang="nl-NL" dirty="0" smtClean="0"/>
              <a:t>, </a:t>
            </a:r>
            <a:r>
              <a:rPr lang="nl-NL" dirty="0" err="1" smtClean="0"/>
              <a:t>toi</a:t>
            </a:r>
            <a:r>
              <a:rPr lang="nl-NL" dirty="0" smtClean="0"/>
              <a:t>, lui, elle, </a:t>
            </a:r>
            <a:r>
              <a:rPr lang="nl-NL" dirty="0" err="1" smtClean="0"/>
              <a:t>nous</a:t>
            </a:r>
            <a:r>
              <a:rPr lang="nl-NL" dirty="0" smtClean="0"/>
              <a:t>, </a:t>
            </a:r>
            <a:r>
              <a:rPr lang="nl-NL" dirty="0" err="1" smtClean="0"/>
              <a:t>vous</a:t>
            </a:r>
            <a:r>
              <a:rPr lang="nl-NL" dirty="0" smtClean="0"/>
              <a:t>, </a:t>
            </a:r>
            <a:r>
              <a:rPr lang="nl-NL" dirty="0" err="1" smtClean="0"/>
              <a:t>eux</a:t>
            </a:r>
            <a:r>
              <a:rPr lang="nl-NL" dirty="0" smtClean="0"/>
              <a:t>, </a:t>
            </a:r>
            <a:r>
              <a:rPr lang="nl-NL" dirty="0" err="1" smtClean="0"/>
              <a:t>elles</a:t>
            </a:r>
            <a:endParaRPr lang="nl-NL" dirty="0" smtClean="0"/>
          </a:p>
          <a:p>
            <a:r>
              <a:rPr lang="nl-NL" dirty="0"/>
              <a:t>Maak nu opdracht 9 in ZS / + opdracht 10 (met TR 12,13).</a:t>
            </a:r>
          </a:p>
          <a:p>
            <a:r>
              <a:rPr lang="nl-NL" dirty="0"/>
              <a:t>(Maak 11-12). </a:t>
            </a:r>
            <a:endParaRPr lang="nl-NL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1913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/>
          </a:bodyPr>
          <a:lstStyle/>
          <a:p>
            <a:r>
              <a:rPr lang="nl-NL" dirty="0" err="1"/>
              <a:t>Il</a:t>
            </a:r>
            <a:r>
              <a:rPr lang="nl-NL" dirty="0"/>
              <a:t> </a:t>
            </a:r>
            <a:r>
              <a:rPr lang="nl-NL" dirty="0" err="1"/>
              <a:t>n’arrête</a:t>
            </a:r>
            <a:r>
              <a:rPr lang="nl-NL" dirty="0"/>
              <a:t> pas </a:t>
            </a:r>
            <a:r>
              <a:rPr lang="nl-NL" dirty="0" err="1"/>
              <a:t>d’</a:t>
            </a:r>
            <a:r>
              <a:rPr lang="nl-NL" u="sng" dirty="0" err="1"/>
              <a:t>en</a:t>
            </a:r>
            <a:r>
              <a:rPr lang="nl-NL" dirty="0"/>
              <a:t> </a:t>
            </a:r>
            <a:r>
              <a:rPr lang="nl-NL" dirty="0" err="1" smtClean="0"/>
              <a:t>parler</a:t>
            </a:r>
            <a:r>
              <a:rPr lang="nl-NL" dirty="0" smtClean="0"/>
              <a:t>(</a:t>
            </a:r>
            <a:r>
              <a:rPr lang="nl-NL" dirty="0" err="1" smtClean="0"/>
              <a:t>parler</a:t>
            </a:r>
            <a:r>
              <a:rPr lang="nl-NL" dirty="0" smtClean="0"/>
              <a:t> </a:t>
            </a:r>
            <a:r>
              <a:rPr lang="nl-NL" b="1" u="sng" dirty="0" smtClean="0"/>
              <a:t>de</a:t>
            </a:r>
            <a:r>
              <a:rPr lang="nl-NL" dirty="0" smtClean="0"/>
              <a:t> ces </a:t>
            </a:r>
            <a:r>
              <a:rPr lang="nl-NL" dirty="0" err="1" smtClean="0"/>
              <a:t>avions</a:t>
            </a:r>
            <a:r>
              <a:rPr lang="nl-NL" dirty="0" smtClean="0"/>
              <a:t>) </a:t>
            </a:r>
          </a:p>
          <a:p>
            <a:pPr lvl="1"/>
            <a:r>
              <a:rPr lang="nl-NL" i="1" dirty="0" smtClean="0"/>
              <a:t>hij houdt niet op met </a:t>
            </a:r>
            <a:r>
              <a:rPr lang="nl-NL" i="1" u="sng" dirty="0" smtClean="0"/>
              <a:t>erover</a:t>
            </a:r>
            <a:r>
              <a:rPr lang="nl-NL" i="1" dirty="0" smtClean="0"/>
              <a:t> te praten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/>
              <a:t>On peut </a:t>
            </a:r>
            <a:r>
              <a:rPr lang="nl-NL" u="sng" dirty="0"/>
              <a:t>y</a:t>
            </a:r>
            <a:r>
              <a:rPr lang="nl-NL" dirty="0"/>
              <a:t> aller </a:t>
            </a:r>
            <a:r>
              <a:rPr lang="nl-NL" dirty="0" err="1" smtClean="0"/>
              <a:t>maintenant</a:t>
            </a:r>
            <a:r>
              <a:rPr lang="nl-NL" dirty="0"/>
              <a:t> </a:t>
            </a:r>
            <a:r>
              <a:rPr lang="nl-NL" dirty="0" smtClean="0"/>
              <a:t>(aller </a:t>
            </a:r>
            <a:r>
              <a:rPr lang="nl-NL" b="1" u="sng" dirty="0" err="1" smtClean="0"/>
              <a:t>aux</a:t>
            </a:r>
            <a:r>
              <a:rPr lang="nl-NL" dirty="0" smtClean="0"/>
              <a:t> </a:t>
            </a:r>
            <a:r>
              <a:rPr lang="nl-NL" dirty="0" err="1" smtClean="0"/>
              <a:t>avions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</a:t>
            </a:r>
            <a:r>
              <a:rPr lang="nl-NL" sz="2800" i="1" dirty="0" smtClean="0"/>
              <a:t>We kunnen </a:t>
            </a:r>
            <a:r>
              <a:rPr lang="nl-NL" sz="2800" i="1" u="sng" dirty="0" smtClean="0"/>
              <a:t>er</a:t>
            </a:r>
            <a:r>
              <a:rPr lang="nl-NL" sz="2800" i="1" dirty="0" smtClean="0"/>
              <a:t> nu heen gaan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woord EN vervangt een zinsdeel dat begint </a:t>
            </a:r>
            <a:r>
              <a:rPr lang="nl-NL" dirty="0" smtClean="0"/>
              <a:t>met </a:t>
            </a:r>
            <a:r>
              <a:rPr lang="nl-NL" u="sng" dirty="0" smtClean="0"/>
              <a:t>de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Het woord Y vervangt een zinsdeel dat </a:t>
            </a:r>
            <a:r>
              <a:rPr lang="nl-NL" dirty="0" smtClean="0"/>
              <a:t>begint een </a:t>
            </a:r>
            <a:r>
              <a:rPr lang="nl-NL" u="sng" dirty="0"/>
              <a:t>ander voorzetsel</a:t>
            </a:r>
            <a:r>
              <a:rPr lang="nl-NL" dirty="0" smtClean="0"/>
              <a:t>) – combinatie met à.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873240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err="1" smtClean="0"/>
              <a:t>Qu’est-ce</a:t>
            </a:r>
            <a:r>
              <a:rPr lang="nl-NL" dirty="0" smtClean="0"/>
              <a:t> que </a:t>
            </a:r>
            <a:r>
              <a:rPr lang="nl-NL" dirty="0" err="1" smtClean="0"/>
              <a:t>vous</a:t>
            </a:r>
            <a:r>
              <a:rPr lang="nl-NL" dirty="0" smtClean="0"/>
              <a:t> </a:t>
            </a:r>
            <a:r>
              <a:rPr lang="nl-NL" u="sng" dirty="0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pensez</a:t>
            </a:r>
            <a:r>
              <a:rPr lang="nl-NL" dirty="0" smtClean="0"/>
              <a:t>?</a:t>
            </a:r>
          </a:p>
          <a:p>
            <a:r>
              <a:rPr lang="nl-NL" dirty="0" smtClean="0"/>
              <a:t>On peut </a:t>
            </a:r>
            <a:r>
              <a:rPr lang="nl-NL" u="sng" dirty="0" smtClean="0"/>
              <a:t>y</a:t>
            </a:r>
            <a:r>
              <a:rPr lang="nl-NL" dirty="0" smtClean="0"/>
              <a:t> aller </a:t>
            </a:r>
            <a:r>
              <a:rPr lang="nl-NL" dirty="0" err="1" smtClean="0"/>
              <a:t>maintenant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n’arrête</a:t>
            </a:r>
            <a:r>
              <a:rPr lang="nl-NL" dirty="0" smtClean="0"/>
              <a:t> pas </a:t>
            </a:r>
            <a:r>
              <a:rPr lang="nl-NL" dirty="0" err="1" smtClean="0"/>
              <a:t>d’</a:t>
            </a:r>
            <a:r>
              <a:rPr lang="nl-NL" u="sng" dirty="0" err="1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parler</a:t>
            </a:r>
            <a:r>
              <a:rPr lang="nl-NL" dirty="0" smtClean="0"/>
              <a:t>.</a:t>
            </a:r>
          </a:p>
          <a:p>
            <a:r>
              <a:rPr lang="nl-NL" dirty="0" smtClean="0"/>
              <a:t>Tu </a:t>
            </a:r>
            <a:r>
              <a:rPr lang="nl-NL" dirty="0" err="1" smtClean="0"/>
              <a:t>t’</a:t>
            </a:r>
            <a:r>
              <a:rPr lang="nl-NL" u="sng" dirty="0" err="1" smtClean="0"/>
              <a:t>y</a:t>
            </a:r>
            <a:r>
              <a:rPr lang="nl-NL" dirty="0" smtClean="0"/>
              <a:t> intéresses </a:t>
            </a:r>
            <a:r>
              <a:rPr lang="nl-NL" dirty="0" err="1" smtClean="0"/>
              <a:t>vraiment</a:t>
            </a:r>
            <a:r>
              <a:rPr lang="nl-NL" dirty="0" smtClean="0"/>
              <a:t>?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À </a:t>
            </a:r>
            <a:r>
              <a:rPr lang="nl-NL" dirty="0" err="1" smtClean="0"/>
              <a:t>tous</a:t>
            </a:r>
            <a:r>
              <a:rPr lang="nl-NL" dirty="0" smtClean="0"/>
              <a:t> ces </a:t>
            </a:r>
            <a:r>
              <a:rPr lang="nl-NL" dirty="0" err="1" smtClean="0"/>
              <a:t>avions</a:t>
            </a:r>
            <a:r>
              <a:rPr lang="nl-NL" dirty="0" smtClean="0"/>
              <a:t>.</a:t>
            </a:r>
          </a:p>
          <a:p>
            <a:r>
              <a:rPr lang="nl-NL" dirty="0" smtClean="0"/>
              <a:t>Des </a:t>
            </a:r>
            <a:r>
              <a:rPr lang="nl-NL" dirty="0" err="1" smtClean="0"/>
              <a:t>modèles</a:t>
            </a:r>
            <a:r>
              <a:rPr lang="nl-NL" dirty="0" smtClean="0"/>
              <a:t> en </a:t>
            </a:r>
            <a:r>
              <a:rPr lang="nl-NL" dirty="0" err="1" smtClean="0"/>
              <a:t>plastique</a:t>
            </a:r>
            <a:endParaRPr lang="nl-NL" dirty="0" smtClean="0"/>
          </a:p>
          <a:p>
            <a:r>
              <a:rPr lang="nl-NL" dirty="0" err="1" smtClean="0"/>
              <a:t>Aux</a:t>
            </a:r>
            <a:r>
              <a:rPr lang="nl-NL" dirty="0" smtClean="0"/>
              <a:t> </a:t>
            </a:r>
            <a:r>
              <a:rPr lang="nl-NL" dirty="0" err="1" smtClean="0"/>
              <a:t>vrais</a:t>
            </a:r>
            <a:r>
              <a:rPr lang="nl-NL" dirty="0" smtClean="0"/>
              <a:t> </a:t>
            </a:r>
            <a:r>
              <a:rPr lang="nl-NL" dirty="0" err="1" smtClean="0"/>
              <a:t>avions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err="1" smtClean="0"/>
              <a:t>tous</a:t>
            </a:r>
            <a:r>
              <a:rPr lang="nl-NL" dirty="0" smtClean="0"/>
              <a:t> ces </a:t>
            </a:r>
            <a:r>
              <a:rPr lang="nl-NL" dirty="0" err="1" smtClean="0"/>
              <a:t>avions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0326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Qu’est-ce</a:t>
            </a:r>
            <a:r>
              <a:rPr lang="nl-NL" dirty="0" smtClean="0"/>
              <a:t> que </a:t>
            </a:r>
            <a:r>
              <a:rPr lang="nl-NL" dirty="0" err="1" smtClean="0"/>
              <a:t>vous</a:t>
            </a:r>
            <a:r>
              <a:rPr lang="nl-NL" dirty="0" smtClean="0"/>
              <a:t> </a:t>
            </a:r>
            <a:r>
              <a:rPr lang="nl-NL" u="sng" dirty="0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pensez</a:t>
            </a:r>
            <a:r>
              <a:rPr lang="nl-NL" dirty="0" smtClean="0"/>
              <a:t>? </a:t>
            </a:r>
          </a:p>
          <a:p>
            <a:pPr lvl="1"/>
            <a:r>
              <a:rPr lang="nl-NL" dirty="0" err="1" smtClean="0"/>
              <a:t>Qu’est-ce</a:t>
            </a:r>
            <a:r>
              <a:rPr lang="nl-NL" dirty="0" smtClean="0"/>
              <a:t> que </a:t>
            </a:r>
            <a:r>
              <a:rPr lang="nl-NL" dirty="0" err="1" smtClean="0"/>
              <a:t>vous</a:t>
            </a:r>
            <a:r>
              <a:rPr lang="nl-NL" dirty="0" smtClean="0"/>
              <a:t> </a:t>
            </a:r>
            <a:r>
              <a:rPr lang="nl-NL" dirty="0" err="1" smtClean="0"/>
              <a:t>pensez</a:t>
            </a:r>
            <a:r>
              <a:rPr lang="nl-NL" dirty="0" smtClean="0"/>
              <a:t> des </a:t>
            </a:r>
            <a:r>
              <a:rPr lang="nl-NL" dirty="0" err="1"/>
              <a:t>modèles</a:t>
            </a:r>
            <a:r>
              <a:rPr lang="nl-NL" dirty="0"/>
              <a:t> en </a:t>
            </a:r>
            <a:r>
              <a:rPr lang="nl-NL" dirty="0" err="1" smtClean="0"/>
              <a:t>plastique</a:t>
            </a:r>
            <a:r>
              <a:rPr lang="nl-NL" dirty="0" smtClean="0"/>
              <a:t>? </a:t>
            </a:r>
          </a:p>
          <a:p>
            <a:r>
              <a:rPr lang="nl-NL" dirty="0" smtClean="0"/>
              <a:t>On peut </a:t>
            </a:r>
            <a:r>
              <a:rPr lang="nl-NL" u="sng" dirty="0" smtClean="0"/>
              <a:t>y</a:t>
            </a:r>
            <a:r>
              <a:rPr lang="nl-NL" dirty="0" smtClean="0"/>
              <a:t> aller </a:t>
            </a:r>
            <a:r>
              <a:rPr lang="nl-NL" dirty="0" err="1" smtClean="0"/>
              <a:t>maintenant</a:t>
            </a:r>
            <a:r>
              <a:rPr lang="nl-NL" dirty="0" smtClean="0"/>
              <a:t>.</a:t>
            </a:r>
          </a:p>
          <a:p>
            <a:r>
              <a:rPr lang="nl-NL" dirty="0" smtClean="0"/>
              <a:t>-On peut aller </a:t>
            </a:r>
            <a:r>
              <a:rPr lang="nl-NL" dirty="0" err="1" smtClean="0"/>
              <a:t>aux</a:t>
            </a:r>
            <a:r>
              <a:rPr lang="nl-NL" dirty="0" smtClean="0"/>
              <a:t> </a:t>
            </a:r>
            <a:r>
              <a:rPr lang="nl-NL" dirty="0" err="1"/>
              <a:t>vrais</a:t>
            </a:r>
            <a:r>
              <a:rPr lang="nl-NL" dirty="0"/>
              <a:t> </a:t>
            </a:r>
            <a:r>
              <a:rPr lang="nl-NL" dirty="0" err="1" smtClean="0"/>
              <a:t>avions</a:t>
            </a:r>
            <a:endParaRPr lang="nl-NL" dirty="0" smtClean="0"/>
          </a:p>
          <a:p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n’arrête</a:t>
            </a:r>
            <a:r>
              <a:rPr lang="nl-NL" dirty="0" smtClean="0"/>
              <a:t> pas </a:t>
            </a:r>
            <a:r>
              <a:rPr lang="nl-NL" dirty="0" err="1" smtClean="0"/>
              <a:t>d’</a:t>
            </a:r>
            <a:r>
              <a:rPr lang="nl-NL" u="sng" dirty="0" err="1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parler</a:t>
            </a:r>
            <a:r>
              <a:rPr lang="nl-NL" dirty="0" smtClean="0"/>
              <a:t>.</a:t>
            </a:r>
          </a:p>
          <a:p>
            <a:pPr lvl="1"/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n’arrête</a:t>
            </a:r>
            <a:r>
              <a:rPr lang="nl-NL" dirty="0" smtClean="0"/>
              <a:t> pas de </a:t>
            </a:r>
            <a:r>
              <a:rPr lang="nl-NL" dirty="0" err="1" smtClean="0"/>
              <a:t>parler</a:t>
            </a:r>
            <a:r>
              <a:rPr lang="nl-NL" dirty="0" smtClean="0"/>
              <a:t> de </a:t>
            </a:r>
            <a:r>
              <a:rPr lang="nl-NL" dirty="0" err="1" smtClean="0"/>
              <a:t>tous</a:t>
            </a:r>
            <a:r>
              <a:rPr lang="nl-NL" dirty="0" smtClean="0"/>
              <a:t> </a:t>
            </a:r>
            <a:r>
              <a:rPr lang="nl-NL" dirty="0"/>
              <a:t>ces </a:t>
            </a:r>
            <a:r>
              <a:rPr lang="nl-NL" dirty="0" err="1"/>
              <a:t>avions</a:t>
            </a:r>
            <a:r>
              <a:rPr lang="nl-NL" dirty="0"/>
              <a:t>.</a:t>
            </a:r>
          </a:p>
          <a:p>
            <a:r>
              <a:rPr lang="nl-NL" dirty="0" smtClean="0"/>
              <a:t>Tu </a:t>
            </a:r>
            <a:r>
              <a:rPr lang="nl-NL" dirty="0" err="1" smtClean="0"/>
              <a:t>t’</a:t>
            </a:r>
            <a:r>
              <a:rPr lang="nl-NL" u="sng" dirty="0" err="1" smtClean="0"/>
              <a:t>y</a:t>
            </a:r>
            <a:r>
              <a:rPr lang="nl-NL" dirty="0" smtClean="0"/>
              <a:t> </a:t>
            </a:r>
            <a:r>
              <a:rPr lang="nl-NL" dirty="0" err="1" smtClean="0"/>
              <a:t>intéresses</a:t>
            </a:r>
            <a:r>
              <a:rPr lang="nl-NL" dirty="0" smtClean="0"/>
              <a:t> </a:t>
            </a:r>
            <a:r>
              <a:rPr lang="nl-NL" dirty="0" err="1" smtClean="0"/>
              <a:t>vraiment</a:t>
            </a:r>
            <a:r>
              <a:rPr lang="nl-NL" dirty="0" smtClean="0"/>
              <a:t>, </a:t>
            </a:r>
            <a:r>
              <a:rPr lang="nl-NL" dirty="0" err="1" smtClean="0"/>
              <a:t>toi</a:t>
            </a:r>
            <a:r>
              <a:rPr lang="nl-NL" dirty="0" smtClean="0"/>
              <a:t>? </a:t>
            </a:r>
          </a:p>
          <a:p>
            <a:pPr lvl="1"/>
            <a:r>
              <a:rPr lang="nl-NL" dirty="0" smtClean="0"/>
              <a:t>Tu </a:t>
            </a:r>
            <a:r>
              <a:rPr lang="nl-NL" dirty="0" err="1" smtClean="0"/>
              <a:t>t’intéresse</a:t>
            </a:r>
            <a:r>
              <a:rPr lang="nl-NL" dirty="0" smtClean="0"/>
              <a:t> </a:t>
            </a:r>
            <a:r>
              <a:rPr lang="nl-NL" dirty="0" err="1" smtClean="0"/>
              <a:t>vraiment</a:t>
            </a:r>
            <a:r>
              <a:rPr lang="nl-NL" dirty="0" smtClean="0"/>
              <a:t> à </a:t>
            </a:r>
            <a:r>
              <a:rPr lang="nl-NL" dirty="0" err="1" smtClean="0"/>
              <a:t>tous</a:t>
            </a:r>
            <a:r>
              <a:rPr lang="nl-NL" dirty="0" smtClean="0"/>
              <a:t> ces </a:t>
            </a:r>
            <a:r>
              <a:rPr lang="nl-NL" dirty="0" err="1" smtClean="0"/>
              <a:t>avions</a:t>
            </a:r>
            <a:r>
              <a:rPr lang="nl-NL" dirty="0"/>
              <a:t>?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39171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Il n’arrête pas </a:t>
            </a:r>
            <a:r>
              <a:rPr lang="fr-FR" dirty="0" smtClean="0"/>
              <a:t>d’en parler.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sz="2800" i="1" dirty="0" err="1" smtClean="0"/>
              <a:t>Il</a:t>
            </a:r>
            <a:r>
              <a:rPr lang="nl-NL" sz="2800" i="1" dirty="0" smtClean="0"/>
              <a:t> </a:t>
            </a:r>
            <a:r>
              <a:rPr lang="nl-NL" sz="2800" i="1" dirty="0" err="1" smtClean="0"/>
              <a:t>n’arrête</a:t>
            </a:r>
            <a:r>
              <a:rPr lang="nl-NL" sz="2800" i="1" dirty="0" smtClean="0"/>
              <a:t> pas de </a:t>
            </a:r>
            <a:r>
              <a:rPr lang="nl-NL" sz="2800" i="1" dirty="0" err="1" smtClean="0"/>
              <a:t>parler</a:t>
            </a:r>
            <a:r>
              <a:rPr lang="nl-NL" sz="2800" i="1" dirty="0" smtClean="0"/>
              <a:t> </a:t>
            </a:r>
            <a:r>
              <a:rPr lang="nl-NL" sz="2800" b="1" i="1" u="sng" dirty="0" smtClean="0"/>
              <a:t>de</a:t>
            </a:r>
            <a:r>
              <a:rPr lang="nl-NL" sz="2800" i="1" dirty="0" smtClean="0"/>
              <a:t> ces </a:t>
            </a:r>
            <a:r>
              <a:rPr lang="nl-NL" sz="2800" i="1" dirty="0" err="1" smtClean="0"/>
              <a:t>avions</a:t>
            </a:r>
            <a:r>
              <a:rPr lang="nl-NL" sz="2800" i="1" dirty="0" smtClean="0"/>
              <a:t> / </a:t>
            </a:r>
            <a:r>
              <a:rPr lang="nl-NL" sz="2800" i="1" dirty="0" err="1" smtClean="0"/>
              <a:t>parler</a:t>
            </a:r>
            <a:r>
              <a:rPr lang="nl-NL" sz="2800" i="1" dirty="0" smtClean="0"/>
              <a:t> de 	</a:t>
            </a:r>
            <a:r>
              <a:rPr lang="nl-NL" sz="2800" i="1" dirty="0" err="1" smtClean="0"/>
              <a:t>quelque</a:t>
            </a:r>
            <a:r>
              <a:rPr lang="nl-NL" sz="2800" i="1" dirty="0" smtClean="0"/>
              <a:t> chose</a:t>
            </a:r>
          </a:p>
          <a:p>
            <a:r>
              <a:rPr lang="nl-NL" dirty="0" smtClean="0"/>
              <a:t>On </a:t>
            </a:r>
            <a:r>
              <a:rPr lang="nl-NL" dirty="0"/>
              <a:t>peut </a:t>
            </a:r>
            <a:r>
              <a:rPr lang="nl-NL" u="sng" dirty="0"/>
              <a:t>y</a:t>
            </a:r>
            <a:r>
              <a:rPr lang="nl-NL" dirty="0"/>
              <a:t> aller </a:t>
            </a:r>
            <a:r>
              <a:rPr lang="nl-NL" dirty="0" err="1" smtClean="0"/>
              <a:t>maintenant</a:t>
            </a:r>
            <a:r>
              <a:rPr lang="nl-NL" dirty="0" smtClean="0"/>
              <a:t>.</a:t>
            </a:r>
          </a:p>
          <a:p>
            <a:pPr marL="914400" lvl="2" indent="0">
              <a:buNone/>
            </a:pPr>
            <a:r>
              <a:rPr lang="nl-NL" sz="2800" i="1" dirty="0" smtClean="0"/>
              <a:t>On peut aller </a:t>
            </a:r>
            <a:r>
              <a:rPr lang="nl-NL" sz="2800" i="1" dirty="0" err="1" smtClean="0"/>
              <a:t>aux</a:t>
            </a:r>
            <a:r>
              <a:rPr lang="nl-NL" sz="2800" i="1" dirty="0" smtClean="0"/>
              <a:t> </a:t>
            </a:r>
            <a:r>
              <a:rPr lang="nl-NL" sz="2800" i="1" dirty="0" err="1" smtClean="0"/>
              <a:t>vrais</a:t>
            </a:r>
            <a:r>
              <a:rPr lang="nl-NL" sz="2800" i="1" dirty="0" smtClean="0"/>
              <a:t> </a:t>
            </a:r>
            <a:r>
              <a:rPr lang="nl-NL" sz="2800" i="1" dirty="0" err="1" smtClean="0"/>
              <a:t>avions</a:t>
            </a:r>
            <a:r>
              <a:rPr lang="nl-NL" sz="2800" i="1" dirty="0" smtClean="0"/>
              <a:t> </a:t>
            </a:r>
            <a:r>
              <a:rPr lang="nl-NL" sz="2800" i="1" dirty="0" err="1" smtClean="0"/>
              <a:t>maintenant</a:t>
            </a:r>
            <a:r>
              <a:rPr lang="nl-NL" sz="2800" i="1" dirty="0" smtClean="0"/>
              <a:t>. </a:t>
            </a:r>
          </a:p>
          <a:p>
            <a:pPr marL="914400" lvl="2" indent="0">
              <a:buNone/>
            </a:pPr>
            <a:r>
              <a:rPr lang="nl-NL" sz="2800" i="1" dirty="0" smtClean="0"/>
              <a:t>(a + les = </a:t>
            </a:r>
            <a:r>
              <a:rPr lang="nl-NL" sz="2800" i="1" dirty="0" err="1" smtClean="0"/>
              <a:t>aux</a:t>
            </a:r>
            <a:r>
              <a:rPr lang="nl-NL" sz="2800" i="1" dirty="0" smtClean="0"/>
              <a:t>) (aller à </a:t>
            </a:r>
            <a:r>
              <a:rPr lang="nl-NL" sz="2800" i="1" dirty="0" err="1" smtClean="0"/>
              <a:t>l’école</a:t>
            </a:r>
            <a:r>
              <a:rPr lang="nl-NL" sz="2800" i="1" dirty="0" smtClean="0"/>
              <a:t>, aller à Paris.. – aller à </a:t>
            </a:r>
            <a:r>
              <a:rPr lang="nl-NL" sz="2800" i="1" dirty="0" err="1" smtClean="0"/>
              <a:t>quelque</a:t>
            </a:r>
            <a:r>
              <a:rPr lang="nl-NL" sz="2800" i="1" dirty="0" smtClean="0"/>
              <a:t> part, aller au coiffeur)</a:t>
            </a:r>
          </a:p>
          <a:p>
            <a:pPr marL="0" indent="0">
              <a:buNone/>
            </a:pPr>
            <a:r>
              <a:rPr lang="nl-NL" dirty="0"/>
              <a:t>	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woord EN vervangt een zinsdeel dat begint </a:t>
            </a:r>
            <a:r>
              <a:rPr lang="nl-NL" dirty="0" smtClean="0"/>
              <a:t>met </a:t>
            </a:r>
            <a:r>
              <a:rPr lang="nl-NL" u="sng" dirty="0" smtClean="0"/>
              <a:t>de</a:t>
            </a:r>
            <a:r>
              <a:rPr lang="nl-NL" dirty="0" smtClean="0"/>
              <a:t> </a:t>
            </a:r>
            <a:r>
              <a:rPr lang="nl-NL" dirty="0"/>
              <a:t>of </a:t>
            </a:r>
            <a:r>
              <a:rPr lang="nl-NL" u="sng" dirty="0"/>
              <a:t>een ander </a:t>
            </a:r>
            <a:r>
              <a:rPr lang="nl-NL" u="sng" dirty="0" smtClean="0"/>
              <a:t>voorzetsel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Het woord Y vervangt een zinsdeel dat begint met </a:t>
            </a:r>
            <a:r>
              <a:rPr lang="nl-NL" u="sng" dirty="0"/>
              <a:t>à</a:t>
            </a:r>
            <a:r>
              <a:rPr lang="nl-NL" dirty="0" smtClean="0"/>
              <a:t> </a:t>
            </a:r>
            <a:r>
              <a:rPr lang="nl-NL" dirty="0"/>
              <a:t>of een </a:t>
            </a:r>
            <a:r>
              <a:rPr lang="nl-NL" u="sng" dirty="0"/>
              <a:t>ander voorzetsel</a:t>
            </a:r>
            <a:r>
              <a:rPr lang="nl-NL" dirty="0" smtClean="0"/>
              <a:t>).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848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048672"/>
          </a:xfrm>
        </p:spPr>
        <p:txBody>
          <a:bodyPr>
            <a:normAutofit fontScale="92500" lnSpcReduction="20000"/>
          </a:bodyPr>
          <a:lstStyle/>
          <a:p>
            <a:r>
              <a:rPr lang="nl-NL" b="1" u="sng" dirty="0" smtClean="0"/>
              <a:t>De plaats van de pronomen:</a:t>
            </a:r>
          </a:p>
          <a:p>
            <a:r>
              <a:rPr lang="nl-NL" dirty="0" err="1"/>
              <a:t>J’y</a:t>
            </a:r>
            <a:r>
              <a:rPr lang="nl-NL" dirty="0"/>
              <a:t> </a:t>
            </a:r>
            <a:r>
              <a:rPr lang="nl-NL" dirty="0" err="1"/>
              <a:t>comprends</a:t>
            </a:r>
            <a:r>
              <a:rPr lang="nl-NL" dirty="0"/>
              <a:t> </a:t>
            </a:r>
            <a:r>
              <a:rPr lang="nl-NL" dirty="0" err="1"/>
              <a:t>quelque</a:t>
            </a:r>
            <a:r>
              <a:rPr lang="nl-NL" dirty="0"/>
              <a:t> chose</a:t>
            </a:r>
            <a:r>
              <a:rPr lang="nl-NL" dirty="0" smtClean="0"/>
              <a:t>.</a:t>
            </a:r>
            <a:endParaRPr lang="nl-NL" dirty="0" smtClean="0"/>
          </a:p>
          <a:p>
            <a:r>
              <a:rPr lang="nl-NL" dirty="0" err="1" smtClean="0"/>
              <a:t>Vous</a:t>
            </a:r>
            <a:r>
              <a:rPr lang="nl-NL" dirty="0" smtClean="0"/>
              <a:t> en </a:t>
            </a:r>
            <a:r>
              <a:rPr lang="nl-NL" dirty="0" err="1" smtClean="0"/>
              <a:t>avez</a:t>
            </a:r>
            <a:r>
              <a:rPr lang="nl-NL" dirty="0" smtClean="0"/>
              <a:t> </a:t>
            </a:r>
            <a:r>
              <a:rPr lang="nl-NL" dirty="0" err="1" smtClean="0"/>
              <a:t>parlé</a:t>
            </a:r>
            <a:r>
              <a:rPr lang="nl-NL" dirty="0" smtClean="0"/>
              <a:t>. </a:t>
            </a:r>
          </a:p>
          <a:p>
            <a:r>
              <a:rPr lang="nl-NL" dirty="0" smtClean="0"/>
              <a:t>Je </a:t>
            </a:r>
            <a:r>
              <a:rPr lang="nl-NL" dirty="0" err="1" smtClean="0"/>
              <a:t>vais</a:t>
            </a:r>
            <a:r>
              <a:rPr lang="nl-NL" dirty="0" smtClean="0"/>
              <a:t> </a:t>
            </a:r>
            <a:r>
              <a:rPr lang="nl-NL" b="1" u="sng" dirty="0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parler</a:t>
            </a:r>
            <a:r>
              <a:rPr lang="nl-NL" dirty="0" smtClean="0"/>
              <a:t>. </a:t>
            </a:r>
          </a:p>
          <a:p>
            <a:endParaRPr lang="nl-NL" dirty="0" smtClean="0"/>
          </a:p>
          <a:p>
            <a:r>
              <a:rPr lang="nl-NL" b="1" u="sng" dirty="0" smtClean="0"/>
              <a:t>Kijk </a:t>
            </a:r>
            <a:r>
              <a:rPr lang="nl-NL" b="1" u="sng" dirty="0" smtClean="0"/>
              <a:t>naar de volgende zinnen met een ontkenning</a:t>
            </a:r>
            <a:r>
              <a:rPr lang="nl-NL" b="1" u="sng" dirty="0" smtClean="0"/>
              <a:t>:</a:t>
            </a:r>
            <a:endParaRPr lang="nl-NL" b="1" u="sng" dirty="0"/>
          </a:p>
          <a:p>
            <a:r>
              <a:rPr lang="nl-NL" dirty="0"/>
              <a:t>Je </a:t>
            </a:r>
            <a:r>
              <a:rPr lang="nl-NL" dirty="0" err="1"/>
              <a:t>n’</a:t>
            </a:r>
            <a:r>
              <a:rPr lang="nl-NL" b="1" u="sng" dirty="0" err="1"/>
              <a:t>y</a:t>
            </a:r>
            <a:r>
              <a:rPr lang="nl-NL" dirty="0"/>
              <a:t> </a:t>
            </a:r>
            <a:r>
              <a:rPr lang="nl-NL" dirty="0" err="1"/>
              <a:t>comprends</a:t>
            </a:r>
            <a:r>
              <a:rPr lang="nl-NL" dirty="0"/>
              <a:t> </a:t>
            </a:r>
            <a:r>
              <a:rPr lang="nl-NL" dirty="0" err="1"/>
              <a:t>rien</a:t>
            </a:r>
            <a:r>
              <a:rPr lang="nl-NL" dirty="0"/>
              <a:t>. </a:t>
            </a:r>
            <a:endParaRPr lang="nl-NL" dirty="0" smtClean="0"/>
          </a:p>
          <a:p>
            <a:r>
              <a:rPr lang="nl-NL" dirty="0" err="1" smtClean="0"/>
              <a:t>Vous</a:t>
            </a:r>
            <a:r>
              <a:rPr lang="nl-NL" dirty="0" smtClean="0"/>
              <a:t> </a:t>
            </a:r>
            <a:r>
              <a:rPr lang="nl-NL" dirty="0" smtClean="0"/>
              <a:t>n’</a:t>
            </a:r>
            <a:r>
              <a:rPr lang="nl-NL" b="1" u="sng" dirty="0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avez</a:t>
            </a:r>
            <a:r>
              <a:rPr lang="nl-NL" dirty="0" smtClean="0"/>
              <a:t> pas </a:t>
            </a:r>
            <a:r>
              <a:rPr lang="nl-NL" dirty="0" err="1" smtClean="0"/>
              <a:t>parlé</a:t>
            </a:r>
            <a:r>
              <a:rPr lang="nl-NL" dirty="0" smtClean="0"/>
              <a:t>?</a:t>
            </a:r>
          </a:p>
          <a:p>
            <a:r>
              <a:rPr lang="nl-NL" dirty="0" smtClean="0"/>
              <a:t>Je ne </a:t>
            </a:r>
            <a:r>
              <a:rPr lang="nl-NL" dirty="0" err="1" smtClean="0"/>
              <a:t>vais</a:t>
            </a:r>
            <a:r>
              <a:rPr lang="nl-NL" dirty="0" smtClean="0"/>
              <a:t> pas </a:t>
            </a:r>
            <a:r>
              <a:rPr lang="nl-NL" b="1" u="sng" dirty="0" smtClean="0"/>
              <a:t>en</a:t>
            </a:r>
            <a:r>
              <a:rPr lang="nl-NL" dirty="0" smtClean="0"/>
              <a:t> </a:t>
            </a:r>
            <a:r>
              <a:rPr lang="nl-NL" dirty="0" err="1" smtClean="0"/>
              <a:t>parler</a:t>
            </a:r>
            <a:r>
              <a:rPr lang="nl-NL" dirty="0" smtClean="0"/>
              <a:t>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De plaats van Y en </a:t>
            </a:r>
            <a:r>
              <a:rPr lang="nl-NL" dirty="0" err="1" smtClean="0"/>
              <a:t>EN</a:t>
            </a:r>
            <a:r>
              <a:rPr lang="nl-NL" dirty="0" smtClean="0"/>
              <a:t> verandert niet als er een ontkenning in de zin staat</a:t>
            </a:r>
            <a:r>
              <a:rPr lang="nl-NL" dirty="0" smtClean="0"/>
              <a:t>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711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VWO:  La </a:t>
            </a:r>
            <a:r>
              <a:rPr lang="nl-NL" dirty="0" err="1" smtClean="0"/>
              <a:t>négation</a:t>
            </a:r>
            <a:r>
              <a:rPr lang="nl-NL" dirty="0" smtClean="0"/>
              <a:t>:  </a:t>
            </a:r>
            <a:br>
              <a:rPr lang="nl-NL" dirty="0" smtClean="0"/>
            </a:b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Tu</a:t>
            </a:r>
            <a:r>
              <a:rPr lang="nl-NL" dirty="0" smtClean="0"/>
              <a:t> en </a:t>
            </a:r>
            <a:r>
              <a:rPr lang="nl-NL" dirty="0" err="1" smtClean="0"/>
              <a:t>prends</a:t>
            </a:r>
            <a:r>
              <a:rPr lang="nl-NL" dirty="0" smtClean="0"/>
              <a:t> pas? </a:t>
            </a:r>
          </a:p>
          <a:p>
            <a:pPr>
              <a:buNone/>
            </a:pPr>
            <a:r>
              <a:rPr lang="nl-NL" dirty="0" smtClean="0"/>
              <a:t>		Non, je </a:t>
            </a:r>
            <a:r>
              <a:rPr lang="nl-NL" dirty="0" err="1" smtClean="0"/>
              <a:t>n’</a:t>
            </a:r>
            <a:r>
              <a:rPr lang="nl-NL" b="1" dirty="0" err="1" smtClean="0"/>
              <a:t>en</a:t>
            </a:r>
            <a:r>
              <a:rPr lang="nl-NL" dirty="0" smtClean="0"/>
              <a:t> </a:t>
            </a:r>
            <a:r>
              <a:rPr lang="nl-NL" u="sng" dirty="0" err="1" smtClean="0"/>
              <a:t>prends</a:t>
            </a:r>
            <a:r>
              <a:rPr lang="nl-NL" dirty="0" smtClean="0"/>
              <a:t> pas.</a:t>
            </a:r>
          </a:p>
          <a:p>
            <a:pPr>
              <a:buNone/>
            </a:pPr>
            <a:r>
              <a:rPr lang="nl-NL" dirty="0" err="1" smtClean="0"/>
              <a:t>Tu</a:t>
            </a:r>
            <a:r>
              <a:rPr lang="nl-NL" dirty="0" smtClean="0"/>
              <a:t> en a </a:t>
            </a:r>
            <a:r>
              <a:rPr lang="nl-NL" dirty="0" err="1" smtClean="0"/>
              <a:t>pris</a:t>
            </a:r>
            <a:r>
              <a:rPr lang="nl-NL" dirty="0" smtClean="0"/>
              <a:t>?</a:t>
            </a:r>
          </a:p>
          <a:p>
            <a:pPr>
              <a:buNone/>
            </a:pPr>
            <a:r>
              <a:rPr lang="nl-NL" dirty="0" smtClean="0"/>
              <a:t>		Non, je </a:t>
            </a:r>
            <a:r>
              <a:rPr lang="nl-NL" dirty="0" err="1" smtClean="0"/>
              <a:t>n’</a:t>
            </a:r>
            <a:r>
              <a:rPr lang="nl-NL" b="1" dirty="0" err="1" smtClean="0"/>
              <a:t>en</a:t>
            </a:r>
            <a:r>
              <a:rPr lang="nl-NL" dirty="0" smtClean="0"/>
              <a:t> </a:t>
            </a:r>
            <a:r>
              <a:rPr lang="nl-NL" u="sng" dirty="0" smtClean="0"/>
              <a:t>ai pas </a:t>
            </a:r>
            <a:r>
              <a:rPr lang="nl-NL" u="sng" dirty="0" err="1" smtClean="0"/>
              <a:t>pris</a:t>
            </a:r>
            <a:r>
              <a:rPr lang="nl-NL" dirty="0" smtClean="0"/>
              <a:t>.</a:t>
            </a:r>
          </a:p>
          <a:p>
            <a:pPr>
              <a:buNone/>
            </a:pPr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vas</a:t>
            </a:r>
            <a:r>
              <a:rPr lang="nl-NL" dirty="0" smtClean="0"/>
              <a:t> en </a:t>
            </a:r>
            <a:r>
              <a:rPr lang="nl-NL" dirty="0" err="1" smtClean="0"/>
              <a:t>prendre</a:t>
            </a:r>
            <a:r>
              <a:rPr lang="nl-NL" dirty="0" smtClean="0"/>
              <a:t>?</a:t>
            </a:r>
          </a:p>
          <a:p>
            <a:pPr>
              <a:buNone/>
            </a:pPr>
            <a:r>
              <a:rPr lang="nl-NL" dirty="0" smtClean="0"/>
              <a:t>		Non, je </a:t>
            </a:r>
            <a:r>
              <a:rPr lang="nl-NL" dirty="0" err="1" smtClean="0"/>
              <a:t>ne</a:t>
            </a:r>
            <a:r>
              <a:rPr lang="nl-NL" dirty="0" smtClean="0"/>
              <a:t> </a:t>
            </a:r>
            <a:r>
              <a:rPr lang="nl-NL" dirty="0" err="1" smtClean="0"/>
              <a:t>vais</a:t>
            </a:r>
            <a:r>
              <a:rPr lang="nl-NL" dirty="0" smtClean="0"/>
              <a:t> pas </a:t>
            </a:r>
            <a:r>
              <a:rPr lang="nl-NL" b="1" dirty="0" smtClean="0"/>
              <a:t>en</a:t>
            </a:r>
            <a:r>
              <a:rPr lang="nl-NL" dirty="0" smtClean="0"/>
              <a:t> </a:t>
            </a:r>
            <a:r>
              <a:rPr lang="nl-NL" u="sng" dirty="0" err="1" smtClean="0"/>
              <a:t>prendre</a:t>
            </a:r>
            <a:r>
              <a:rPr lang="nl-N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47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VWO:  La </a:t>
            </a:r>
            <a:r>
              <a:rPr lang="nl-NL" smtClean="0"/>
              <a:t>négation</a:t>
            </a:r>
            <a:endParaRPr lang="fr-CA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habites</a:t>
            </a:r>
            <a:r>
              <a:rPr lang="nl-NL" dirty="0" smtClean="0"/>
              <a:t> à Paris?</a:t>
            </a:r>
          </a:p>
          <a:p>
            <a:pPr>
              <a:buNone/>
            </a:pPr>
            <a:r>
              <a:rPr lang="nl-NL" dirty="0" smtClean="0"/>
              <a:t>		Non, je </a:t>
            </a:r>
            <a:r>
              <a:rPr lang="nl-NL" dirty="0" err="1" smtClean="0"/>
              <a:t>n’</a:t>
            </a:r>
            <a:r>
              <a:rPr lang="nl-NL" b="1" dirty="0" err="1" smtClean="0"/>
              <a:t>y</a:t>
            </a:r>
            <a:r>
              <a:rPr lang="nl-NL" dirty="0" smtClean="0"/>
              <a:t> </a:t>
            </a:r>
            <a:r>
              <a:rPr lang="nl-NL" dirty="0" err="1" smtClean="0"/>
              <a:t>habite</a:t>
            </a:r>
            <a:r>
              <a:rPr lang="nl-NL" dirty="0" smtClean="0"/>
              <a:t> pas.</a:t>
            </a:r>
          </a:p>
          <a:p>
            <a:pPr>
              <a:buNone/>
            </a:pPr>
            <a:r>
              <a:rPr lang="nl-NL" dirty="0" err="1" smtClean="0"/>
              <a:t>Tu</a:t>
            </a:r>
            <a:r>
              <a:rPr lang="nl-NL" dirty="0" smtClean="0"/>
              <a:t> as </a:t>
            </a:r>
            <a:r>
              <a:rPr lang="nl-NL" dirty="0" err="1" smtClean="0"/>
              <a:t>habité</a:t>
            </a:r>
            <a:r>
              <a:rPr lang="nl-NL" dirty="0" smtClean="0"/>
              <a:t> à Paris? </a:t>
            </a:r>
          </a:p>
          <a:p>
            <a:pPr>
              <a:buNone/>
            </a:pPr>
            <a:r>
              <a:rPr lang="nl-NL" dirty="0" smtClean="0"/>
              <a:t>		Non, je </a:t>
            </a:r>
            <a:r>
              <a:rPr lang="nl-NL" dirty="0" err="1" smtClean="0"/>
              <a:t>n’</a:t>
            </a:r>
            <a:r>
              <a:rPr lang="nl-NL" b="1" dirty="0" err="1" smtClean="0"/>
              <a:t>y</a:t>
            </a:r>
            <a:r>
              <a:rPr lang="nl-NL" dirty="0" smtClean="0"/>
              <a:t> ai pas </a:t>
            </a:r>
            <a:r>
              <a:rPr lang="nl-NL" dirty="0" err="1" smtClean="0"/>
              <a:t>habité</a:t>
            </a:r>
            <a:r>
              <a:rPr lang="nl-NL" dirty="0" smtClean="0"/>
              <a:t>.</a:t>
            </a:r>
          </a:p>
          <a:p>
            <a:pPr>
              <a:buNone/>
            </a:pPr>
            <a:r>
              <a:rPr lang="nl-NL" dirty="0" err="1" smtClean="0"/>
              <a:t>Tu</a:t>
            </a:r>
            <a:r>
              <a:rPr lang="nl-NL" dirty="0" smtClean="0"/>
              <a:t> </a:t>
            </a:r>
            <a:r>
              <a:rPr lang="nl-NL" dirty="0" err="1" smtClean="0"/>
              <a:t>vas</a:t>
            </a:r>
            <a:r>
              <a:rPr lang="nl-NL" dirty="0" smtClean="0"/>
              <a:t> </a:t>
            </a:r>
            <a:r>
              <a:rPr lang="nl-NL" dirty="0" err="1" smtClean="0"/>
              <a:t>habiter</a:t>
            </a:r>
            <a:r>
              <a:rPr lang="nl-NL" dirty="0" smtClean="0"/>
              <a:t> à Paris?</a:t>
            </a:r>
          </a:p>
          <a:p>
            <a:pPr>
              <a:buNone/>
            </a:pPr>
            <a:r>
              <a:rPr lang="nl-NL" dirty="0" smtClean="0"/>
              <a:t>		Non, je </a:t>
            </a:r>
            <a:r>
              <a:rPr lang="nl-NL" dirty="0" err="1" smtClean="0"/>
              <a:t>ne</a:t>
            </a:r>
            <a:r>
              <a:rPr lang="nl-NL" dirty="0" smtClean="0"/>
              <a:t> </a:t>
            </a:r>
            <a:r>
              <a:rPr lang="nl-NL" dirty="0" err="1" smtClean="0"/>
              <a:t>vais</a:t>
            </a:r>
            <a:r>
              <a:rPr lang="nl-NL" dirty="0" smtClean="0"/>
              <a:t> pas</a:t>
            </a:r>
            <a:r>
              <a:rPr lang="nl-NL" b="1" dirty="0" smtClean="0"/>
              <a:t> y </a:t>
            </a:r>
            <a:r>
              <a:rPr lang="nl-NL" dirty="0" err="1" smtClean="0"/>
              <a:t>habiter</a:t>
            </a:r>
            <a:r>
              <a:rPr lang="nl-NL" dirty="0" smtClean="0"/>
              <a:t>.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0821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669360"/>
          </a:xfrm>
        </p:spPr>
        <p:txBody>
          <a:bodyPr>
            <a:normAutofit fontScale="40000" lnSpcReduction="20000"/>
          </a:bodyPr>
          <a:lstStyle/>
          <a:p>
            <a:endParaRPr lang="fr-CA" dirty="0" smtClean="0"/>
          </a:p>
          <a:p>
            <a:r>
              <a:rPr lang="fr-CA" sz="7400" dirty="0" smtClean="0"/>
              <a:t>PRONOM "EN"</a:t>
            </a:r>
          </a:p>
          <a:p>
            <a:r>
              <a:rPr lang="fr-CA" sz="7400" dirty="0" smtClean="0"/>
              <a:t> </a:t>
            </a:r>
          </a:p>
          <a:p>
            <a:r>
              <a:rPr lang="fr-CA" sz="7400" dirty="0" smtClean="0"/>
              <a:t>On utilise "en" avec les verbes/expressions qui se construisent avec </a:t>
            </a:r>
            <a:r>
              <a:rPr lang="fr-CA" sz="7400" b="1" dirty="0" smtClean="0"/>
              <a:t>de </a:t>
            </a:r>
            <a:r>
              <a:rPr lang="fr-CA" sz="7400" dirty="0" smtClean="0"/>
              <a:t>:</a:t>
            </a:r>
          </a:p>
          <a:p>
            <a:r>
              <a:rPr lang="fr-CA" sz="7400" dirty="0" smtClean="0"/>
              <a:t> </a:t>
            </a:r>
          </a:p>
          <a:p>
            <a:r>
              <a:rPr lang="fr-CA" sz="7400" dirty="0" smtClean="0"/>
              <a:t>Il </a:t>
            </a:r>
            <a:r>
              <a:rPr lang="fr-CA" sz="7400" u="sng" dirty="0" smtClean="0"/>
              <a:t>parle de </a:t>
            </a:r>
            <a:r>
              <a:rPr lang="fr-CA" sz="7400" dirty="0" smtClean="0"/>
              <a:t>son travail?	Oui, il en parle</a:t>
            </a:r>
            <a:r>
              <a:rPr lang="fr-CA" sz="7400" dirty="0" smtClean="0"/>
              <a:t>.</a:t>
            </a:r>
            <a:endParaRPr lang="fr-CA" sz="7400" dirty="0" smtClean="0"/>
          </a:p>
          <a:p>
            <a:r>
              <a:rPr lang="fr-CA" sz="7400" dirty="0" smtClean="0"/>
              <a:t>Ils </a:t>
            </a:r>
            <a:r>
              <a:rPr lang="fr-CA" sz="7400" u="sng" dirty="0" smtClean="0"/>
              <a:t>s’occupent de </a:t>
            </a:r>
            <a:r>
              <a:rPr lang="fr-CA" sz="7400" dirty="0" smtClean="0"/>
              <a:t>ce projet?	Oui, ils s’en occupent.</a:t>
            </a:r>
          </a:p>
          <a:p>
            <a:r>
              <a:rPr lang="fr-CA" sz="7400" dirty="0" smtClean="0"/>
              <a:t>Elle </a:t>
            </a:r>
            <a:r>
              <a:rPr lang="fr-CA" sz="7400" u="sng" dirty="0" smtClean="0"/>
              <a:t>revient de </a:t>
            </a:r>
            <a:r>
              <a:rPr lang="fr-CA" sz="7400" dirty="0" smtClean="0"/>
              <a:t>la piscine?	Oui, elle en revient.</a:t>
            </a:r>
          </a:p>
          <a:p>
            <a:r>
              <a:rPr lang="fr-CA" sz="7400" dirty="0" smtClean="0"/>
              <a:t>Il </a:t>
            </a:r>
            <a:r>
              <a:rPr lang="fr-CA" sz="7400" u="sng" dirty="0" smtClean="0"/>
              <a:t>vient du </a:t>
            </a:r>
            <a:r>
              <a:rPr lang="fr-CA" sz="7400" dirty="0" smtClean="0"/>
              <a:t>Canada?		Oui, il en vient.</a:t>
            </a:r>
          </a:p>
          <a:p>
            <a:r>
              <a:rPr lang="fr-CA" sz="6000" dirty="0" smtClean="0"/>
              <a:t> </a:t>
            </a:r>
          </a:p>
          <a:p>
            <a:r>
              <a:rPr lang="fr-CA" sz="6000" dirty="0" smtClean="0"/>
              <a:t> </a:t>
            </a:r>
          </a:p>
          <a:p>
            <a:pPr>
              <a:buNone/>
            </a:pPr>
            <a:endParaRPr lang="fr-CA" sz="6000" dirty="0" smtClean="0"/>
          </a:p>
          <a:p>
            <a:r>
              <a:rPr lang="fr-CA" dirty="0" smtClean="0"/>
              <a:t> 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4808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360</Words>
  <Application>Microsoft Office PowerPoint</Application>
  <PresentationFormat>Diavoorstelling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EN – Y :  TR 19 (p. 86-87)</vt:lpstr>
      <vt:lpstr>PowerPoint-presentatie</vt:lpstr>
      <vt:lpstr>PowerPoint-presentatie</vt:lpstr>
      <vt:lpstr>PowerPoint-presentatie</vt:lpstr>
      <vt:lpstr>PowerPoint-presentatie</vt:lpstr>
      <vt:lpstr>PowerPoint-presentatie</vt:lpstr>
      <vt:lpstr>VWO:  La négation:   </vt:lpstr>
      <vt:lpstr>VWO:  La négation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Vwo: avec les personnes – pronoms toniques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– Y :  TR 19 (p. 86-87)</dc:title>
  <dc:creator>E.M.P. Vena</dc:creator>
  <cp:lastModifiedBy>E.M.P. Vena</cp:lastModifiedBy>
  <cp:revision>3</cp:revision>
  <dcterms:created xsi:type="dcterms:W3CDTF">2016-01-11T07:12:21Z</dcterms:created>
  <dcterms:modified xsi:type="dcterms:W3CDTF">2016-01-11T07:23:58Z</dcterms:modified>
</cp:coreProperties>
</file>