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26-5-2015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RELATIFS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mtClean="0"/>
              <a:t>Betrekkelijk voornaamwoord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717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QUI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QUI:  het betrekkelijk voornaamwoord (die, dat) is altijd </a:t>
            </a:r>
            <a:r>
              <a:rPr lang="nl-NL" dirty="0" err="1" smtClean="0"/>
              <a:t>qui</a:t>
            </a:r>
            <a:r>
              <a:rPr lang="nl-NL" dirty="0" smtClean="0"/>
              <a:t> wanneer het onderwerp is van het erop volgende werkwoord.</a:t>
            </a:r>
          </a:p>
          <a:p>
            <a:endParaRPr lang="nl-NL" dirty="0"/>
          </a:p>
          <a:p>
            <a:r>
              <a:rPr lang="nl-NL" dirty="0" err="1" smtClean="0"/>
              <a:t>Voici</a:t>
            </a:r>
            <a:r>
              <a:rPr lang="nl-NL" dirty="0" smtClean="0"/>
              <a:t> </a:t>
            </a:r>
            <a:r>
              <a:rPr lang="nl-NL" dirty="0" err="1" smtClean="0"/>
              <a:t>l’homme</a:t>
            </a:r>
            <a:r>
              <a:rPr lang="nl-NL" dirty="0" smtClean="0"/>
              <a:t> </a:t>
            </a:r>
            <a:r>
              <a:rPr lang="nl-NL" dirty="0" err="1" smtClean="0"/>
              <a:t>qui</a:t>
            </a:r>
            <a:r>
              <a:rPr lang="nl-NL" dirty="0" smtClean="0"/>
              <a:t> </a:t>
            </a:r>
            <a:r>
              <a:rPr lang="nl-NL" dirty="0" err="1" smtClean="0"/>
              <a:t>m’a</a:t>
            </a:r>
            <a:r>
              <a:rPr lang="nl-NL" dirty="0" smtClean="0"/>
              <a:t> </a:t>
            </a:r>
            <a:r>
              <a:rPr lang="nl-NL" dirty="0" err="1" smtClean="0"/>
              <a:t>aidé</a:t>
            </a:r>
            <a:r>
              <a:rPr lang="nl-NL" dirty="0" smtClean="0"/>
              <a:t> (dit is de man die mij geholpen heeft).</a:t>
            </a:r>
          </a:p>
          <a:p>
            <a:r>
              <a:rPr lang="nl-NL" dirty="0" err="1" smtClean="0"/>
              <a:t>Ceci</a:t>
            </a:r>
            <a:r>
              <a:rPr lang="nl-NL" dirty="0" smtClean="0"/>
              <a:t> </a:t>
            </a:r>
            <a:r>
              <a:rPr lang="nl-NL" dirty="0" err="1" smtClean="0"/>
              <a:t>est</a:t>
            </a:r>
            <a:r>
              <a:rPr lang="nl-NL" dirty="0" smtClean="0"/>
              <a:t> </a:t>
            </a:r>
            <a:r>
              <a:rPr lang="nl-NL" dirty="0" err="1" smtClean="0"/>
              <a:t>le</a:t>
            </a:r>
            <a:r>
              <a:rPr lang="nl-NL" dirty="0" smtClean="0"/>
              <a:t> club </a:t>
            </a:r>
            <a:r>
              <a:rPr lang="nl-NL" dirty="0" err="1" smtClean="0"/>
              <a:t>qui</a:t>
            </a:r>
            <a:r>
              <a:rPr lang="nl-NL" dirty="0" smtClean="0"/>
              <a:t> a </a:t>
            </a:r>
            <a:r>
              <a:rPr lang="nl-NL" dirty="0" err="1" smtClean="0"/>
              <a:t>gagné</a:t>
            </a:r>
            <a:r>
              <a:rPr lang="nl-NL" dirty="0" smtClean="0"/>
              <a:t> (dat is de club die gewonnen heeft).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084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QUE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betrekkelijk voornaamwoord is altijd 	QUE – QU’ – wanneer het lijdend voorwerp is bij het erop volgende werkwoord.</a:t>
            </a:r>
          </a:p>
          <a:p>
            <a:endParaRPr lang="nl-NL" dirty="0"/>
          </a:p>
          <a:p>
            <a:r>
              <a:rPr lang="nl-NL" dirty="0" err="1" smtClean="0"/>
              <a:t>Voici</a:t>
            </a:r>
            <a:r>
              <a:rPr lang="nl-NL" dirty="0" smtClean="0"/>
              <a:t> </a:t>
            </a:r>
            <a:r>
              <a:rPr lang="nl-NL" dirty="0" err="1" smtClean="0"/>
              <a:t>l’homme</a:t>
            </a:r>
            <a:r>
              <a:rPr lang="nl-NL" dirty="0" smtClean="0"/>
              <a:t> que </a:t>
            </a:r>
            <a:r>
              <a:rPr lang="nl-NL" dirty="0" err="1" smtClean="0"/>
              <a:t>j’ai</a:t>
            </a:r>
            <a:r>
              <a:rPr lang="nl-NL" dirty="0" smtClean="0"/>
              <a:t> </a:t>
            </a:r>
            <a:r>
              <a:rPr lang="nl-NL" dirty="0" err="1" smtClean="0"/>
              <a:t>aidé</a:t>
            </a:r>
            <a:r>
              <a:rPr lang="nl-NL" dirty="0" smtClean="0"/>
              <a:t> (dit is de man die ik geholpen heb).</a:t>
            </a:r>
          </a:p>
          <a:p>
            <a:r>
              <a:rPr lang="nl-NL" dirty="0" err="1" smtClean="0"/>
              <a:t>C’est</a:t>
            </a:r>
            <a:r>
              <a:rPr lang="nl-NL" dirty="0" smtClean="0"/>
              <a:t> </a:t>
            </a:r>
            <a:r>
              <a:rPr lang="nl-NL" dirty="0" err="1" smtClean="0"/>
              <a:t>le</a:t>
            </a:r>
            <a:r>
              <a:rPr lang="nl-NL" dirty="0" smtClean="0"/>
              <a:t> club </a:t>
            </a:r>
            <a:r>
              <a:rPr lang="nl-NL" dirty="0" err="1" smtClean="0"/>
              <a:t>qu’on</a:t>
            </a:r>
            <a:r>
              <a:rPr lang="nl-NL" dirty="0" smtClean="0"/>
              <a:t> a invité (dat is de club die men heeft uitgenodigd.</a:t>
            </a:r>
          </a:p>
        </p:txBody>
      </p:sp>
    </p:spTree>
    <p:extLst>
      <p:ext uri="{BB962C8B-B14F-4D97-AF65-F5344CB8AC3E}">
        <p14:creationId xmlns:p14="http://schemas.microsoft.com/office/powerpoint/2010/main" val="37584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 EEN VOORZETSEL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Na voorzetsels gebruikt men:</a:t>
            </a:r>
          </a:p>
          <a:p>
            <a:r>
              <a:rPr lang="nl-NL" b="1" dirty="0" smtClean="0"/>
              <a:t>QUI: als het over PERSONEN GAAT</a:t>
            </a:r>
            <a:r>
              <a:rPr lang="nl-NL" dirty="0" smtClean="0"/>
              <a:t>:</a:t>
            </a:r>
          </a:p>
          <a:p>
            <a:r>
              <a:rPr lang="nl-NL" dirty="0" err="1" smtClean="0"/>
              <a:t>L’homme</a:t>
            </a:r>
            <a:r>
              <a:rPr lang="nl-NL" dirty="0" smtClean="0"/>
              <a:t> </a:t>
            </a:r>
            <a:r>
              <a:rPr lang="nl-NL" dirty="0" err="1" smtClean="0"/>
              <a:t>avec</a:t>
            </a:r>
            <a:r>
              <a:rPr lang="nl-NL" dirty="0" smtClean="0"/>
              <a:t> </a:t>
            </a:r>
            <a:r>
              <a:rPr lang="nl-NL" dirty="0" err="1" smtClean="0"/>
              <a:t>qui</a:t>
            </a:r>
            <a:r>
              <a:rPr lang="nl-NL" dirty="0" smtClean="0"/>
              <a:t> je suis </a:t>
            </a:r>
            <a:r>
              <a:rPr lang="nl-NL" dirty="0" err="1" smtClean="0"/>
              <a:t>allée</a:t>
            </a:r>
            <a:r>
              <a:rPr lang="nl-NL" dirty="0" smtClean="0"/>
              <a:t> à </a:t>
            </a:r>
            <a:r>
              <a:rPr lang="nl-NL" dirty="0" err="1" smtClean="0"/>
              <a:t>l’école</a:t>
            </a:r>
            <a:r>
              <a:rPr lang="nl-NL" dirty="0" smtClean="0"/>
              <a:t>.</a:t>
            </a:r>
          </a:p>
          <a:p>
            <a:r>
              <a:rPr lang="nl-NL" b="1" dirty="0" smtClean="0"/>
              <a:t>LEQUEL (LAQUELLE, LESQUELS, LESQUELLES) als het over ZAKEN GAAT.  </a:t>
            </a:r>
          </a:p>
          <a:p>
            <a:r>
              <a:rPr lang="nl-NL" dirty="0" smtClean="0"/>
              <a:t>Le stylo </a:t>
            </a:r>
            <a:r>
              <a:rPr lang="nl-NL" dirty="0" err="1" smtClean="0"/>
              <a:t>avec</a:t>
            </a:r>
            <a:r>
              <a:rPr lang="nl-NL" dirty="0" smtClean="0"/>
              <a:t> </a:t>
            </a:r>
            <a:r>
              <a:rPr lang="nl-NL" dirty="0" err="1" smtClean="0"/>
              <a:t>lequel</a:t>
            </a:r>
            <a:r>
              <a:rPr lang="nl-NL" dirty="0" smtClean="0"/>
              <a:t> je </a:t>
            </a:r>
            <a:r>
              <a:rPr lang="nl-NL" dirty="0" err="1" smtClean="0"/>
              <a:t>t’écris</a:t>
            </a:r>
            <a:r>
              <a:rPr lang="nl-NL" dirty="0" smtClean="0"/>
              <a:t> </a:t>
            </a:r>
            <a:r>
              <a:rPr lang="nl-NL" dirty="0" err="1" smtClean="0"/>
              <a:t>est</a:t>
            </a:r>
            <a:r>
              <a:rPr lang="nl-NL" dirty="0" smtClean="0"/>
              <a:t> </a:t>
            </a:r>
            <a:r>
              <a:rPr lang="nl-NL" dirty="0" err="1" smtClean="0"/>
              <a:t>très</a:t>
            </a:r>
            <a:r>
              <a:rPr lang="nl-NL" dirty="0" smtClean="0"/>
              <a:t> </a:t>
            </a:r>
            <a:r>
              <a:rPr lang="nl-NL" dirty="0" err="1" smtClean="0"/>
              <a:t>cher</a:t>
            </a:r>
            <a:r>
              <a:rPr lang="nl-NL" dirty="0" smtClean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468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nl-NL" b="1" dirty="0"/>
              <a:t>Let hierbij op </a:t>
            </a:r>
            <a:r>
              <a:rPr lang="nl-NL" b="1" dirty="0" smtClean="0"/>
              <a:t>dat:  </a:t>
            </a:r>
            <a:r>
              <a:rPr lang="nl-NL" b="1" dirty="0" err="1" smtClean="0"/>
              <a:t>Lequel</a:t>
            </a:r>
            <a:r>
              <a:rPr lang="nl-NL" b="1" dirty="0" smtClean="0"/>
              <a:t> – </a:t>
            </a:r>
            <a:r>
              <a:rPr lang="nl-NL" b="1" dirty="0" err="1" smtClean="0"/>
              <a:t>lesquels</a:t>
            </a:r>
            <a:r>
              <a:rPr lang="nl-NL" b="1" dirty="0" smtClean="0"/>
              <a:t> of </a:t>
            </a:r>
            <a:r>
              <a:rPr lang="nl-NL" b="1" dirty="0" err="1" smtClean="0"/>
              <a:t>lesquelles</a:t>
            </a:r>
            <a:r>
              <a:rPr lang="nl-NL" b="1" dirty="0" smtClean="0"/>
              <a:t> met voorzetsel à wordt:</a:t>
            </a:r>
            <a:endParaRPr lang="nl-NL" dirty="0"/>
          </a:p>
          <a:p>
            <a:r>
              <a:rPr lang="nl-NL" dirty="0" smtClean="0"/>
              <a:t>à </a:t>
            </a:r>
            <a:r>
              <a:rPr lang="nl-NL" dirty="0"/>
              <a:t>+ LEQUEL = </a:t>
            </a:r>
            <a:r>
              <a:rPr lang="nl-NL" b="1" dirty="0"/>
              <a:t>AUQUEL</a:t>
            </a:r>
            <a:r>
              <a:rPr lang="nl-NL" dirty="0"/>
              <a:t> (man</a:t>
            </a:r>
            <a:r>
              <a:rPr lang="nl-NL" dirty="0" smtClean="0"/>
              <a:t>.)</a:t>
            </a:r>
          </a:p>
          <a:p>
            <a:r>
              <a:rPr lang="nl-NL" dirty="0" smtClean="0"/>
              <a:t>‘</a:t>
            </a:r>
            <a:r>
              <a:rPr lang="nl-NL" dirty="0" err="1" smtClean="0"/>
              <a:t>le</a:t>
            </a:r>
            <a:r>
              <a:rPr lang="nl-NL" dirty="0" smtClean="0"/>
              <a:t> rapport </a:t>
            </a:r>
            <a:r>
              <a:rPr lang="nl-NL" dirty="0" err="1" smtClean="0"/>
              <a:t>auquel</a:t>
            </a:r>
            <a:r>
              <a:rPr lang="nl-NL" dirty="0" smtClean="0"/>
              <a:t> je </a:t>
            </a:r>
            <a:r>
              <a:rPr lang="nl-NL" dirty="0" err="1" smtClean="0"/>
              <a:t>pense</a:t>
            </a:r>
            <a:r>
              <a:rPr lang="nl-NL" dirty="0" smtClean="0"/>
              <a:t> </a:t>
            </a:r>
            <a:r>
              <a:rPr lang="nl-NL" dirty="0" err="1" smtClean="0"/>
              <a:t>est</a:t>
            </a:r>
            <a:r>
              <a:rPr lang="nl-NL" dirty="0" smtClean="0"/>
              <a:t> à la maison’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à </a:t>
            </a:r>
            <a:r>
              <a:rPr lang="nl-NL" dirty="0"/>
              <a:t>+ LESQUELS =</a:t>
            </a:r>
            <a:r>
              <a:rPr lang="nl-NL" b="1" dirty="0"/>
              <a:t> AUXQUELS </a:t>
            </a:r>
            <a:r>
              <a:rPr lang="nl-NL" dirty="0"/>
              <a:t>(man. </a:t>
            </a:r>
            <a:r>
              <a:rPr lang="nl-NL" dirty="0" err="1"/>
              <a:t>Meerv</a:t>
            </a:r>
            <a:r>
              <a:rPr lang="nl-NL" dirty="0" smtClean="0"/>
              <a:t>).</a:t>
            </a:r>
          </a:p>
          <a:p>
            <a:r>
              <a:rPr lang="nl-NL" dirty="0" smtClean="0"/>
              <a:t>Les films </a:t>
            </a:r>
            <a:r>
              <a:rPr lang="nl-NL" dirty="0" err="1" smtClean="0"/>
              <a:t>auxquels</a:t>
            </a:r>
            <a:r>
              <a:rPr lang="nl-NL" dirty="0" smtClean="0"/>
              <a:t> je </a:t>
            </a:r>
            <a:r>
              <a:rPr lang="nl-NL" dirty="0" err="1" smtClean="0"/>
              <a:t>fais</a:t>
            </a:r>
            <a:r>
              <a:rPr lang="nl-NL" dirty="0" smtClean="0"/>
              <a:t> </a:t>
            </a:r>
            <a:r>
              <a:rPr lang="nl-NL" dirty="0" err="1" smtClean="0"/>
              <a:t>référence</a:t>
            </a:r>
            <a:r>
              <a:rPr lang="nl-NL" dirty="0" smtClean="0"/>
              <a:t> </a:t>
            </a:r>
            <a:r>
              <a:rPr lang="nl-NL" dirty="0" err="1" smtClean="0"/>
              <a:t>sont</a:t>
            </a:r>
            <a:r>
              <a:rPr lang="nl-NL" dirty="0" smtClean="0"/>
              <a:t> bons.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à </a:t>
            </a:r>
            <a:r>
              <a:rPr lang="nl-NL" dirty="0"/>
              <a:t>+ LESQUELLES = </a:t>
            </a:r>
            <a:r>
              <a:rPr lang="nl-NL" b="1" dirty="0"/>
              <a:t>AUXQUELLES</a:t>
            </a:r>
            <a:r>
              <a:rPr lang="nl-NL" dirty="0"/>
              <a:t> (vr. </a:t>
            </a:r>
            <a:r>
              <a:rPr lang="nl-NL" dirty="0" err="1"/>
              <a:t>meerv</a:t>
            </a:r>
            <a:r>
              <a:rPr lang="nl-NL" dirty="0"/>
              <a:t>)</a:t>
            </a:r>
          </a:p>
          <a:p>
            <a:r>
              <a:rPr lang="nl-NL" dirty="0" smtClean="0"/>
              <a:t>Les </a:t>
            </a:r>
            <a:r>
              <a:rPr lang="nl-NL" dirty="0" err="1" smtClean="0"/>
              <a:t>entreprises</a:t>
            </a:r>
            <a:r>
              <a:rPr lang="nl-NL" dirty="0" smtClean="0"/>
              <a:t> </a:t>
            </a:r>
            <a:r>
              <a:rPr lang="nl-NL" dirty="0" err="1" smtClean="0"/>
              <a:t>auxquelles</a:t>
            </a:r>
            <a:r>
              <a:rPr lang="nl-NL" dirty="0" smtClean="0"/>
              <a:t> </a:t>
            </a:r>
            <a:r>
              <a:rPr lang="nl-NL" dirty="0" err="1" smtClean="0"/>
              <a:t>j’ai</a:t>
            </a:r>
            <a:r>
              <a:rPr lang="nl-NL" dirty="0" smtClean="0"/>
              <a:t> </a:t>
            </a:r>
            <a:r>
              <a:rPr lang="nl-NL" dirty="0" err="1" smtClean="0"/>
              <a:t>écris</a:t>
            </a:r>
            <a:r>
              <a:rPr lang="nl-NL" dirty="0" smtClean="0"/>
              <a:t> ne </a:t>
            </a:r>
            <a:r>
              <a:rPr lang="nl-NL" dirty="0" err="1" smtClean="0"/>
              <a:t>répondent</a:t>
            </a:r>
            <a:r>
              <a:rPr lang="nl-NL" dirty="0" smtClean="0"/>
              <a:t> pas.</a:t>
            </a:r>
          </a:p>
          <a:p>
            <a:endParaRPr lang="nl-NL" b="1" dirty="0"/>
          </a:p>
          <a:p>
            <a:r>
              <a:rPr lang="nl-NL" b="1" dirty="0" smtClean="0"/>
              <a:t>MAAR:  A LAQUELLE BLIJFT:  A LAQUELLE</a:t>
            </a:r>
          </a:p>
          <a:p>
            <a:r>
              <a:rPr lang="nl-NL" dirty="0" err="1" smtClean="0"/>
              <a:t>L’affaire</a:t>
            </a:r>
            <a:r>
              <a:rPr lang="nl-NL" dirty="0" smtClean="0"/>
              <a:t> à </a:t>
            </a:r>
            <a:r>
              <a:rPr lang="nl-NL" dirty="0" err="1" smtClean="0"/>
              <a:t>laquelle</a:t>
            </a:r>
            <a:r>
              <a:rPr lang="nl-NL" dirty="0" smtClean="0"/>
              <a:t> je </a:t>
            </a:r>
            <a:r>
              <a:rPr lang="nl-NL" dirty="0" err="1" smtClean="0"/>
              <a:t>pense</a:t>
            </a:r>
            <a:r>
              <a:rPr lang="nl-NL" dirty="0" smtClean="0"/>
              <a:t> </a:t>
            </a:r>
            <a:r>
              <a:rPr lang="nl-NL" dirty="0" err="1" smtClean="0"/>
              <a:t>n’est</a:t>
            </a:r>
            <a:r>
              <a:rPr lang="nl-NL" dirty="0" smtClean="0"/>
              <a:t> pas </a:t>
            </a:r>
            <a:r>
              <a:rPr lang="nl-NL" dirty="0" err="1" smtClean="0"/>
              <a:t>résolue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6762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où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Om een plaats aan te duiden gebruikt een Fransman liever </a:t>
            </a:r>
            <a:r>
              <a:rPr lang="nl-NL" dirty="0" err="1" smtClean="0"/>
              <a:t>où</a:t>
            </a:r>
            <a:r>
              <a:rPr lang="nl-NL" dirty="0" smtClean="0"/>
              <a:t>.</a:t>
            </a:r>
          </a:p>
          <a:p>
            <a:r>
              <a:rPr lang="nl-NL" dirty="0" smtClean="0"/>
              <a:t>Le garage </a:t>
            </a:r>
            <a:r>
              <a:rPr lang="nl-NL" dirty="0" err="1" smtClean="0"/>
              <a:t>où</a:t>
            </a:r>
            <a:r>
              <a:rPr lang="nl-NL" dirty="0" smtClean="0"/>
              <a:t> </a:t>
            </a:r>
            <a:r>
              <a:rPr lang="nl-NL" dirty="0" err="1" smtClean="0"/>
              <a:t>est</a:t>
            </a:r>
            <a:r>
              <a:rPr lang="nl-NL" dirty="0" smtClean="0"/>
              <a:t> la </a:t>
            </a:r>
            <a:r>
              <a:rPr lang="nl-NL" dirty="0" err="1" smtClean="0"/>
              <a:t>voiture</a:t>
            </a:r>
            <a:r>
              <a:rPr lang="nl-NL" dirty="0" smtClean="0"/>
              <a:t> (de garage waarin de auto staat).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7233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Het voorzetsel DE + betrekkelijk voornaamwoord wordt vervangen door DONT (van wie, wiens, waarvan, waarover)..</a:t>
            </a:r>
          </a:p>
          <a:p>
            <a:endParaRPr lang="nl-NL" dirty="0"/>
          </a:p>
          <a:p>
            <a:r>
              <a:rPr lang="nl-NL" dirty="0" err="1" smtClean="0"/>
              <a:t>L’école</a:t>
            </a:r>
            <a:r>
              <a:rPr lang="nl-NL" dirty="0" smtClean="0"/>
              <a:t> </a:t>
            </a:r>
            <a:r>
              <a:rPr lang="nl-NL" dirty="0" err="1" smtClean="0"/>
              <a:t>dont</a:t>
            </a:r>
            <a:r>
              <a:rPr lang="nl-NL" dirty="0" smtClean="0"/>
              <a:t> les </a:t>
            </a:r>
            <a:r>
              <a:rPr lang="nl-NL" dirty="0" err="1" smtClean="0"/>
              <a:t>résultats</a:t>
            </a:r>
            <a:r>
              <a:rPr lang="nl-NL" dirty="0" smtClean="0"/>
              <a:t> </a:t>
            </a:r>
            <a:r>
              <a:rPr lang="nl-NL" dirty="0" err="1" smtClean="0"/>
              <a:t>sont</a:t>
            </a:r>
            <a:r>
              <a:rPr lang="nl-NL" dirty="0" smtClean="0"/>
              <a:t> bons (de </a:t>
            </a:r>
            <a:r>
              <a:rPr lang="nl-NL" dirty="0" err="1" smtClean="0"/>
              <a:t>schoolwaarvan</a:t>
            </a:r>
            <a:r>
              <a:rPr lang="nl-NL" dirty="0" smtClean="0"/>
              <a:t> de resultaten goed zijn).</a:t>
            </a:r>
          </a:p>
          <a:p>
            <a:r>
              <a:rPr lang="nl-NL" dirty="0" err="1" smtClean="0"/>
              <a:t>L’homme</a:t>
            </a:r>
            <a:r>
              <a:rPr lang="nl-NL" dirty="0" smtClean="0"/>
              <a:t> </a:t>
            </a:r>
            <a:r>
              <a:rPr lang="nl-NL" dirty="0" err="1" smtClean="0"/>
              <a:t>dont</a:t>
            </a:r>
            <a:r>
              <a:rPr lang="nl-NL" dirty="0" smtClean="0"/>
              <a:t> la </a:t>
            </a:r>
            <a:r>
              <a:rPr lang="nl-NL" dirty="0" err="1" smtClean="0"/>
              <a:t>fille</a:t>
            </a:r>
            <a:r>
              <a:rPr lang="nl-NL" dirty="0" smtClean="0"/>
              <a:t> </a:t>
            </a:r>
            <a:r>
              <a:rPr lang="nl-NL" dirty="0" err="1" smtClean="0"/>
              <a:t>est</a:t>
            </a:r>
            <a:r>
              <a:rPr lang="nl-NL" dirty="0" smtClean="0"/>
              <a:t> </a:t>
            </a:r>
            <a:r>
              <a:rPr lang="nl-NL" dirty="0" err="1" smtClean="0"/>
              <a:t>malade</a:t>
            </a:r>
            <a:r>
              <a:rPr lang="nl-NL" dirty="0" smtClean="0"/>
              <a:t>. (de man wiens dochter ziek is)</a:t>
            </a:r>
          </a:p>
          <a:p>
            <a:r>
              <a:rPr lang="nl-NL" dirty="0" smtClean="0"/>
              <a:t>Le </a:t>
            </a:r>
            <a:r>
              <a:rPr lang="nl-NL" dirty="0" err="1" smtClean="0"/>
              <a:t>livre</a:t>
            </a:r>
            <a:r>
              <a:rPr lang="nl-NL" dirty="0" smtClean="0"/>
              <a:t> </a:t>
            </a:r>
            <a:r>
              <a:rPr lang="nl-NL" dirty="0" err="1" smtClean="0"/>
              <a:t>dont</a:t>
            </a:r>
            <a:r>
              <a:rPr lang="nl-NL" dirty="0" smtClean="0"/>
              <a:t> je </a:t>
            </a:r>
            <a:r>
              <a:rPr lang="nl-NL" dirty="0" err="1" smtClean="0"/>
              <a:t>connais</a:t>
            </a:r>
            <a:r>
              <a:rPr lang="nl-NL" dirty="0" smtClean="0"/>
              <a:t> </a:t>
            </a:r>
            <a:r>
              <a:rPr lang="nl-NL" dirty="0" err="1" smtClean="0"/>
              <a:t>l’auteur</a:t>
            </a:r>
            <a:r>
              <a:rPr lang="nl-NL" dirty="0" smtClean="0"/>
              <a:t> (het boek waarvan ik de schrijver ken)</a:t>
            </a:r>
          </a:p>
          <a:p>
            <a:r>
              <a:rPr lang="nl-NL" dirty="0" smtClean="0"/>
              <a:t>Les </a:t>
            </a:r>
            <a:r>
              <a:rPr lang="nl-NL" dirty="0" err="1" smtClean="0"/>
              <a:t>vacances</a:t>
            </a:r>
            <a:r>
              <a:rPr lang="nl-NL" dirty="0" smtClean="0"/>
              <a:t> </a:t>
            </a:r>
            <a:r>
              <a:rPr lang="nl-NL" dirty="0" err="1" smtClean="0"/>
              <a:t>dont</a:t>
            </a:r>
            <a:r>
              <a:rPr lang="nl-NL" dirty="0" smtClean="0"/>
              <a:t> </a:t>
            </a:r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parle</a:t>
            </a:r>
            <a:r>
              <a:rPr lang="nl-NL" dirty="0" smtClean="0"/>
              <a:t> (de vakantie waarover hij praat)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8441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CE QUI – CE QUE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WAT in de betekenis van dat wat – of hetgeen – is als onderwerp CE QUI en als </a:t>
            </a:r>
            <a:r>
              <a:rPr lang="nl-NL" dirty="0" err="1" smtClean="0"/>
              <a:t>lidend</a:t>
            </a:r>
            <a:r>
              <a:rPr lang="nl-NL" dirty="0" smtClean="0"/>
              <a:t> voorwerp CE QUE:</a:t>
            </a:r>
          </a:p>
          <a:p>
            <a:endParaRPr lang="nl-NL" dirty="0"/>
          </a:p>
          <a:p>
            <a:r>
              <a:rPr lang="nl-NL" dirty="0" smtClean="0"/>
              <a:t>Ce </a:t>
            </a:r>
            <a:r>
              <a:rPr lang="nl-NL" dirty="0" err="1" smtClean="0"/>
              <a:t>qui</a:t>
            </a:r>
            <a:r>
              <a:rPr lang="nl-NL" dirty="0" smtClean="0"/>
              <a:t> </a:t>
            </a:r>
            <a:r>
              <a:rPr lang="nl-NL" dirty="0" err="1" smtClean="0"/>
              <a:t>est</a:t>
            </a:r>
            <a:r>
              <a:rPr lang="nl-NL" dirty="0" smtClean="0"/>
              <a:t> beau </a:t>
            </a:r>
            <a:r>
              <a:rPr lang="nl-NL" dirty="0" err="1" smtClean="0"/>
              <a:t>n’est</a:t>
            </a:r>
            <a:r>
              <a:rPr lang="nl-NL" dirty="0" smtClean="0"/>
              <a:t> pas </a:t>
            </a:r>
            <a:r>
              <a:rPr lang="nl-NL" dirty="0" err="1" smtClean="0"/>
              <a:t>toujours</a:t>
            </a:r>
            <a:r>
              <a:rPr lang="nl-NL" dirty="0" smtClean="0"/>
              <a:t> </a:t>
            </a:r>
            <a:r>
              <a:rPr lang="nl-NL" dirty="0" err="1" smtClean="0"/>
              <a:t>utile</a:t>
            </a:r>
            <a:r>
              <a:rPr lang="nl-NL" dirty="0" smtClean="0"/>
              <a:t>. Wat mooi is </a:t>
            </a:r>
            <a:r>
              <a:rPr lang="nl-NL" dirty="0" err="1" smtClean="0"/>
              <a:t>is</a:t>
            </a:r>
            <a:r>
              <a:rPr lang="nl-NL" dirty="0" smtClean="0"/>
              <a:t> niet altijd nuttig.</a:t>
            </a:r>
          </a:p>
          <a:p>
            <a:r>
              <a:rPr lang="nl-NL" dirty="0" smtClean="0"/>
              <a:t>Ce que </a:t>
            </a:r>
            <a:r>
              <a:rPr lang="nl-NL" dirty="0" err="1" smtClean="0"/>
              <a:t>vous</a:t>
            </a:r>
            <a:r>
              <a:rPr lang="nl-NL" dirty="0" smtClean="0"/>
              <a:t> </a:t>
            </a:r>
            <a:r>
              <a:rPr lang="nl-NL" dirty="0" err="1" smtClean="0"/>
              <a:t>dites</a:t>
            </a:r>
            <a:r>
              <a:rPr lang="nl-NL" dirty="0" smtClean="0"/>
              <a:t> </a:t>
            </a:r>
            <a:r>
              <a:rPr lang="nl-NL" dirty="0" err="1" smtClean="0"/>
              <a:t>n’est</a:t>
            </a:r>
            <a:r>
              <a:rPr lang="nl-NL" dirty="0" smtClean="0"/>
              <a:t> pas </a:t>
            </a:r>
            <a:r>
              <a:rPr lang="nl-NL" dirty="0" err="1" smtClean="0"/>
              <a:t>vrai</a:t>
            </a:r>
            <a:r>
              <a:rPr lang="nl-NL" dirty="0" smtClean="0"/>
              <a:t> (wat u zegt is niet waar).</a:t>
            </a:r>
          </a:p>
          <a:p>
            <a:r>
              <a:rPr lang="nl-NL" dirty="0" err="1" smtClean="0"/>
              <a:t>Il</a:t>
            </a:r>
            <a:r>
              <a:rPr lang="nl-NL" dirty="0" smtClean="0"/>
              <a:t> </a:t>
            </a:r>
            <a:r>
              <a:rPr lang="nl-NL" dirty="0" err="1" smtClean="0"/>
              <a:t>n’est</a:t>
            </a:r>
            <a:r>
              <a:rPr lang="nl-NL" dirty="0" smtClean="0"/>
              <a:t> pas </a:t>
            </a:r>
            <a:r>
              <a:rPr lang="nl-NL" dirty="0" err="1" smtClean="0"/>
              <a:t>venu</a:t>
            </a:r>
            <a:r>
              <a:rPr lang="nl-NL" dirty="0" smtClean="0"/>
              <a:t> – </a:t>
            </a:r>
            <a:r>
              <a:rPr lang="nl-NL" dirty="0" err="1" smtClean="0"/>
              <a:t>ce</a:t>
            </a:r>
            <a:r>
              <a:rPr lang="nl-NL" dirty="0" smtClean="0"/>
              <a:t> </a:t>
            </a:r>
            <a:r>
              <a:rPr lang="nl-NL" dirty="0" err="1" smtClean="0"/>
              <a:t>qui</a:t>
            </a:r>
            <a:r>
              <a:rPr lang="nl-NL" dirty="0" smtClean="0"/>
              <a:t> </a:t>
            </a:r>
            <a:r>
              <a:rPr lang="nl-NL" dirty="0" err="1" smtClean="0"/>
              <a:t>m’étonne</a:t>
            </a:r>
            <a:r>
              <a:rPr lang="nl-NL" dirty="0" smtClean="0"/>
              <a:t>. (hij is niet gekomen, hetgeen </a:t>
            </a:r>
            <a:r>
              <a:rPr lang="nl-NL" smtClean="0"/>
              <a:t>me verbaast).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9994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386</Words>
  <Application>Microsoft Office PowerPoint</Application>
  <PresentationFormat>Diavoorstelling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LES RELATIFS</vt:lpstr>
      <vt:lpstr>QUI</vt:lpstr>
      <vt:lpstr>QUE</vt:lpstr>
      <vt:lpstr>NA EEN VOORZETSEL</vt:lpstr>
      <vt:lpstr>PowerPoint-presentatie</vt:lpstr>
      <vt:lpstr>où</vt:lpstr>
      <vt:lpstr>DONT</vt:lpstr>
      <vt:lpstr>CE QUI – CE QUE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RELATIFS</dc:title>
  <dc:creator>E.M.P. Vena</dc:creator>
  <cp:lastModifiedBy>E.M.P. Vena</cp:lastModifiedBy>
  <cp:revision>4</cp:revision>
  <dcterms:created xsi:type="dcterms:W3CDTF">2015-02-03T13:29:25Z</dcterms:created>
  <dcterms:modified xsi:type="dcterms:W3CDTF">2015-05-26T09:19:39Z</dcterms:modified>
</cp:coreProperties>
</file>