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4" r:id="rId2"/>
    <p:sldId id="256" r:id="rId3"/>
    <p:sldId id="277" r:id="rId4"/>
    <p:sldId id="276" r:id="rId5"/>
    <p:sldId id="278" r:id="rId6"/>
    <p:sldId id="279" r:id="rId7"/>
    <p:sldId id="280" r:id="rId8"/>
    <p:sldId id="282" r:id="rId9"/>
    <p:sldId id="281" r:id="rId10"/>
    <p:sldId id="283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18-9-2013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18-9-2013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18-9-2013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18-9-2013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18-9-2013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18-9-2013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18-9-2013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18-9-2013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18-9-2013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18-9-2013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18-9-2013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8F0FA-503B-447F-A02E-6BF1D880434F}" type="datetimeFigureOut">
              <a:rPr lang="nl-NL" smtClean="0"/>
              <a:pPr/>
              <a:t>18-9-2013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4869160"/>
            <a:ext cx="8229600" cy="1257003"/>
          </a:xfrm>
        </p:spPr>
        <p:txBody>
          <a:bodyPr>
            <a:normAutofit/>
          </a:bodyPr>
          <a:lstStyle/>
          <a:p>
            <a:r>
              <a:rPr lang="nl-NL" dirty="0" smtClean="0"/>
              <a:t>Si tu ne </a:t>
            </a:r>
            <a:r>
              <a:rPr lang="nl-NL" dirty="0" err="1" smtClean="0"/>
              <a:t>manges</a:t>
            </a:r>
            <a:r>
              <a:rPr lang="nl-NL" dirty="0" smtClean="0"/>
              <a:t> pas ta </a:t>
            </a:r>
            <a:r>
              <a:rPr lang="nl-NL" dirty="0" err="1" smtClean="0"/>
              <a:t>soupe</a:t>
            </a:r>
            <a:r>
              <a:rPr lang="nl-NL" dirty="0" smtClean="0"/>
              <a:t>, je ne te </a:t>
            </a:r>
            <a:r>
              <a:rPr lang="nl-NL" dirty="0" err="1" smtClean="0"/>
              <a:t>raconterai</a:t>
            </a:r>
            <a:r>
              <a:rPr lang="nl-NL" dirty="0" smtClean="0"/>
              <a:t> pas les </a:t>
            </a:r>
            <a:r>
              <a:rPr lang="nl-NL" dirty="0" err="1" smtClean="0"/>
              <a:t>aventures</a:t>
            </a:r>
            <a:r>
              <a:rPr lang="nl-NL" dirty="0" smtClean="0"/>
              <a:t> de Lady Di…</a:t>
            </a:r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548680"/>
            <a:ext cx="4387552" cy="4387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9568565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nl-NL" dirty="0" err="1" smtClean="0"/>
              <a:t>Pour</a:t>
            </a:r>
            <a:r>
              <a:rPr lang="nl-NL" dirty="0" smtClean="0"/>
              <a:t> les VWO</a:t>
            </a:r>
            <a:endParaRPr lang="fr-CA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0" y="836712"/>
            <a:ext cx="9144000" cy="5289451"/>
          </a:xfrm>
        </p:spPr>
        <p:txBody>
          <a:bodyPr/>
          <a:lstStyle/>
          <a:p>
            <a:r>
              <a:rPr lang="nl-NL" dirty="0" smtClean="0"/>
              <a:t>Als er in de </a:t>
            </a:r>
            <a:r>
              <a:rPr lang="nl-NL" dirty="0" err="1" smtClean="0"/>
              <a:t>Présent</a:t>
            </a:r>
            <a:r>
              <a:rPr lang="nl-NL" dirty="0" smtClean="0"/>
              <a:t> een aanpassing is vanwege de uitspraak, dan wordt dat in de </a:t>
            </a:r>
            <a:r>
              <a:rPr lang="nl-NL" dirty="0" err="1" smtClean="0"/>
              <a:t>futur</a:t>
            </a:r>
            <a:r>
              <a:rPr lang="nl-NL" dirty="0" smtClean="0"/>
              <a:t> voortgezet.</a:t>
            </a:r>
          </a:p>
          <a:p>
            <a:r>
              <a:rPr lang="nl-NL" dirty="0" smtClean="0"/>
              <a:t>1:  verdubbeling van een medeklinker:</a:t>
            </a:r>
          </a:p>
          <a:p>
            <a:r>
              <a:rPr lang="nl-NL" dirty="0" err="1" smtClean="0"/>
              <a:t>Il</a:t>
            </a:r>
            <a:r>
              <a:rPr lang="nl-NL" dirty="0" smtClean="0"/>
              <a:t> </a:t>
            </a:r>
            <a:r>
              <a:rPr lang="nl-NL" dirty="0" err="1" smtClean="0"/>
              <a:t>appelle</a:t>
            </a:r>
            <a:r>
              <a:rPr lang="nl-NL" dirty="0" smtClean="0"/>
              <a:t>:			</a:t>
            </a:r>
            <a:r>
              <a:rPr lang="nl-NL" dirty="0" err="1" smtClean="0"/>
              <a:t>il</a:t>
            </a:r>
            <a:r>
              <a:rPr lang="nl-NL" dirty="0" smtClean="0"/>
              <a:t> </a:t>
            </a:r>
            <a:r>
              <a:rPr lang="nl-NL" dirty="0" err="1" smtClean="0"/>
              <a:t>appellera</a:t>
            </a:r>
            <a:endParaRPr lang="nl-NL" dirty="0" smtClean="0"/>
          </a:p>
          <a:p>
            <a:r>
              <a:rPr lang="nl-NL" dirty="0" smtClean="0"/>
              <a:t>2.  Een accent</a:t>
            </a:r>
          </a:p>
          <a:p>
            <a:r>
              <a:rPr lang="nl-NL" dirty="0" err="1" smtClean="0"/>
              <a:t>Acheter</a:t>
            </a:r>
            <a:r>
              <a:rPr lang="nl-NL" dirty="0" smtClean="0"/>
              <a:t>:  </a:t>
            </a:r>
            <a:r>
              <a:rPr lang="nl-NL" dirty="0" err="1" smtClean="0"/>
              <a:t>J’achète</a:t>
            </a:r>
            <a:r>
              <a:rPr lang="nl-NL" smtClean="0"/>
              <a:t> 		il</a:t>
            </a:r>
            <a:r>
              <a:rPr lang="nl-NL" dirty="0" smtClean="0"/>
              <a:t> </a:t>
            </a:r>
            <a:r>
              <a:rPr lang="nl-NL" dirty="0" err="1" smtClean="0"/>
              <a:t>achètera</a:t>
            </a:r>
            <a:endParaRPr lang="nl-NL" dirty="0" smtClean="0"/>
          </a:p>
          <a:p>
            <a:r>
              <a:rPr lang="nl-NL" dirty="0" smtClean="0"/>
              <a:t>Geler (vriezen) </a:t>
            </a:r>
            <a:r>
              <a:rPr lang="nl-NL" dirty="0" err="1" smtClean="0"/>
              <a:t>Il</a:t>
            </a:r>
            <a:r>
              <a:rPr lang="nl-NL" dirty="0" smtClean="0"/>
              <a:t> </a:t>
            </a:r>
            <a:r>
              <a:rPr lang="nl-NL" dirty="0" err="1" smtClean="0"/>
              <a:t>gère</a:t>
            </a:r>
            <a:r>
              <a:rPr lang="nl-NL" dirty="0" smtClean="0"/>
              <a:t>	</a:t>
            </a:r>
            <a:r>
              <a:rPr lang="nl-NL" dirty="0" err="1" smtClean="0"/>
              <a:t>il</a:t>
            </a:r>
            <a:r>
              <a:rPr lang="nl-NL" dirty="0" smtClean="0"/>
              <a:t> </a:t>
            </a:r>
            <a:r>
              <a:rPr lang="nl-NL" dirty="0" err="1" smtClean="0"/>
              <a:t>gèlera</a:t>
            </a:r>
            <a:endParaRPr lang="fr-C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9552" y="404665"/>
            <a:ext cx="7772400" cy="864096"/>
          </a:xfrm>
        </p:spPr>
        <p:txBody>
          <a:bodyPr/>
          <a:lstStyle/>
          <a:p>
            <a:r>
              <a:rPr lang="nl-NL" dirty="0" smtClean="0"/>
              <a:t>LE FUTUR</a:t>
            </a:r>
            <a:endParaRPr lang="fr-CA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467544" y="1700808"/>
            <a:ext cx="8424936" cy="4608512"/>
          </a:xfrm>
        </p:spPr>
        <p:txBody>
          <a:bodyPr>
            <a:normAutofit/>
          </a:bodyPr>
          <a:lstStyle/>
          <a:p>
            <a:pPr algn="l"/>
            <a:r>
              <a:rPr lang="nl-NL" dirty="0" smtClean="0">
                <a:solidFill>
                  <a:schemeClr val="tx1"/>
                </a:solidFill>
              </a:rPr>
              <a:t>Je </a:t>
            </a:r>
            <a:r>
              <a:rPr lang="nl-NL" dirty="0" err="1" smtClean="0">
                <a:solidFill>
                  <a:schemeClr val="tx1"/>
                </a:solidFill>
              </a:rPr>
              <a:t>vais</a:t>
            </a:r>
            <a:r>
              <a:rPr lang="nl-NL" dirty="0" smtClean="0">
                <a:solidFill>
                  <a:schemeClr val="tx1"/>
                </a:solidFill>
              </a:rPr>
              <a:t> aller en France </a:t>
            </a:r>
            <a:r>
              <a:rPr lang="nl-NL" dirty="0" err="1" smtClean="0">
                <a:solidFill>
                  <a:schemeClr val="tx1"/>
                </a:solidFill>
              </a:rPr>
              <a:t>ce</a:t>
            </a:r>
            <a:r>
              <a:rPr lang="nl-NL" dirty="0" smtClean="0">
                <a:solidFill>
                  <a:schemeClr val="tx1"/>
                </a:solidFill>
              </a:rPr>
              <a:t> </a:t>
            </a:r>
            <a:r>
              <a:rPr lang="nl-NL" dirty="0" err="1" smtClean="0">
                <a:solidFill>
                  <a:schemeClr val="tx1"/>
                </a:solidFill>
              </a:rPr>
              <a:t>week-end</a:t>
            </a:r>
            <a:r>
              <a:rPr lang="nl-NL" dirty="0" smtClean="0">
                <a:solidFill>
                  <a:schemeClr val="tx1"/>
                </a:solidFill>
              </a:rPr>
              <a:t>.</a:t>
            </a:r>
          </a:p>
          <a:p>
            <a:pPr algn="l"/>
            <a:endParaRPr lang="nl-NL" dirty="0" smtClean="0">
              <a:solidFill>
                <a:schemeClr val="tx1"/>
              </a:solidFill>
            </a:endParaRPr>
          </a:p>
          <a:p>
            <a:pPr algn="l"/>
            <a:r>
              <a:rPr lang="nl-NL" dirty="0" smtClean="0">
                <a:solidFill>
                  <a:schemeClr val="tx1"/>
                </a:solidFill>
              </a:rPr>
              <a:t>Si </a:t>
            </a:r>
            <a:r>
              <a:rPr lang="nl-NL" dirty="0" err="1" smtClean="0">
                <a:solidFill>
                  <a:schemeClr val="tx1"/>
                </a:solidFill>
              </a:rPr>
              <a:t>tu</a:t>
            </a:r>
            <a:r>
              <a:rPr lang="nl-NL" dirty="0" smtClean="0">
                <a:solidFill>
                  <a:schemeClr val="tx1"/>
                </a:solidFill>
              </a:rPr>
              <a:t> </a:t>
            </a:r>
            <a:r>
              <a:rPr lang="nl-NL" dirty="0" err="1" smtClean="0">
                <a:solidFill>
                  <a:schemeClr val="tx1"/>
                </a:solidFill>
              </a:rPr>
              <a:t>ne</a:t>
            </a:r>
            <a:r>
              <a:rPr lang="nl-NL" dirty="0" smtClean="0">
                <a:solidFill>
                  <a:schemeClr val="tx1"/>
                </a:solidFill>
              </a:rPr>
              <a:t> </a:t>
            </a:r>
            <a:r>
              <a:rPr lang="nl-NL" dirty="0" err="1" smtClean="0">
                <a:solidFill>
                  <a:schemeClr val="tx1"/>
                </a:solidFill>
              </a:rPr>
              <a:t>manges</a:t>
            </a:r>
            <a:r>
              <a:rPr lang="nl-NL" dirty="0" smtClean="0">
                <a:solidFill>
                  <a:schemeClr val="tx1"/>
                </a:solidFill>
              </a:rPr>
              <a:t> pas </a:t>
            </a:r>
            <a:r>
              <a:rPr lang="nl-NL" dirty="0" err="1" smtClean="0">
                <a:solidFill>
                  <a:schemeClr val="tx1"/>
                </a:solidFill>
              </a:rPr>
              <a:t>ta</a:t>
            </a:r>
            <a:r>
              <a:rPr lang="nl-NL" dirty="0" smtClean="0">
                <a:solidFill>
                  <a:schemeClr val="tx1"/>
                </a:solidFill>
              </a:rPr>
              <a:t> </a:t>
            </a:r>
            <a:r>
              <a:rPr lang="nl-NL" dirty="0" err="1" smtClean="0">
                <a:solidFill>
                  <a:schemeClr val="tx1"/>
                </a:solidFill>
              </a:rPr>
              <a:t>soupe</a:t>
            </a:r>
            <a:r>
              <a:rPr lang="nl-NL" dirty="0" smtClean="0">
                <a:solidFill>
                  <a:schemeClr val="tx1"/>
                </a:solidFill>
              </a:rPr>
              <a:t>, je </a:t>
            </a:r>
            <a:r>
              <a:rPr lang="nl-NL" dirty="0" err="1" smtClean="0">
                <a:solidFill>
                  <a:schemeClr val="tx1"/>
                </a:solidFill>
              </a:rPr>
              <a:t>ne</a:t>
            </a:r>
            <a:r>
              <a:rPr lang="nl-NL" dirty="0" smtClean="0">
                <a:solidFill>
                  <a:schemeClr val="tx1"/>
                </a:solidFill>
              </a:rPr>
              <a:t> te </a:t>
            </a:r>
            <a:r>
              <a:rPr lang="nl-NL" dirty="0" err="1" smtClean="0">
                <a:solidFill>
                  <a:schemeClr val="tx1"/>
                </a:solidFill>
              </a:rPr>
              <a:t>raconterai</a:t>
            </a:r>
            <a:r>
              <a:rPr lang="nl-NL" dirty="0" smtClean="0">
                <a:solidFill>
                  <a:schemeClr val="tx1"/>
                </a:solidFill>
              </a:rPr>
              <a:t> pas les </a:t>
            </a:r>
            <a:r>
              <a:rPr lang="nl-NL" dirty="0" err="1" smtClean="0">
                <a:solidFill>
                  <a:schemeClr val="tx1"/>
                </a:solidFill>
              </a:rPr>
              <a:t>aventures</a:t>
            </a:r>
            <a:r>
              <a:rPr lang="nl-NL" dirty="0" smtClean="0">
                <a:solidFill>
                  <a:schemeClr val="tx1"/>
                </a:solidFill>
              </a:rPr>
              <a:t> de Lady Di.</a:t>
            </a:r>
          </a:p>
          <a:p>
            <a:pPr algn="l"/>
            <a:endParaRPr lang="nl-NL" dirty="0">
              <a:solidFill>
                <a:schemeClr val="tx1"/>
              </a:solidFill>
            </a:endParaRPr>
          </a:p>
          <a:p>
            <a:pPr algn="l"/>
            <a:r>
              <a:rPr lang="nl-NL" dirty="0" err="1" smtClean="0">
                <a:solidFill>
                  <a:schemeClr val="tx1"/>
                </a:solidFill>
              </a:rPr>
              <a:t>Quand</a:t>
            </a:r>
            <a:r>
              <a:rPr lang="nl-NL" dirty="0" smtClean="0">
                <a:solidFill>
                  <a:schemeClr val="tx1"/>
                </a:solidFill>
              </a:rPr>
              <a:t> je </a:t>
            </a:r>
            <a:r>
              <a:rPr lang="nl-NL" dirty="0" err="1" smtClean="0">
                <a:solidFill>
                  <a:schemeClr val="tx1"/>
                </a:solidFill>
              </a:rPr>
              <a:t>terminerai</a:t>
            </a:r>
            <a:r>
              <a:rPr lang="nl-NL" dirty="0" smtClean="0">
                <a:solidFill>
                  <a:schemeClr val="tx1"/>
                </a:solidFill>
              </a:rPr>
              <a:t> mes </a:t>
            </a:r>
            <a:r>
              <a:rPr lang="nl-NL" dirty="0" err="1" smtClean="0">
                <a:solidFill>
                  <a:schemeClr val="tx1"/>
                </a:solidFill>
              </a:rPr>
              <a:t>études</a:t>
            </a:r>
            <a:r>
              <a:rPr lang="nl-NL" dirty="0" smtClean="0">
                <a:solidFill>
                  <a:schemeClr val="tx1"/>
                </a:solidFill>
              </a:rPr>
              <a:t>, je </a:t>
            </a:r>
            <a:r>
              <a:rPr lang="nl-NL" dirty="0" err="1" smtClean="0">
                <a:solidFill>
                  <a:schemeClr val="tx1"/>
                </a:solidFill>
              </a:rPr>
              <a:t>travaillerai</a:t>
            </a:r>
            <a:r>
              <a:rPr lang="nl-NL" dirty="0" smtClean="0">
                <a:solidFill>
                  <a:schemeClr val="tx1"/>
                </a:solidFill>
              </a:rPr>
              <a:t> en France.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Le</a:t>
            </a:r>
            <a:r>
              <a:rPr lang="nl-NL" dirty="0" smtClean="0"/>
              <a:t> </a:t>
            </a:r>
            <a:r>
              <a:rPr lang="nl-NL" dirty="0" err="1" smtClean="0"/>
              <a:t>futur</a:t>
            </a:r>
            <a:endParaRPr lang="fr-CA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    Om de toekomende tijd in het Nederlands te maken, gebruik je het hulpwerkwoord ‘zullen’:</a:t>
            </a:r>
          </a:p>
          <a:p>
            <a:pPr>
              <a:buNone/>
            </a:pPr>
            <a:r>
              <a:rPr lang="nl-NL" dirty="0" smtClean="0"/>
              <a:t>                Morgen zal ik komen.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In het Frans bestaat er </a:t>
            </a:r>
            <a:r>
              <a:rPr lang="nl-NL" dirty="0" smtClean="0">
                <a:solidFill>
                  <a:srgbClr val="FF0000"/>
                </a:solidFill>
              </a:rPr>
              <a:t>geen</a:t>
            </a:r>
            <a:r>
              <a:rPr lang="nl-NL" dirty="0" smtClean="0"/>
              <a:t> hulpwerkwoord ‘zullen’!</a:t>
            </a:r>
          </a:p>
          <a:p>
            <a:pPr>
              <a:buNone/>
            </a:pPr>
            <a:endParaRPr lang="nl-NL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nl-NL" dirty="0" err="1" smtClean="0"/>
              <a:t>Le</a:t>
            </a:r>
            <a:r>
              <a:rPr lang="nl-NL" dirty="0" smtClean="0"/>
              <a:t> </a:t>
            </a:r>
            <a:r>
              <a:rPr lang="nl-NL" dirty="0" err="1" smtClean="0"/>
              <a:t>futur</a:t>
            </a:r>
            <a:r>
              <a:rPr lang="nl-NL" dirty="0" smtClean="0"/>
              <a:t> </a:t>
            </a:r>
            <a:r>
              <a:rPr lang="nl-NL" dirty="0" err="1" smtClean="0"/>
              <a:t>proche</a:t>
            </a:r>
            <a:endParaRPr lang="fr-CA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00141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nl-NL" dirty="0" smtClean="0"/>
              <a:t>De Fransen gebruiken ALTIJD een toekomende tijd als ze iets zeggen dat nog moet gebeuren.</a:t>
            </a:r>
          </a:p>
          <a:p>
            <a:pPr>
              <a:buNone/>
            </a:pPr>
            <a:r>
              <a:rPr lang="nl-NL" dirty="0" smtClean="0"/>
              <a:t>Ze kunnen dan kiezen uit twee manieren:</a:t>
            </a:r>
          </a:p>
          <a:p>
            <a:pPr marL="514350" indent="-514350">
              <a:buAutoNum type="arabicPeriod"/>
            </a:pPr>
            <a:r>
              <a:rPr lang="nl-NL" dirty="0" smtClean="0"/>
              <a:t>De toekomende tijd met het werkwoord ALLER.  -  (</a:t>
            </a:r>
            <a:r>
              <a:rPr lang="nl-NL" u="sng" dirty="0" smtClean="0"/>
              <a:t>LE FUTUR PROCHE</a:t>
            </a:r>
            <a:r>
              <a:rPr lang="nl-NL" dirty="0" smtClean="0"/>
              <a:t>)  of</a:t>
            </a:r>
          </a:p>
          <a:p>
            <a:pPr marL="514350" indent="-514350">
              <a:buAutoNum type="arabicPeriod"/>
            </a:pPr>
            <a:r>
              <a:rPr lang="nl-NL" dirty="0" smtClean="0"/>
              <a:t>door de infinitief (het hele werkwoord) te gebruiken en daar een uitgang (- ai, -as, -a, -ons, -</a:t>
            </a:r>
            <a:r>
              <a:rPr lang="nl-NL" dirty="0" err="1" smtClean="0"/>
              <a:t>ez</a:t>
            </a:r>
            <a:r>
              <a:rPr lang="nl-NL" dirty="0" smtClean="0"/>
              <a:t>, -</a:t>
            </a:r>
            <a:r>
              <a:rPr lang="nl-NL" dirty="0" err="1" smtClean="0"/>
              <a:t>ont</a:t>
            </a:r>
            <a:r>
              <a:rPr lang="nl-NL" dirty="0" smtClean="0"/>
              <a:t>) achter te zetten  (</a:t>
            </a:r>
            <a:r>
              <a:rPr lang="nl-NL" u="sng" dirty="0" smtClean="0"/>
              <a:t>LE FUTUR SIMPLE</a:t>
            </a:r>
            <a:r>
              <a:rPr lang="nl-NL" dirty="0" smtClean="0"/>
              <a:t>).</a:t>
            </a:r>
          </a:p>
          <a:p>
            <a:pPr>
              <a:buNone/>
            </a:pPr>
            <a:endParaRPr lang="nl-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nl-NL" dirty="0" err="1" smtClean="0"/>
              <a:t>Le</a:t>
            </a:r>
            <a:r>
              <a:rPr lang="nl-NL" dirty="0" smtClean="0"/>
              <a:t> </a:t>
            </a:r>
            <a:r>
              <a:rPr lang="nl-NL" dirty="0" err="1" smtClean="0"/>
              <a:t>futur</a:t>
            </a:r>
            <a:r>
              <a:rPr lang="nl-NL" dirty="0" smtClean="0"/>
              <a:t> </a:t>
            </a:r>
            <a:r>
              <a:rPr lang="nl-NL" dirty="0" err="1" smtClean="0"/>
              <a:t>proche</a:t>
            </a:r>
            <a:endParaRPr lang="fr-CA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5145435"/>
          </a:xfrm>
        </p:spPr>
        <p:txBody>
          <a:bodyPr>
            <a:normAutofit/>
          </a:bodyPr>
          <a:lstStyle/>
          <a:p>
            <a:r>
              <a:rPr lang="nl-NL" dirty="0" smtClean="0"/>
              <a:t>Als je iets wilt zeggen wat nog moet gebeuren, kun je een vorm van het werkwoord ‘aller’ gebruiken met daarachter een heel werkwoord.</a:t>
            </a:r>
          </a:p>
          <a:p>
            <a:r>
              <a:rPr lang="nl-NL" dirty="0" smtClean="0"/>
              <a:t>Je </a:t>
            </a:r>
            <a:r>
              <a:rPr lang="nl-NL" dirty="0" err="1" smtClean="0"/>
              <a:t>vais</a:t>
            </a:r>
            <a:r>
              <a:rPr lang="nl-NL" dirty="0" smtClean="0"/>
              <a:t> </a:t>
            </a:r>
            <a:r>
              <a:rPr lang="nl-NL" dirty="0" err="1" smtClean="0"/>
              <a:t>travailler</a:t>
            </a:r>
            <a:r>
              <a:rPr lang="nl-NL" dirty="0" smtClean="0"/>
              <a:t>.		  Ik ga werken.</a:t>
            </a:r>
          </a:p>
          <a:p>
            <a:r>
              <a:rPr lang="nl-NL" dirty="0" smtClean="0"/>
              <a:t>Lisa va </a:t>
            </a:r>
            <a:r>
              <a:rPr lang="nl-NL" dirty="0" err="1" smtClean="0"/>
              <a:t>acheter</a:t>
            </a:r>
            <a:r>
              <a:rPr lang="nl-NL" dirty="0" smtClean="0"/>
              <a:t> </a:t>
            </a:r>
            <a:r>
              <a:rPr lang="nl-NL" dirty="0" err="1" smtClean="0"/>
              <a:t>une</a:t>
            </a:r>
            <a:r>
              <a:rPr lang="nl-NL" dirty="0" smtClean="0"/>
              <a:t> </a:t>
            </a:r>
            <a:r>
              <a:rPr lang="nl-NL" dirty="0" err="1" smtClean="0"/>
              <a:t>carte</a:t>
            </a:r>
            <a:r>
              <a:rPr lang="nl-NL" dirty="0" smtClean="0"/>
              <a:t>.	  Lisa gaat een kaart kopen</a:t>
            </a:r>
          </a:p>
          <a:p>
            <a:pPr>
              <a:buNone/>
            </a:pPr>
            <a:r>
              <a:rPr lang="nl-NL" dirty="0" smtClean="0"/>
              <a:t>			Waar staan de werkwoorden in zin 2?</a:t>
            </a:r>
          </a:p>
          <a:p>
            <a:r>
              <a:rPr lang="nl-NL" dirty="0" smtClean="0">
                <a:solidFill>
                  <a:srgbClr val="FF0000"/>
                </a:solidFill>
              </a:rPr>
              <a:t>Ontkenning:  </a:t>
            </a:r>
          </a:p>
          <a:p>
            <a:r>
              <a:rPr lang="nl-NL" dirty="0" smtClean="0"/>
              <a:t>Je </a:t>
            </a:r>
            <a:r>
              <a:rPr lang="nl-NL" dirty="0" err="1" smtClean="0"/>
              <a:t>ne</a:t>
            </a:r>
            <a:r>
              <a:rPr lang="nl-NL" dirty="0" smtClean="0"/>
              <a:t> </a:t>
            </a:r>
            <a:r>
              <a:rPr lang="nl-NL" dirty="0" err="1" smtClean="0"/>
              <a:t>vais</a:t>
            </a:r>
            <a:r>
              <a:rPr lang="nl-NL" dirty="0" smtClean="0"/>
              <a:t> pas </a:t>
            </a:r>
            <a:r>
              <a:rPr lang="nl-NL" dirty="0" err="1" smtClean="0"/>
              <a:t>travailler</a:t>
            </a:r>
            <a:r>
              <a:rPr lang="nl-NL" dirty="0" smtClean="0"/>
              <a:t>.</a:t>
            </a:r>
          </a:p>
          <a:p>
            <a:r>
              <a:rPr lang="nl-NL" dirty="0" smtClean="0"/>
              <a:t>Lisa </a:t>
            </a:r>
            <a:r>
              <a:rPr lang="nl-NL" dirty="0" err="1" smtClean="0"/>
              <a:t>ne</a:t>
            </a:r>
            <a:r>
              <a:rPr lang="nl-NL" dirty="0" smtClean="0"/>
              <a:t> va pas </a:t>
            </a:r>
            <a:r>
              <a:rPr lang="nl-NL" dirty="0" err="1" smtClean="0"/>
              <a:t>acheter</a:t>
            </a:r>
            <a:r>
              <a:rPr lang="nl-NL" dirty="0" smtClean="0"/>
              <a:t> </a:t>
            </a:r>
            <a:r>
              <a:rPr lang="nl-NL" dirty="0" err="1" smtClean="0"/>
              <a:t>une</a:t>
            </a:r>
            <a:r>
              <a:rPr lang="nl-NL" dirty="0" smtClean="0"/>
              <a:t> </a:t>
            </a:r>
            <a:r>
              <a:rPr lang="nl-NL" dirty="0" err="1" smtClean="0"/>
              <a:t>carte</a:t>
            </a:r>
            <a:r>
              <a:rPr lang="nl-NL" dirty="0" smtClean="0"/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Le</a:t>
            </a:r>
            <a:r>
              <a:rPr lang="nl-NL" dirty="0" smtClean="0"/>
              <a:t> </a:t>
            </a:r>
            <a:r>
              <a:rPr lang="nl-NL" dirty="0" err="1" smtClean="0"/>
              <a:t>futur</a:t>
            </a:r>
            <a:r>
              <a:rPr lang="nl-NL" dirty="0" smtClean="0"/>
              <a:t> </a:t>
            </a:r>
            <a:r>
              <a:rPr lang="nl-NL" dirty="0" err="1" smtClean="0"/>
              <a:t>simple</a:t>
            </a:r>
            <a:endParaRPr lang="fr-CA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2. </a:t>
            </a:r>
            <a:r>
              <a:rPr lang="nl-NL" dirty="0" err="1" smtClean="0"/>
              <a:t>Quand</a:t>
            </a:r>
            <a:r>
              <a:rPr lang="nl-NL" dirty="0" smtClean="0"/>
              <a:t> je </a:t>
            </a:r>
            <a:r>
              <a:rPr lang="nl-NL" dirty="0" err="1" smtClean="0"/>
              <a:t>terminerai</a:t>
            </a:r>
            <a:r>
              <a:rPr lang="nl-NL" dirty="0" smtClean="0"/>
              <a:t> mes </a:t>
            </a:r>
            <a:r>
              <a:rPr lang="nl-NL" dirty="0" err="1" smtClean="0"/>
              <a:t>études</a:t>
            </a:r>
            <a:r>
              <a:rPr lang="nl-NL" dirty="0" smtClean="0"/>
              <a:t>, je </a:t>
            </a:r>
            <a:r>
              <a:rPr lang="nl-NL" dirty="0" err="1" smtClean="0"/>
              <a:t>travaillerai</a:t>
            </a:r>
            <a:r>
              <a:rPr lang="nl-NL" dirty="0" smtClean="0"/>
              <a:t> en France.</a:t>
            </a:r>
          </a:p>
          <a:p>
            <a:pPr>
              <a:buNone/>
            </a:pPr>
            <a:r>
              <a:rPr lang="nl-NL" dirty="0" smtClean="0"/>
              <a:t>Je maakt de </a:t>
            </a:r>
            <a:r>
              <a:rPr lang="nl-NL" dirty="0" err="1" smtClean="0"/>
              <a:t>futur</a:t>
            </a:r>
            <a:r>
              <a:rPr lang="nl-NL" dirty="0" smtClean="0"/>
              <a:t> </a:t>
            </a:r>
            <a:r>
              <a:rPr lang="nl-NL" dirty="0" err="1" smtClean="0"/>
              <a:t>simple</a:t>
            </a:r>
            <a:r>
              <a:rPr lang="nl-NL" dirty="0" smtClean="0"/>
              <a:t> door de infinitief (het hele werkwoord) te gebruiken en daar een uitgang (- ai, -as, -a, -ons, -</a:t>
            </a:r>
            <a:r>
              <a:rPr lang="nl-NL" dirty="0" err="1" smtClean="0"/>
              <a:t>ez</a:t>
            </a:r>
            <a:r>
              <a:rPr lang="nl-NL" dirty="0" smtClean="0"/>
              <a:t>, -</a:t>
            </a:r>
            <a:r>
              <a:rPr lang="nl-NL" dirty="0" err="1" smtClean="0"/>
              <a:t>ont</a:t>
            </a:r>
            <a:r>
              <a:rPr lang="nl-NL" dirty="0" smtClean="0"/>
              <a:t>) achter te zetten.</a:t>
            </a:r>
          </a:p>
          <a:p>
            <a:pPr>
              <a:buNone/>
            </a:pPr>
            <a:endParaRPr lang="fr-C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nl-NL" dirty="0" err="1" smtClean="0"/>
              <a:t>Le</a:t>
            </a:r>
            <a:r>
              <a:rPr lang="nl-NL" dirty="0" smtClean="0"/>
              <a:t> </a:t>
            </a:r>
            <a:r>
              <a:rPr lang="nl-NL" dirty="0" err="1" smtClean="0"/>
              <a:t>futur</a:t>
            </a:r>
            <a:r>
              <a:rPr lang="nl-NL" dirty="0" smtClean="0"/>
              <a:t> </a:t>
            </a:r>
            <a:r>
              <a:rPr lang="nl-NL" dirty="0" err="1" smtClean="0"/>
              <a:t>simple</a:t>
            </a:r>
            <a:endParaRPr lang="fr-CA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r>
              <a:rPr lang="nl-NL" dirty="0" smtClean="0"/>
              <a:t>(- ai, -as, -a, -ons, -</a:t>
            </a:r>
            <a:r>
              <a:rPr lang="nl-NL" dirty="0" err="1" smtClean="0"/>
              <a:t>ez</a:t>
            </a:r>
            <a:r>
              <a:rPr lang="nl-NL" dirty="0" smtClean="0"/>
              <a:t>, -</a:t>
            </a:r>
            <a:r>
              <a:rPr lang="nl-NL" dirty="0" err="1" smtClean="0"/>
              <a:t>ont</a:t>
            </a:r>
            <a:r>
              <a:rPr lang="nl-NL" dirty="0" smtClean="0"/>
              <a:t>)</a:t>
            </a:r>
          </a:p>
          <a:p>
            <a:r>
              <a:rPr lang="nl-NL" dirty="0" err="1" smtClean="0"/>
              <a:t>Regarder</a:t>
            </a:r>
            <a:r>
              <a:rPr lang="nl-NL" dirty="0" smtClean="0"/>
              <a:t>:	je </a:t>
            </a:r>
            <a:r>
              <a:rPr lang="nl-NL" dirty="0" err="1" smtClean="0"/>
              <a:t>regarder</a:t>
            </a:r>
            <a:r>
              <a:rPr lang="nl-NL" dirty="0" smtClean="0"/>
              <a:t> – </a:t>
            </a:r>
            <a:r>
              <a:rPr lang="nl-NL" dirty="0" smtClean="0">
                <a:solidFill>
                  <a:srgbClr val="FF0000"/>
                </a:solidFill>
              </a:rPr>
              <a:t>ai</a:t>
            </a:r>
          </a:p>
          <a:p>
            <a:r>
              <a:rPr lang="nl-NL" dirty="0" err="1" smtClean="0"/>
              <a:t>Manger</a:t>
            </a:r>
            <a:r>
              <a:rPr lang="nl-NL" dirty="0" smtClean="0"/>
              <a:t>:		</a:t>
            </a:r>
            <a:r>
              <a:rPr lang="nl-NL" dirty="0" err="1" smtClean="0"/>
              <a:t>tu</a:t>
            </a:r>
            <a:r>
              <a:rPr lang="nl-NL" dirty="0" smtClean="0"/>
              <a:t> </a:t>
            </a:r>
            <a:r>
              <a:rPr lang="nl-NL" dirty="0" err="1" smtClean="0"/>
              <a:t>manger</a:t>
            </a:r>
            <a:r>
              <a:rPr lang="nl-NL" dirty="0" smtClean="0"/>
              <a:t>  -  </a:t>
            </a:r>
            <a:r>
              <a:rPr lang="nl-NL" dirty="0" smtClean="0">
                <a:solidFill>
                  <a:srgbClr val="FF0000"/>
                </a:solidFill>
              </a:rPr>
              <a:t>as</a:t>
            </a:r>
          </a:p>
          <a:p>
            <a:r>
              <a:rPr lang="nl-NL" dirty="0" err="1" smtClean="0"/>
              <a:t>Parler</a:t>
            </a:r>
            <a:r>
              <a:rPr lang="nl-NL" dirty="0" smtClean="0"/>
              <a:t>:		</a:t>
            </a:r>
            <a:r>
              <a:rPr lang="nl-NL" dirty="0" err="1" smtClean="0"/>
              <a:t>Il</a:t>
            </a:r>
            <a:r>
              <a:rPr lang="nl-NL" dirty="0" smtClean="0"/>
              <a:t> </a:t>
            </a:r>
            <a:r>
              <a:rPr lang="nl-NL" dirty="0" err="1" smtClean="0"/>
              <a:t>parler</a:t>
            </a:r>
            <a:r>
              <a:rPr lang="nl-NL" dirty="0" smtClean="0"/>
              <a:t>	 -  </a:t>
            </a:r>
            <a:r>
              <a:rPr lang="nl-NL" dirty="0" smtClean="0">
                <a:solidFill>
                  <a:srgbClr val="FF0000"/>
                </a:solidFill>
              </a:rPr>
              <a:t>a</a:t>
            </a:r>
          </a:p>
          <a:p>
            <a:r>
              <a:rPr lang="nl-NL" dirty="0" err="1" smtClean="0"/>
              <a:t>Travailler</a:t>
            </a:r>
            <a:r>
              <a:rPr lang="nl-NL" dirty="0" smtClean="0"/>
              <a:t>:	</a:t>
            </a:r>
            <a:r>
              <a:rPr lang="nl-NL" dirty="0" err="1" smtClean="0"/>
              <a:t>Nous</a:t>
            </a:r>
            <a:r>
              <a:rPr lang="nl-NL" dirty="0" smtClean="0"/>
              <a:t> </a:t>
            </a:r>
            <a:r>
              <a:rPr lang="nl-NL" dirty="0" err="1" smtClean="0"/>
              <a:t>travailler</a:t>
            </a:r>
            <a:r>
              <a:rPr lang="nl-NL" dirty="0" smtClean="0"/>
              <a:t>  - </a:t>
            </a:r>
            <a:r>
              <a:rPr lang="nl-NL" dirty="0" smtClean="0">
                <a:solidFill>
                  <a:srgbClr val="FF0000"/>
                </a:solidFill>
              </a:rPr>
              <a:t>ons</a:t>
            </a:r>
          </a:p>
          <a:p>
            <a:r>
              <a:rPr lang="nl-NL" dirty="0" err="1" smtClean="0"/>
              <a:t>Acheter</a:t>
            </a:r>
            <a:r>
              <a:rPr lang="nl-NL" dirty="0" smtClean="0"/>
              <a:t>:		</a:t>
            </a:r>
            <a:r>
              <a:rPr lang="nl-NL" dirty="0" err="1" smtClean="0"/>
              <a:t>Vous</a:t>
            </a:r>
            <a:r>
              <a:rPr lang="nl-NL" dirty="0" smtClean="0"/>
              <a:t> </a:t>
            </a:r>
            <a:r>
              <a:rPr lang="nl-NL" dirty="0" err="1" smtClean="0"/>
              <a:t>achèter</a:t>
            </a:r>
            <a:r>
              <a:rPr lang="nl-NL" dirty="0" smtClean="0"/>
              <a:t>  - </a:t>
            </a:r>
            <a:r>
              <a:rPr lang="nl-NL" dirty="0" smtClean="0">
                <a:solidFill>
                  <a:srgbClr val="FF0000"/>
                </a:solidFill>
              </a:rPr>
              <a:t> </a:t>
            </a:r>
            <a:r>
              <a:rPr lang="nl-NL" dirty="0" err="1" smtClean="0">
                <a:solidFill>
                  <a:srgbClr val="FF0000"/>
                </a:solidFill>
              </a:rPr>
              <a:t>ez</a:t>
            </a:r>
            <a:endParaRPr lang="nl-NL" dirty="0" smtClean="0">
              <a:solidFill>
                <a:srgbClr val="FF0000"/>
              </a:solidFill>
            </a:endParaRPr>
          </a:p>
          <a:p>
            <a:r>
              <a:rPr lang="nl-NL" dirty="0" err="1" smtClean="0"/>
              <a:t>Aimer</a:t>
            </a:r>
            <a:r>
              <a:rPr lang="nl-NL" dirty="0" smtClean="0"/>
              <a:t>:		</a:t>
            </a:r>
            <a:r>
              <a:rPr lang="nl-NL" dirty="0" err="1" smtClean="0"/>
              <a:t>Ils</a:t>
            </a:r>
            <a:r>
              <a:rPr lang="nl-NL" dirty="0" smtClean="0"/>
              <a:t> </a:t>
            </a:r>
            <a:r>
              <a:rPr lang="nl-NL" dirty="0" err="1" smtClean="0"/>
              <a:t>aimer</a:t>
            </a:r>
            <a:r>
              <a:rPr lang="nl-NL" dirty="0" smtClean="0"/>
              <a:t>  -  </a:t>
            </a:r>
            <a:r>
              <a:rPr lang="nl-NL" dirty="0" err="1" smtClean="0">
                <a:solidFill>
                  <a:srgbClr val="FF0000"/>
                </a:solidFill>
              </a:rPr>
              <a:t>ont</a:t>
            </a:r>
            <a:endParaRPr lang="fr-CA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nl-NL" dirty="0" err="1" smtClean="0"/>
              <a:t>Le</a:t>
            </a:r>
            <a:r>
              <a:rPr lang="nl-NL" dirty="0" smtClean="0"/>
              <a:t> </a:t>
            </a:r>
            <a:r>
              <a:rPr lang="nl-NL" dirty="0" err="1" smtClean="0"/>
              <a:t>futur</a:t>
            </a:r>
            <a:r>
              <a:rPr lang="nl-NL" dirty="0" smtClean="0"/>
              <a:t> </a:t>
            </a:r>
            <a:r>
              <a:rPr lang="nl-NL" dirty="0" err="1" smtClean="0"/>
              <a:t>simple</a:t>
            </a:r>
            <a:endParaRPr lang="fr-CA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r>
              <a:rPr lang="nl-NL" dirty="0" smtClean="0"/>
              <a:t>Als het hele werkwoord eindigt op- -RE (</a:t>
            </a:r>
            <a:r>
              <a:rPr lang="nl-NL" dirty="0" err="1" smtClean="0"/>
              <a:t>apprendre</a:t>
            </a:r>
            <a:r>
              <a:rPr lang="nl-NL" dirty="0" smtClean="0"/>
              <a:t>, </a:t>
            </a:r>
            <a:r>
              <a:rPr lang="nl-NL" dirty="0" err="1" smtClean="0"/>
              <a:t>descendre</a:t>
            </a:r>
            <a:r>
              <a:rPr lang="nl-NL" dirty="0" smtClean="0"/>
              <a:t>) dan valt de ‘E’  aan het eind van de infinitief:</a:t>
            </a:r>
          </a:p>
          <a:p>
            <a:r>
              <a:rPr lang="nl-NL" dirty="0" err="1" smtClean="0"/>
              <a:t>Attendre</a:t>
            </a:r>
            <a:r>
              <a:rPr lang="nl-NL" dirty="0" smtClean="0"/>
              <a:t>:	</a:t>
            </a:r>
            <a:r>
              <a:rPr lang="nl-NL" dirty="0" err="1" smtClean="0"/>
              <a:t>j’attendr</a:t>
            </a:r>
            <a:r>
              <a:rPr lang="nl-NL" dirty="0" smtClean="0"/>
              <a:t>  -  ai</a:t>
            </a:r>
          </a:p>
          <a:p>
            <a:r>
              <a:rPr lang="nl-NL" dirty="0" err="1" smtClean="0"/>
              <a:t>Descendre</a:t>
            </a:r>
            <a:r>
              <a:rPr lang="nl-NL" dirty="0" smtClean="0"/>
              <a:t>:	</a:t>
            </a:r>
            <a:r>
              <a:rPr lang="nl-NL" dirty="0" err="1" smtClean="0"/>
              <a:t>tu</a:t>
            </a:r>
            <a:r>
              <a:rPr lang="nl-NL" dirty="0" smtClean="0"/>
              <a:t> </a:t>
            </a:r>
            <a:r>
              <a:rPr lang="nl-NL" dirty="0" err="1" smtClean="0"/>
              <a:t>descendr</a:t>
            </a:r>
            <a:r>
              <a:rPr lang="nl-NL" dirty="0" smtClean="0"/>
              <a:t> – as</a:t>
            </a:r>
          </a:p>
          <a:p>
            <a:r>
              <a:rPr lang="nl-NL" dirty="0" err="1" smtClean="0"/>
              <a:t>Vendre</a:t>
            </a:r>
            <a:r>
              <a:rPr lang="nl-NL" dirty="0" smtClean="0"/>
              <a:t>:		</a:t>
            </a:r>
            <a:r>
              <a:rPr lang="nl-NL" dirty="0" err="1" smtClean="0"/>
              <a:t>il</a:t>
            </a:r>
            <a:r>
              <a:rPr lang="nl-NL" dirty="0" smtClean="0"/>
              <a:t> </a:t>
            </a:r>
            <a:r>
              <a:rPr lang="nl-NL" dirty="0" err="1" smtClean="0"/>
              <a:t>vendr</a:t>
            </a:r>
            <a:r>
              <a:rPr lang="nl-NL" dirty="0" smtClean="0"/>
              <a:t>  - a</a:t>
            </a:r>
          </a:p>
          <a:p>
            <a:r>
              <a:rPr lang="nl-NL" dirty="0" err="1" smtClean="0"/>
              <a:t>Comprendre</a:t>
            </a:r>
            <a:r>
              <a:rPr lang="nl-NL" dirty="0" smtClean="0"/>
              <a:t>:	</a:t>
            </a:r>
            <a:r>
              <a:rPr lang="nl-NL" dirty="0" err="1" smtClean="0"/>
              <a:t>nous</a:t>
            </a:r>
            <a:r>
              <a:rPr lang="nl-NL" dirty="0" smtClean="0"/>
              <a:t> </a:t>
            </a:r>
            <a:r>
              <a:rPr lang="nl-NL" dirty="0" err="1" smtClean="0"/>
              <a:t>comprendr</a:t>
            </a:r>
            <a:r>
              <a:rPr lang="nl-NL" dirty="0" smtClean="0"/>
              <a:t>  - ons….</a:t>
            </a:r>
          </a:p>
          <a:p>
            <a:endParaRPr lang="nl-NL" dirty="0" smtClean="0"/>
          </a:p>
          <a:p>
            <a:endParaRPr lang="fr-C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Le</a:t>
            </a:r>
            <a:r>
              <a:rPr lang="nl-NL" dirty="0" smtClean="0"/>
              <a:t> </a:t>
            </a:r>
            <a:r>
              <a:rPr lang="nl-NL" dirty="0" err="1" smtClean="0"/>
              <a:t>futur</a:t>
            </a:r>
            <a:r>
              <a:rPr lang="nl-NL" dirty="0" smtClean="0"/>
              <a:t> </a:t>
            </a:r>
            <a:r>
              <a:rPr lang="nl-NL" dirty="0" err="1" smtClean="0"/>
              <a:t>simple</a:t>
            </a:r>
            <a:endParaRPr lang="fr-CA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nl-NL" dirty="0" smtClean="0"/>
              <a:t>ONREGELMATIGE WERKWOORDEN:</a:t>
            </a:r>
          </a:p>
          <a:p>
            <a:pPr>
              <a:buNone/>
            </a:pPr>
            <a:r>
              <a:rPr lang="nl-NL" dirty="0" smtClean="0"/>
              <a:t>Aller		</a:t>
            </a:r>
            <a:r>
              <a:rPr lang="nl-NL" dirty="0" err="1" smtClean="0"/>
              <a:t>j’irai</a:t>
            </a:r>
            <a:r>
              <a:rPr lang="nl-NL" dirty="0" smtClean="0"/>
              <a:t>			ik zal gaan</a:t>
            </a:r>
          </a:p>
          <a:p>
            <a:pPr>
              <a:buNone/>
            </a:pPr>
            <a:r>
              <a:rPr lang="nl-NL" dirty="0" err="1" smtClean="0"/>
              <a:t>Avoir</a:t>
            </a:r>
            <a:r>
              <a:rPr lang="nl-NL" dirty="0" smtClean="0"/>
              <a:t>		</a:t>
            </a:r>
            <a:r>
              <a:rPr lang="nl-NL" dirty="0" err="1" smtClean="0"/>
              <a:t>j’aurai</a:t>
            </a:r>
            <a:r>
              <a:rPr lang="nl-NL" dirty="0" smtClean="0"/>
              <a:t>			ik zal hebben	</a:t>
            </a:r>
          </a:p>
          <a:p>
            <a:pPr>
              <a:buNone/>
            </a:pPr>
            <a:r>
              <a:rPr lang="nl-NL" dirty="0" err="1" smtClean="0"/>
              <a:t>Devoir</a:t>
            </a:r>
            <a:r>
              <a:rPr lang="nl-NL" dirty="0" smtClean="0"/>
              <a:t>		je </a:t>
            </a:r>
            <a:r>
              <a:rPr lang="nl-NL" dirty="0" err="1" smtClean="0"/>
              <a:t>devrai</a:t>
            </a:r>
            <a:r>
              <a:rPr lang="nl-NL" dirty="0" smtClean="0"/>
              <a:t>		ik zal moeten</a:t>
            </a:r>
          </a:p>
          <a:p>
            <a:pPr>
              <a:buNone/>
            </a:pPr>
            <a:r>
              <a:rPr lang="nl-NL" dirty="0" err="1" smtClean="0"/>
              <a:t>Être</a:t>
            </a:r>
            <a:r>
              <a:rPr lang="nl-NL" dirty="0" smtClean="0"/>
              <a:t>		je </a:t>
            </a:r>
            <a:r>
              <a:rPr lang="nl-NL" dirty="0" err="1" smtClean="0"/>
              <a:t>serai</a:t>
            </a:r>
            <a:r>
              <a:rPr lang="nl-NL" dirty="0" smtClean="0"/>
              <a:t>			ik zal zijn</a:t>
            </a:r>
          </a:p>
          <a:p>
            <a:pPr>
              <a:buNone/>
            </a:pPr>
            <a:r>
              <a:rPr lang="nl-NL" dirty="0" err="1" smtClean="0"/>
              <a:t>Envoyer</a:t>
            </a:r>
            <a:r>
              <a:rPr lang="nl-NL" dirty="0" smtClean="0"/>
              <a:t>		</a:t>
            </a:r>
            <a:r>
              <a:rPr lang="nl-NL" dirty="0" err="1" smtClean="0"/>
              <a:t>j’enverrai</a:t>
            </a:r>
            <a:r>
              <a:rPr lang="nl-NL" dirty="0" smtClean="0"/>
              <a:t>		ik zal sturen</a:t>
            </a:r>
          </a:p>
          <a:p>
            <a:pPr>
              <a:buNone/>
            </a:pPr>
            <a:r>
              <a:rPr lang="nl-NL" dirty="0" smtClean="0"/>
              <a:t>Faire		je </a:t>
            </a:r>
            <a:r>
              <a:rPr lang="nl-NL" dirty="0" err="1" smtClean="0"/>
              <a:t>ferai</a:t>
            </a:r>
            <a:r>
              <a:rPr lang="nl-NL" dirty="0" smtClean="0"/>
              <a:t>			ik zal doen/maken		</a:t>
            </a:r>
          </a:p>
          <a:p>
            <a:pPr>
              <a:buNone/>
            </a:pPr>
            <a:r>
              <a:rPr lang="nl-NL" dirty="0" err="1" smtClean="0"/>
              <a:t>Pouvoir</a:t>
            </a:r>
            <a:r>
              <a:rPr lang="nl-NL" dirty="0" smtClean="0"/>
              <a:t>		je </a:t>
            </a:r>
            <a:r>
              <a:rPr lang="nl-NL" dirty="0" err="1" smtClean="0"/>
              <a:t>pourrai</a:t>
            </a:r>
            <a:r>
              <a:rPr lang="nl-NL" dirty="0" smtClean="0"/>
              <a:t>		ik zal kunnen</a:t>
            </a:r>
          </a:p>
          <a:p>
            <a:pPr>
              <a:buNone/>
            </a:pPr>
            <a:r>
              <a:rPr lang="nl-NL" dirty="0" err="1" smtClean="0"/>
              <a:t>Savoir</a:t>
            </a:r>
            <a:r>
              <a:rPr lang="nl-NL" dirty="0" smtClean="0"/>
              <a:t>		je </a:t>
            </a:r>
            <a:r>
              <a:rPr lang="nl-NL" dirty="0" err="1" smtClean="0"/>
              <a:t>saurai</a:t>
            </a:r>
            <a:r>
              <a:rPr lang="nl-NL" dirty="0" smtClean="0"/>
              <a:t>		ik zal weten/kunnen</a:t>
            </a:r>
          </a:p>
          <a:p>
            <a:pPr>
              <a:buNone/>
            </a:pPr>
            <a:r>
              <a:rPr lang="nl-NL" dirty="0" err="1" smtClean="0"/>
              <a:t>Venir</a:t>
            </a:r>
            <a:r>
              <a:rPr lang="nl-NL" dirty="0" smtClean="0"/>
              <a:t>		je </a:t>
            </a:r>
            <a:r>
              <a:rPr lang="nl-NL" dirty="0" err="1" smtClean="0"/>
              <a:t>viendrai</a:t>
            </a:r>
            <a:r>
              <a:rPr lang="nl-NL" dirty="0" smtClean="0"/>
              <a:t>		ik zal komen</a:t>
            </a:r>
          </a:p>
          <a:p>
            <a:pPr>
              <a:buNone/>
            </a:pPr>
            <a:r>
              <a:rPr lang="nl-NL" dirty="0" err="1" smtClean="0"/>
              <a:t>Voir</a:t>
            </a:r>
            <a:r>
              <a:rPr lang="nl-NL" dirty="0" smtClean="0"/>
              <a:t>		je </a:t>
            </a:r>
            <a:r>
              <a:rPr lang="nl-NL" dirty="0" err="1" smtClean="0"/>
              <a:t>verrai</a:t>
            </a:r>
            <a:r>
              <a:rPr lang="nl-NL" dirty="0" smtClean="0"/>
              <a:t>		ik zal zien</a:t>
            </a:r>
          </a:p>
          <a:p>
            <a:pPr>
              <a:buNone/>
            </a:pPr>
            <a:r>
              <a:rPr lang="nl-NL" dirty="0" err="1" smtClean="0"/>
              <a:t>Vouloir</a:t>
            </a:r>
            <a:r>
              <a:rPr lang="nl-NL" dirty="0" smtClean="0"/>
              <a:t>		je </a:t>
            </a:r>
            <a:r>
              <a:rPr lang="nl-NL" dirty="0" err="1" smtClean="0"/>
              <a:t>voudrai</a:t>
            </a:r>
            <a:r>
              <a:rPr lang="nl-NL" dirty="0" smtClean="0"/>
              <a:t>		ik zal willen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362</Words>
  <Application>Microsoft Office PowerPoint</Application>
  <PresentationFormat>Diavoorstelling (4:3)</PresentationFormat>
  <Paragraphs>62</Paragraphs>
  <Slides>10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1" baseType="lpstr">
      <vt:lpstr>Office-thema</vt:lpstr>
      <vt:lpstr>Dia 1</vt:lpstr>
      <vt:lpstr>LE FUTUR</vt:lpstr>
      <vt:lpstr>Le futur</vt:lpstr>
      <vt:lpstr>Le futur proche</vt:lpstr>
      <vt:lpstr>Le futur proche</vt:lpstr>
      <vt:lpstr>Le futur simple</vt:lpstr>
      <vt:lpstr>Le futur simple</vt:lpstr>
      <vt:lpstr>Le futur simple</vt:lpstr>
      <vt:lpstr>Le futur simple</vt:lpstr>
      <vt:lpstr>Pour les VWO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LEÇONS – SEMAINE 36</dc:title>
  <dc:creator>Elisa</dc:creator>
  <cp:lastModifiedBy>Elisa</cp:lastModifiedBy>
  <cp:revision>22</cp:revision>
  <dcterms:created xsi:type="dcterms:W3CDTF">2013-07-14T10:13:11Z</dcterms:created>
  <dcterms:modified xsi:type="dcterms:W3CDTF">2013-09-18T11:42:45Z</dcterms:modified>
</cp:coreProperties>
</file>