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4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3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4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0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3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1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D0EE-6B11-904E-95D5-1D70F1577EA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08C7-1BFF-CD48-96BF-9A253891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2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puzzle.com/assignments/57b9d7937280a645327e01be/watc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2339"/>
            <a:ext cx="7772400" cy="1470025"/>
          </a:xfrm>
        </p:spPr>
        <p:txBody>
          <a:bodyPr/>
          <a:lstStyle/>
          <a:p>
            <a:r>
              <a:rPr lang="en-US" dirty="0" smtClean="0"/>
              <a:t>LE MODERNISME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24159"/>
            <a:ext cx="6400800" cy="923319"/>
          </a:xfrm>
        </p:spPr>
        <p:txBody>
          <a:bodyPr>
            <a:normAutofit/>
          </a:bodyPr>
          <a:lstStyle/>
          <a:p>
            <a:r>
              <a:rPr lang="en-US" dirty="0" smtClean="0"/>
              <a:t>1928-31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08" y="1568435"/>
            <a:ext cx="6497092" cy="36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3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modernisme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Belle </a:t>
            </a:r>
            <a:r>
              <a:rPr lang="en-US" dirty="0" smtClean="0"/>
              <a:t>Époque: </a:t>
            </a:r>
            <a:endParaRPr lang="en-US" dirty="0" smtClean="0"/>
          </a:p>
          <a:p>
            <a:r>
              <a:rPr lang="en-US" dirty="0" err="1" smtClean="0"/>
              <a:t>L’insouscience</a:t>
            </a:r>
            <a:endParaRPr lang="en-US" dirty="0" smtClean="0"/>
          </a:p>
          <a:p>
            <a:r>
              <a:rPr lang="en-US" dirty="0" smtClean="0"/>
              <a:t>Argent et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stabilité</a:t>
            </a:r>
            <a:r>
              <a:rPr lang="en-US" dirty="0" smtClean="0"/>
              <a:t> de la </a:t>
            </a:r>
            <a:r>
              <a:rPr lang="en-US" dirty="0" err="1" smtClean="0"/>
              <a:t>monnaie</a:t>
            </a:r>
            <a:endParaRPr lang="en-US" dirty="0" smtClean="0"/>
          </a:p>
          <a:p>
            <a:r>
              <a:rPr lang="en-US" dirty="0" smtClean="0"/>
              <a:t>Impression </a:t>
            </a:r>
            <a:r>
              <a:rPr lang="en-US" dirty="0" err="1" smtClean="0"/>
              <a:t>d’équilibre</a:t>
            </a:r>
            <a:r>
              <a:rPr lang="en-US" dirty="0" smtClean="0"/>
              <a:t> </a:t>
            </a:r>
            <a:r>
              <a:rPr lang="en-US" dirty="0" err="1" smtClean="0"/>
              <a:t>politique</a:t>
            </a:r>
            <a:r>
              <a:rPr lang="en-US" dirty="0" smtClean="0"/>
              <a:t> international</a:t>
            </a:r>
          </a:p>
          <a:p>
            <a:r>
              <a:rPr lang="en-US" dirty="0" smtClean="0"/>
              <a:t>Les </a:t>
            </a:r>
            <a:r>
              <a:rPr lang="en-US" dirty="0" err="1" smtClean="0"/>
              <a:t>nouvelles</a:t>
            </a:r>
            <a:r>
              <a:rPr lang="en-US" dirty="0" smtClean="0"/>
              <a:t> technologies:  la </a:t>
            </a:r>
            <a:r>
              <a:rPr lang="en-US" dirty="0" err="1" smtClean="0"/>
              <a:t>voiture</a:t>
            </a:r>
            <a:r>
              <a:rPr lang="en-US" dirty="0" smtClean="0"/>
              <a:t> plus accessible, </a:t>
            </a:r>
            <a:r>
              <a:rPr lang="en-US" dirty="0" err="1" smtClean="0"/>
              <a:t>l’avion</a:t>
            </a:r>
            <a:r>
              <a:rPr lang="en-US" dirty="0" smtClean="0"/>
              <a:t>, la propagation de </a:t>
            </a:r>
            <a:r>
              <a:rPr lang="en-US" dirty="0" err="1" smtClean="0"/>
              <a:t>l’électricité</a:t>
            </a:r>
            <a:r>
              <a:rPr lang="en-US" dirty="0" smtClean="0"/>
              <a:t>, les </a:t>
            </a:r>
            <a:r>
              <a:rPr lang="en-US" dirty="0" err="1" smtClean="0"/>
              <a:t>moyens</a:t>
            </a:r>
            <a:r>
              <a:rPr lang="en-US" dirty="0" smtClean="0"/>
              <a:t> de transport, </a:t>
            </a:r>
            <a:r>
              <a:rPr lang="en-US" dirty="0" err="1" smtClean="0"/>
              <a:t>l’expansion</a:t>
            </a:r>
            <a:r>
              <a:rPr lang="en-US" dirty="0" smtClean="0"/>
              <a:t> de la </a:t>
            </a:r>
            <a:r>
              <a:rPr lang="en-US" dirty="0" err="1" smtClean="0"/>
              <a:t>presse</a:t>
            </a:r>
            <a:r>
              <a:rPr lang="en-US" dirty="0" smtClean="0"/>
              <a:t> </a:t>
            </a:r>
            <a:r>
              <a:rPr lang="en-US" dirty="0" err="1" smtClean="0"/>
              <a:t>illustrée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45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modernisme</a:t>
            </a:r>
            <a:r>
              <a:rPr lang="en-US" dirty="0" smtClean="0"/>
              <a:t> et la </a:t>
            </a:r>
            <a:r>
              <a:rPr lang="en-US" dirty="0" err="1" smtClean="0"/>
              <a:t>littérature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L’influence</a:t>
            </a:r>
            <a:r>
              <a:rPr lang="en-US" dirty="0" smtClean="0"/>
              <a:t> de Freud.  On </a:t>
            </a:r>
            <a:r>
              <a:rPr lang="en-US" dirty="0" err="1" smtClean="0"/>
              <a:t>n’écrit</a:t>
            </a:r>
            <a:r>
              <a:rPr lang="en-US" dirty="0" smtClean="0"/>
              <a:t>  plus </a:t>
            </a:r>
            <a:r>
              <a:rPr lang="en-US" dirty="0" err="1" smtClean="0"/>
              <a:t>comme</a:t>
            </a:r>
            <a:r>
              <a:rPr lang="en-US" dirty="0" smtClean="0"/>
              <a:t> au temps du </a:t>
            </a:r>
            <a:r>
              <a:rPr lang="en-US" dirty="0" err="1" smtClean="0"/>
              <a:t>réalisme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du </a:t>
            </a:r>
            <a:r>
              <a:rPr lang="en-US" dirty="0" err="1" smtClean="0"/>
              <a:t>naturalisme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développe</a:t>
            </a:r>
            <a:r>
              <a:rPr lang="en-US" dirty="0" smtClean="0"/>
              <a:t> le MOI des </a:t>
            </a:r>
            <a:r>
              <a:rPr lang="en-US" dirty="0" err="1" smtClean="0"/>
              <a:t>personnages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grands</a:t>
            </a:r>
            <a:r>
              <a:rPr lang="en-US" dirty="0" smtClean="0"/>
              <a:t> monologues </a:t>
            </a:r>
            <a:r>
              <a:rPr lang="en-US" dirty="0" err="1" smtClean="0"/>
              <a:t>intérieurs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5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Marcel Proust</a:t>
            </a:r>
            <a:br>
              <a:rPr lang="en-US" dirty="0" smtClean="0"/>
            </a:br>
            <a:r>
              <a:rPr lang="en-US" dirty="0" smtClean="0"/>
              <a:t>1871-1922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aisée</a:t>
            </a:r>
            <a:r>
              <a:rPr lang="en-US" dirty="0" smtClean="0"/>
              <a:t>.  </a:t>
            </a:r>
            <a:r>
              <a:rPr lang="en-US" dirty="0" err="1" smtClean="0"/>
              <a:t>Asthmatique</a:t>
            </a:r>
            <a:r>
              <a:rPr lang="en-US" dirty="0" smtClean="0"/>
              <a:t>, ne </a:t>
            </a:r>
            <a:r>
              <a:rPr lang="en-US" dirty="0" err="1" smtClean="0"/>
              <a:t>peut</a:t>
            </a:r>
            <a:r>
              <a:rPr lang="en-US" dirty="0" smtClean="0"/>
              <a:t> se </a:t>
            </a:r>
            <a:r>
              <a:rPr lang="en-US" dirty="0" err="1" smtClean="0"/>
              <a:t>joindre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l’armée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Dès</a:t>
            </a:r>
            <a:r>
              <a:rPr lang="en-US" dirty="0" smtClean="0"/>
              <a:t> son plus </a:t>
            </a:r>
            <a:r>
              <a:rPr lang="en-US" dirty="0" err="1" smtClean="0"/>
              <a:t>jeune</a:t>
            </a:r>
            <a:r>
              <a:rPr lang="en-US" dirty="0" smtClean="0"/>
              <a:t> </a:t>
            </a:r>
            <a:r>
              <a:rPr lang="en-US" dirty="0" err="1" smtClean="0"/>
              <a:t>âge</a:t>
            </a:r>
            <a:r>
              <a:rPr lang="en-US" dirty="0" smtClean="0"/>
              <a:t>, se fait </a:t>
            </a:r>
            <a:r>
              <a:rPr lang="en-US" dirty="0" err="1" smtClean="0"/>
              <a:t>écrivain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Pratique</a:t>
            </a:r>
            <a:r>
              <a:rPr lang="en-US" dirty="0" smtClean="0"/>
              <a:t> son style en </a:t>
            </a:r>
            <a:r>
              <a:rPr lang="en-US" dirty="0" err="1" smtClean="0"/>
              <a:t>faisant</a:t>
            </a:r>
            <a:r>
              <a:rPr lang="en-US" dirty="0" smtClean="0"/>
              <a:t> des </a:t>
            </a:r>
            <a:r>
              <a:rPr lang="en-US" dirty="0" err="1" smtClean="0"/>
              <a:t>traductions</a:t>
            </a:r>
            <a:r>
              <a:rPr lang="en-US" dirty="0" smtClean="0"/>
              <a:t>, </a:t>
            </a:r>
            <a:r>
              <a:rPr lang="en-US" dirty="0" err="1" smtClean="0"/>
              <a:t>notamment</a:t>
            </a:r>
            <a:r>
              <a:rPr lang="en-US" dirty="0" smtClean="0"/>
              <a:t> de Ruskin (un </a:t>
            </a:r>
            <a:r>
              <a:rPr lang="en-US" dirty="0" err="1" smtClean="0"/>
              <a:t>écrivain</a:t>
            </a:r>
            <a:r>
              <a:rPr lang="en-US" dirty="0" smtClean="0"/>
              <a:t> </a:t>
            </a:r>
            <a:r>
              <a:rPr lang="en-US" dirty="0" err="1" smtClean="0"/>
              <a:t>anglais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décrit</a:t>
            </a:r>
            <a:r>
              <a:rPr lang="en-US" dirty="0" smtClean="0"/>
              <a:t> son milieu, bourgeois</a:t>
            </a:r>
          </a:p>
          <a:p>
            <a:r>
              <a:rPr lang="en-US" dirty="0" err="1" smtClean="0"/>
              <a:t>Homosexuel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entretient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relation avec son major-</a:t>
            </a:r>
            <a:r>
              <a:rPr lang="en-US" dirty="0" err="1" smtClean="0"/>
              <a:t>d’homme</a:t>
            </a:r>
            <a:r>
              <a:rPr lang="en-US" dirty="0" smtClean="0"/>
              <a:t> </a:t>
            </a:r>
            <a:r>
              <a:rPr lang="en-US" dirty="0" err="1" smtClean="0"/>
              <a:t>Agostinelli</a:t>
            </a:r>
            <a:r>
              <a:rPr lang="en-US" dirty="0" smtClean="0"/>
              <a:t> (</a:t>
            </a:r>
            <a:r>
              <a:rPr lang="en-US" dirty="0" err="1" smtClean="0"/>
              <a:t>marié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3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</a:t>
            </a:r>
            <a:r>
              <a:rPr lang="en-US" dirty="0" err="1" smtClean="0"/>
              <a:t>proustien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5412804"/>
          </a:xfrm>
        </p:spPr>
        <p:txBody>
          <a:bodyPr>
            <a:normAutofit/>
          </a:bodyPr>
          <a:lstStyle/>
          <a:p>
            <a:r>
              <a:rPr lang="en-US" dirty="0" smtClean="0"/>
              <a:t>A de </a:t>
            </a:r>
            <a:r>
              <a:rPr lang="en-US" dirty="0" err="1" smtClean="0"/>
              <a:t>nombreux</a:t>
            </a:r>
            <a:r>
              <a:rPr lang="en-US" dirty="0" smtClean="0"/>
              <a:t> ‘fans’:  on </a:t>
            </a:r>
            <a:r>
              <a:rPr lang="en-US" dirty="0" err="1" smtClean="0"/>
              <a:t>apprend</a:t>
            </a:r>
            <a:r>
              <a:rPr lang="en-US" dirty="0" smtClean="0"/>
              <a:t> le </a:t>
            </a:r>
            <a:r>
              <a:rPr lang="en-US" dirty="0" err="1" smtClean="0"/>
              <a:t>français</a:t>
            </a:r>
            <a:r>
              <a:rPr lang="en-US" dirty="0" smtClean="0"/>
              <a:t> </a:t>
            </a:r>
            <a:r>
              <a:rPr lang="en-US" dirty="0" err="1" smtClean="0"/>
              <a:t>juste</a:t>
            </a:r>
            <a:r>
              <a:rPr lang="en-US" dirty="0" smtClean="0"/>
              <a:t> pour le lire!  </a:t>
            </a:r>
            <a:r>
              <a:rPr lang="en-US" dirty="0" err="1" smtClean="0"/>
              <a:t>D’autres</a:t>
            </a:r>
            <a:r>
              <a:rPr lang="en-US" dirty="0" smtClean="0"/>
              <a:t> se </a:t>
            </a:r>
            <a:r>
              <a:rPr lang="en-US" dirty="0" err="1" smtClean="0"/>
              <a:t>rencontrent</a:t>
            </a:r>
            <a:r>
              <a:rPr lang="en-US" dirty="0" smtClean="0"/>
              <a:t> pour lire Proust </a:t>
            </a:r>
            <a:r>
              <a:rPr lang="en-US" dirty="0" err="1" smtClean="0"/>
              <a:t>à</a:t>
            </a:r>
            <a:r>
              <a:rPr lang="en-US" dirty="0" smtClean="0"/>
              <a:t> haute </a:t>
            </a:r>
            <a:r>
              <a:rPr lang="en-US" dirty="0" err="1" smtClean="0"/>
              <a:t>voix</a:t>
            </a:r>
            <a:r>
              <a:rPr lang="en-US" dirty="0" smtClean="0"/>
              <a:t> pour </a:t>
            </a:r>
            <a:r>
              <a:rPr lang="en-US" dirty="0" err="1" smtClean="0"/>
              <a:t>écouter</a:t>
            </a:r>
            <a:r>
              <a:rPr lang="en-US" dirty="0" smtClean="0"/>
              <a:t> la </a:t>
            </a:r>
            <a:r>
              <a:rPr lang="en-US" dirty="0" err="1" smtClean="0"/>
              <a:t>mélodie</a:t>
            </a:r>
            <a:r>
              <a:rPr lang="en-US" dirty="0" smtClean="0"/>
              <a:t> des mots </a:t>
            </a:r>
            <a:r>
              <a:rPr lang="en-US" dirty="0" err="1" smtClean="0"/>
              <a:t>choisis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phrase.</a:t>
            </a:r>
          </a:p>
          <a:p>
            <a:r>
              <a:rPr lang="en-US" dirty="0" smtClean="0"/>
              <a:t>Tiers de </a:t>
            </a:r>
            <a:r>
              <a:rPr lang="en-US" dirty="0" err="1" smtClean="0"/>
              <a:t>ses</a:t>
            </a:r>
            <a:r>
              <a:rPr lang="en-US" dirty="0" smtClean="0"/>
              <a:t> phrases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longues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des mots simples. 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agencement</a:t>
            </a:r>
            <a:r>
              <a:rPr lang="en-US" dirty="0" smtClean="0"/>
              <a:t> qui fait la phrase </a:t>
            </a:r>
            <a:r>
              <a:rPr lang="en-US" dirty="0" err="1" smtClean="0"/>
              <a:t>compliquée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Tiers des phrases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courtes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donne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réfléchir</a:t>
            </a:r>
            <a:r>
              <a:rPr lang="en-US" dirty="0" smtClean="0"/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5416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Bouleversement de </a:t>
            </a:r>
            <a:r>
              <a:rPr lang="en-US" dirty="0" err="1" smtClean="0"/>
              <a:t>toute</a:t>
            </a:r>
            <a:r>
              <a:rPr lang="en-US" dirty="0" smtClean="0"/>
              <a:t> ma </a:t>
            </a:r>
            <a:r>
              <a:rPr lang="en-US" dirty="0" err="1" smtClean="0"/>
              <a:t>personne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(‘</a:t>
            </a:r>
            <a:r>
              <a:rPr lang="en-US" dirty="0" err="1" smtClean="0"/>
              <a:t>drastische</a:t>
            </a:r>
            <a:r>
              <a:rPr lang="en-US" dirty="0" smtClean="0"/>
              <a:t> </a:t>
            </a:r>
            <a:r>
              <a:rPr lang="en-US" dirty="0" err="1" smtClean="0"/>
              <a:t>verandering</a:t>
            </a:r>
            <a:r>
              <a:rPr lang="en-US" dirty="0" smtClean="0"/>
              <a:t> van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persoonlijkheid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où</a:t>
            </a:r>
            <a:r>
              <a:rPr lang="en-US" dirty="0" smtClean="0"/>
              <a:t> la vie </a:t>
            </a:r>
            <a:r>
              <a:rPr lang="en-US" dirty="0" err="1" smtClean="0"/>
              <a:t>emmure</a:t>
            </a:r>
            <a:r>
              <a:rPr lang="en-US" dirty="0" smtClean="0"/>
              <a:t>, </a:t>
            </a:r>
            <a:r>
              <a:rPr lang="en-US" dirty="0" err="1" smtClean="0"/>
              <a:t>l’intelligence</a:t>
            </a:r>
            <a:r>
              <a:rPr lang="en-US" dirty="0" smtClean="0"/>
              <a:t> </a:t>
            </a:r>
            <a:r>
              <a:rPr lang="en-US" dirty="0" err="1" smtClean="0"/>
              <a:t>perce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issue.</a:t>
            </a:r>
          </a:p>
          <a:p>
            <a:pPr marL="0" indent="0">
              <a:buNone/>
            </a:pPr>
            <a:r>
              <a:rPr lang="en-US" dirty="0" smtClean="0"/>
              <a:t>    (</a:t>
            </a:r>
            <a:r>
              <a:rPr lang="en-US" dirty="0" err="1" smtClean="0"/>
              <a:t>daar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 je door het </a:t>
            </a:r>
            <a:r>
              <a:rPr lang="en-US" dirty="0" err="1" smtClean="0"/>
              <a:t>leven</a:t>
            </a:r>
            <a:r>
              <a:rPr lang="en-US" dirty="0" smtClean="0"/>
              <a:t> </a:t>
            </a:r>
            <a:r>
              <a:rPr lang="en-US" dirty="0" err="1" smtClean="0"/>
              <a:t>opslot</a:t>
            </a:r>
            <a:r>
              <a:rPr lang="en-US" dirty="0" smtClean="0"/>
              <a:t> bent, het   	</a:t>
            </a:r>
            <a:r>
              <a:rPr lang="en-US" dirty="0" err="1" smtClean="0"/>
              <a:t>verstand</a:t>
            </a:r>
            <a:r>
              <a:rPr lang="en-US" dirty="0" smtClean="0"/>
              <a:t> </a:t>
            </a:r>
            <a:r>
              <a:rPr lang="en-US" dirty="0" err="1" smtClean="0"/>
              <a:t>opent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uitgang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Phrases </a:t>
            </a:r>
            <a:r>
              <a:rPr lang="en-US" dirty="0" err="1" smtClean="0"/>
              <a:t>proustienne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6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Recherche</a:t>
            </a:r>
            <a:r>
              <a:rPr lang="en-US" dirty="0" smtClean="0"/>
              <a:t> du Temps </a:t>
            </a:r>
            <a:r>
              <a:rPr lang="en-US" dirty="0" err="1" smtClean="0"/>
              <a:t>perdu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 </a:t>
            </a:r>
            <a:r>
              <a:rPr lang="en-US" dirty="0" err="1" smtClean="0"/>
              <a:t>côté</a:t>
            </a:r>
            <a:r>
              <a:rPr lang="en-US" dirty="0" smtClean="0"/>
              <a:t> de chez Swann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3696"/>
            <a:ext cx="9144000" cy="4452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7 </a:t>
            </a:r>
            <a:r>
              <a:rPr lang="en-US" dirty="0" err="1" smtClean="0"/>
              <a:t>livres</a:t>
            </a:r>
            <a:r>
              <a:rPr lang="en-US" dirty="0" smtClean="0"/>
              <a:t>, Du </a:t>
            </a:r>
            <a:r>
              <a:rPr lang="en-US" dirty="0" err="1" smtClean="0"/>
              <a:t>Côté</a:t>
            </a:r>
            <a:r>
              <a:rPr lang="en-US" dirty="0" smtClean="0"/>
              <a:t> de chez Swann </a:t>
            </a:r>
            <a:r>
              <a:rPr lang="en-US" dirty="0" err="1" smtClean="0"/>
              <a:t>est</a:t>
            </a:r>
            <a:r>
              <a:rPr lang="en-US" dirty="0" smtClean="0"/>
              <a:t> le 1er.</a:t>
            </a:r>
          </a:p>
          <a:p>
            <a:pPr marL="0" indent="0">
              <a:buNone/>
            </a:pP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l’amour</a:t>
            </a:r>
            <a:r>
              <a:rPr lang="en-US" dirty="0" smtClean="0"/>
              <a:t> et </a:t>
            </a:r>
            <a:r>
              <a:rPr lang="en-US" dirty="0" err="1" smtClean="0"/>
              <a:t>l’apprentissage</a:t>
            </a:r>
            <a:r>
              <a:rPr lang="en-US" dirty="0" smtClean="0"/>
              <a:t> de la vie </a:t>
            </a:r>
          </a:p>
          <a:p>
            <a:pPr marL="0" indent="0">
              <a:buNone/>
            </a:pPr>
            <a:r>
              <a:rPr lang="en-US" dirty="0" smtClean="0"/>
              <a:t>Proust </a:t>
            </a:r>
            <a:r>
              <a:rPr lang="en-US" dirty="0" err="1" smtClean="0"/>
              <a:t>veut</a:t>
            </a:r>
            <a:r>
              <a:rPr lang="en-US" dirty="0" smtClean="0"/>
              <a:t> </a:t>
            </a:r>
            <a:r>
              <a:rPr lang="en-US" dirty="0" err="1" smtClean="0"/>
              <a:t>retrouver</a:t>
            </a:r>
            <a:r>
              <a:rPr lang="en-US" dirty="0" smtClean="0"/>
              <a:t> le temps </a:t>
            </a:r>
            <a:r>
              <a:rPr lang="en-US" dirty="0" err="1" smtClean="0"/>
              <a:t>perdu</a:t>
            </a:r>
            <a:r>
              <a:rPr lang="en-US" dirty="0" smtClean="0"/>
              <a:t> (temps et lieu)</a:t>
            </a:r>
          </a:p>
          <a:p>
            <a:pPr marL="0" indent="0">
              <a:buNone/>
            </a:pPr>
            <a:r>
              <a:rPr lang="en-US" dirty="0" smtClean="0"/>
              <a:t>3 </a:t>
            </a:r>
            <a:r>
              <a:rPr lang="en-US" dirty="0" err="1" smtClean="0"/>
              <a:t>sortes</a:t>
            </a:r>
            <a:r>
              <a:rPr lang="en-US" dirty="0" smtClean="0"/>
              <a:t> de souvenirs:</a:t>
            </a:r>
          </a:p>
          <a:p>
            <a:pPr marL="0" indent="0">
              <a:buNone/>
            </a:pPr>
            <a:r>
              <a:rPr lang="en-US" dirty="0" smtClean="0"/>
              <a:t>Souvenirs </a:t>
            </a:r>
            <a:r>
              <a:rPr lang="en-US" dirty="0" err="1" smtClean="0"/>
              <a:t>volontaires</a:t>
            </a:r>
            <a:r>
              <a:rPr lang="en-US" dirty="0" smtClean="0"/>
              <a:t>, </a:t>
            </a:r>
            <a:r>
              <a:rPr lang="en-US" dirty="0" err="1" smtClean="0"/>
              <a:t>involontaires</a:t>
            </a:r>
            <a:r>
              <a:rPr lang="en-US" dirty="0" smtClean="0"/>
              <a:t> et </a:t>
            </a:r>
            <a:r>
              <a:rPr lang="en-US" dirty="0" err="1" smtClean="0"/>
              <a:t>traumatismes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Souvenirs </a:t>
            </a:r>
            <a:r>
              <a:rPr lang="en-US" dirty="0" err="1" smtClean="0"/>
              <a:t>involontaires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les plus </a:t>
            </a:r>
            <a:r>
              <a:rPr lang="en-US" dirty="0" err="1" smtClean="0"/>
              <a:t>élémentaires</a:t>
            </a:r>
            <a:r>
              <a:rPr lang="en-US" dirty="0" smtClean="0"/>
              <a:t> car </a:t>
            </a:r>
            <a:r>
              <a:rPr lang="en-US" dirty="0" err="1" smtClean="0"/>
              <a:t>provoqués</a:t>
            </a:r>
            <a:r>
              <a:rPr lang="en-US" dirty="0" smtClean="0"/>
              <a:t> par </a:t>
            </a:r>
            <a:r>
              <a:rPr lang="en-US" dirty="0" err="1" smtClean="0"/>
              <a:t>une</a:t>
            </a:r>
            <a:r>
              <a:rPr lang="en-US" dirty="0" smtClean="0"/>
              <a:t> sensation (</a:t>
            </a:r>
            <a:r>
              <a:rPr lang="en-US" dirty="0" err="1" smtClean="0"/>
              <a:t>théorie</a:t>
            </a:r>
            <a:r>
              <a:rPr lang="en-US" dirty="0" smtClean="0"/>
              <a:t> </a:t>
            </a:r>
            <a:r>
              <a:rPr lang="en-US" dirty="0" err="1" smtClean="0"/>
              <a:t>freudienne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madeleine</a:t>
            </a:r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1447800"/>
            <a:ext cx="4445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313</Words>
  <Application>Microsoft Office PowerPoint</Application>
  <PresentationFormat>Diavoorstelling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LE MODERNISME</vt:lpstr>
      <vt:lpstr>Le modernisme</vt:lpstr>
      <vt:lpstr>Le modernisme et la littérature</vt:lpstr>
      <vt:lpstr>Marcel Proust 1871-1922</vt:lpstr>
      <vt:lpstr>Style proustien</vt:lpstr>
      <vt:lpstr>Phrases proustienne</vt:lpstr>
      <vt:lpstr>À la Recherche du Temps perdu Du côté de chez Swann</vt:lpstr>
      <vt:lpstr>La madeleine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MODERNISME</dc:title>
  <dc:creator>Elisa Vena</dc:creator>
  <cp:lastModifiedBy>VEA</cp:lastModifiedBy>
  <cp:revision>3</cp:revision>
  <dcterms:created xsi:type="dcterms:W3CDTF">2016-01-11T15:00:16Z</dcterms:created>
  <dcterms:modified xsi:type="dcterms:W3CDTF">2017-03-06T12:28:54Z</dcterms:modified>
</cp:coreProperties>
</file>