
<file path=[Content_Types].xml><?xml version="1.0" encoding="utf-8"?>
<Types xmlns="http://schemas.openxmlformats.org/package/2006/content-types">
  <Default Extension="jfif" ContentType="image/jpeg"/>
  <Default Extension="png" ContentType="image/pn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 lvl="0">
      <a:defRPr lang="ar-SA"/>
    </a:defPPr>
    <a:lvl1pPr marL="0" lv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0651C3A-4460-11DB-9652-00E08161165F}">
  <a:tblStyle styleId="{BDBED569-4797-4DF1-A0F4-6AAB3CD982D8}" styleName="סגנון בהיר 3 - הדגשה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90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  <a:endParaRPr lang="ar-SA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  <a:endParaRPr lang="ar-SA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0CBDB-7DB0-4F25-A8F4-1C884FA79E04}" type="datetimeFigureOut">
              <a:rPr lang="ar-SA" smtClean="0"/>
              <a:t>27/12/1443</a:t>
            </a:fld>
            <a:endParaRPr lang="ar-SA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C386C-C139-4957-BAB4-1D3C81430CC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537355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ar-SA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ar-SA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0CBDB-7DB0-4F25-A8F4-1C884FA79E04}" type="datetimeFigureOut">
              <a:rPr lang="ar-SA" smtClean="0"/>
              <a:t>27/12/1443</a:t>
            </a:fld>
            <a:endParaRPr lang="ar-SA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C386C-C139-4957-BAB4-1D3C81430CC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34615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  <a:endParaRPr lang="ar-SA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ar-SA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0CBDB-7DB0-4F25-A8F4-1C884FA79E04}" type="datetimeFigureOut">
              <a:rPr lang="ar-SA" smtClean="0"/>
              <a:t>27/12/1443</a:t>
            </a:fld>
            <a:endParaRPr lang="ar-SA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C386C-C139-4957-BAB4-1D3C81430CC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56228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ar-SA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ar-SA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0CBDB-7DB0-4F25-A8F4-1C884FA79E04}" type="datetimeFigureOut">
              <a:rPr lang="ar-SA" smtClean="0"/>
              <a:t>27/12/1443</a:t>
            </a:fld>
            <a:endParaRPr lang="ar-SA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C386C-C139-4957-BAB4-1D3C81430CC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54010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  <a:endParaRPr lang="ar-SA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0CBDB-7DB0-4F25-A8F4-1C884FA79E04}" type="datetimeFigureOut">
              <a:rPr lang="ar-SA" smtClean="0"/>
              <a:t>27/12/1443</a:t>
            </a:fld>
            <a:endParaRPr lang="ar-SA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C386C-C139-4957-BAB4-1D3C81430CC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4819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ar-SA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ar-SA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ar-SA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0CBDB-7DB0-4F25-A8F4-1C884FA79E04}" type="datetimeFigureOut">
              <a:rPr lang="ar-SA" smtClean="0"/>
              <a:t>27/12/1443</a:t>
            </a:fld>
            <a:endParaRPr lang="ar-SA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C386C-C139-4957-BAB4-1D3C81430CC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2447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ar-SA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ar-SA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ar-SA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0CBDB-7DB0-4F25-A8F4-1C884FA79E04}" type="datetimeFigureOut">
              <a:rPr lang="ar-SA" smtClean="0"/>
              <a:t>27/12/1443</a:t>
            </a:fld>
            <a:endParaRPr lang="ar-SA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C386C-C139-4957-BAB4-1D3C81430CC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632195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ar-SA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0CBDB-7DB0-4F25-A8F4-1C884FA79E04}" type="datetimeFigureOut">
              <a:rPr lang="ar-SA" smtClean="0"/>
              <a:t>27/12/1443</a:t>
            </a:fld>
            <a:endParaRPr lang="ar-SA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C386C-C139-4957-BAB4-1D3C81430CC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786898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0CBDB-7DB0-4F25-A8F4-1C884FA79E04}" type="datetimeFigureOut">
              <a:rPr lang="ar-SA" smtClean="0"/>
              <a:t>27/12/1443</a:t>
            </a:fld>
            <a:endParaRPr lang="ar-SA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C386C-C139-4957-BAB4-1D3C81430CC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71608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  <a:endParaRPr lang="ar-SA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ar-SA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0CBDB-7DB0-4F25-A8F4-1C884FA79E04}" type="datetimeFigureOut">
              <a:rPr lang="ar-SA" smtClean="0"/>
              <a:t>27/12/1443</a:t>
            </a:fld>
            <a:endParaRPr lang="ar-SA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C386C-C139-4957-BAB4-1D3C81430CC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67556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  <a:endParaRPr lang="ar-SA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0CBDB-7DB0-4F25-A8F4-1C884FA79E04}" type="datetimeFigureOut">
              <a:rPr lang="ar-SA" smtClean="0"/>
              <a:t>27/12/1443</a:t>
            </a:fld>
            <a:endParaRPr lang="ar-SA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C386C-C139-4957-BAB4-1D3C81430CC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02516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  <a:endParaRPr lang="ar-SA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ar-SA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20CBDB-7DB0-4F25-A8F4-1C884FA79E04}" type="datetimeFigureOut">
              <a:rPr lang="ar-SA" smtClean="0"/>
              <a:t>27/12/1443</a:t>
            </a:fld>
            <a:endParaRPr lang="ar-SA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6C386C-C139-4957-BAB4-1D3C81430CC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08342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fif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gif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gif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inglink.com/scene/1502230438096142337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"/>
            <a:ext cx="12192000" cy="6858001"/>
          </a:xfrm>
          <a:prstGeom prst="rect">
            <a:avLst/>
          </a:prstGeom>
        </p:spPr>
      </p:pic>
      <p:pic>
        <p:nvPicPr>
          <p:cNvPr id="3" name="תמונה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3733" y="5177886"/>
            <a:ext cx="3078050" cy="1680114"/>
          </a:xfrm>
          <a:prstGeom prst="rect">
            <a:avLst/>
          </a:prstGeom>
        </p:spPr>
      </p:pic>
      <p:pic>
        <p:nvPicPr>
          <p:cNvPr id="4" name="תמונה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85588" y="3428999"/>
            <a:ext cx="2484754" cy="2484754"/>
          </a:xfrm>
          <a:prstGeom prst="rect">
            <a:avLst/>
          </a:prstGeom>
        </p:spPr>
      </p:pic>
      <p:sp>
        <p:nvSpPr>
          <p:cNvPr id="5" name="מלבן מעוגל 4"/>
          <p:cNvSpPr/>
          <p:nvPr/>
        </p:nvSpPr>
        <p:spPr>
          <a:xfrm>
            <a:off x="3770595" y="2363130"/>
            <a:ext cx="5257800" cy="1295400"/>
          </a:xfrm>
          <a:prstGeom prst="round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</a:rPr>
              <a:t>השועל  והחסידה</a:t>
            </a:r>
            <a:endParaRPr lang="ar-SA" sz="4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sp>
        <p:nvSpPr>
          <p:cNvPr id="6" name="מלבן מעוגל 5"/>
          <p:cNvSpPr/>
          <p:nvPr/>
        </p:nvSpPr>
        <p:spPr>
          <a:xfrm>
            <a:off x="3876174" y="5108756"/>
            <a:ext cx="5257800" cy="1295400"/>
          </a:xfrm>
          <a:prstGeom prst="round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</a:rPr>
              <a:t>משל  ונמשל</a:t>
            </a:r>
            <a:endParaRPr lang="ar-SA" sz="4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pic>
        <p:nvPicPr>
          <p:cNvPr id="8" name="תמונה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340" y="430745"/>
            <a:ext cx="2063587" cy="187121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9" name="מלבן 8"/>
          <p:cNvSpPr/>
          <p:nvPr/>
        </p:nvSpPr>
        <p:spPr>
          <a:xfrm>
            <a:off x="0" y="6124267"/>
            <a:ext cx="323518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e-IL" sz="28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הכינה  ניבין  מסארוה</a:t>
            </a:r>
          </a:p>
        </p:txBody>
      </p:sp>
      <p:sp>
        <p:nvSpPr>
          <p:cNvPr id="10" name="מלבן מעוגל 9"/>
          <p:cNvSpPr/>
          <p:nvPr/>
        </p:nvSpPr>
        <p:spPr>
          <a:xfrm>
            <a:off x="3645091" y="3514151"/>
            <a:ext cx="5719966" cy="1295400"/>
          </a:xfrm>
          <a:prstGeom prst="round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</a:rPr>
              <a:t>כתות ה</a:t>
            </a:r>
          </a:p>
          <a:p>
            <a:pPr algn="ctr"/>
            <a:r>
              <a:rPr lang="he-IL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</a:rPr>
              <a:t>הספר עברית מחייכת</a:t>
            </a:r>
            <a:endParaRPr lang="ar-SA" sz="4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2235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indefinite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1.45833E-6 -4.07407E-6 L 1.12578 -0.11504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289" y="-576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repeatCount="indefinite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0.05468 -0.01829 L -1.28489 0.06134 " pathEditMode="relative" rAng="0" ptsTypes="AA">
                                      <p:cBhvr>
                                        <p:cTn id="8" dur="18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510" y="39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450" y="-400050"/>
            <a:ext cx="12763500" cy="7258050"/>
          </a:xfrm>
          <a:prstGeom prst="rect">
            <a:avLst/>
          </a:prstGeom>
        </p:spPr>
      </p:pic>
      <p:pic>
        <p:nvPicPr>
          <p:cNvPr id="3" name="תמונה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76400" y="4324350"/>
            <a:ext cx="2381250" cy="2381250"/>
          </a:xfrm>
          <a:prstGeom prst="rect">
            <a:avLst/>
          </a:prstGeom>
        </p:spPr>
      </p:pic>
      <p:pic>
        <p:nvPicPr>
          <p:cNvPr id="4" name="תמונה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6153150"/>
            <a:ext cx="2761471" cy="1104900"/>
          </a:xfrm>
          <a:prstGeom prst="rect">
            <a:avLst/>
          </a:prstGeom>
        </p:spPr>
      </p:pic>
      <p:sp>
        <p:nvSpPr>
          <p:cNvPr id="5" name="כוכב עם 6 פינות 4"/>
          <p:cNvSpPr/>
          <p:nvPr/>
        </p:nvSpPr>
        <p:spPr>
          <a:xfrm>
            <a:off x="7600950" y="-38100"/>
            <a:ext cx="4591050" cy="4210050"/>
          </a:xfrm>
          <a:prstGeom prst="star6">
            <a:avLst/>
          </a:prstGeom>
          <a:solidFill>
            <a:srgbClr val="FF0000">
              <a:alpha val="39000"/>
            </a:srgb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he-IL" sz="3200" b="1" dirty="0">
                <a:latin typeface="David" panose="020E0502060401010101" pitchFamily="34" charset="-79"/>
                <a:cs typeface="David" panose="020E0502060401010101" pitchFamily="34" charset="-79"/>
              </a:rPr>
              <a:t>סיפור  משל  הוא  סיפור  המסופר  על  ידי  בעלי  חיים  בלשון  בני  האדם</a:t>
            </a:r>
            <a:endParaRPr lang="ar-SA" sz="3200" b="1" dirty="0">
              <a:latin typeface="David" panose="020E0502060401010101" pitchFamily="34" charset="-79"/>
            </a:endParaRPr>
          </a:p>
        </p:txBody>
      </p:sp>
      <p:sp>
        <p:nvSpPr>
          <p:cNvPr id="6" name="כוכב עם 6 פינות 5"/>
          <p:cNvSpPr/>
          <p:nvPr/>
        </p:nvSpPr>
        <p:spPr>
          <a:xfrm>
            <a:off x="1085850" y="114300"/>
            <a:ext cx="4591050" cy="4210050"/>
          </a:xfrm>
          <a:prstGeom prst="star6">
            <a:avLst/>
          </a:prstGeom>
          <a:solidFill>
            <a:srgbClr val="FFFF00">
              <a:alpha val="39000"/>
            </a:srgb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he-IL" sz="3200" b="1" dirty="0">
                <a:latin typeface="David" panose="020E0502060401010101" pitchFamily="34" charset="-79"/>
                <a:cs typeface="David" panose="020E0502060401010101" pitchFamily="34" charset="-79"/>
              </a:rPr>
              <a:t>הנמשל  הוא  מה  למדנו  מהמשל, חוכמת  חיים, לקח, מוסר  השכל, מסר  חינוכי  וערכי</a:t>
            </a:r>
            <a:endParaRPr lang="ar-SA" sz="3200" b="1" dirty="0">
              <a:latin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776935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0.06406 -0.01389 L -1.22734 -0.02222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164" y="-41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repeatCount="indefinite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.04687 0.03611 L 1.18672 0.05648 " pathEditMode="relative" rAng="0" ptsTypes="AA">
                                      <p:cBhvr>
                                        <p:cTn id="8" dur="2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992" y="1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65858" y="207545"/>
            <a:ext cx="43053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3200" dirty="0">
                <a:solidFill>
                  <a:srgbClr val="FF000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שאלות  הבנת  הנקרא</a:t>
            </a:r>
            <a:endParaRPr lang="ar-SA" sz="3200" dirty="0">
              <a:solidFill>
                <a:srgbClr val="FF0000"/>
              </a:solidFill>
              <a:latin typeface="David" panose="020E0502060401010101" pitchFamily="34" charset="-79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116680" y="1038654"/>
            <a:ext cx="4940969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1-מתי  נפגשו  השועל  והחסידה?</a:t>
            </a:r>
            <a:endParaRPr lang="ar-SA" sz="3200" dirty="0">
              <a:latin typeface="David" panose="020E0502060401010101" pitchFamily="34" charset="-79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507455" y="2275735"/>
            <a:ext cx="656523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2-איזה  ארוחה  הכין  השועל  לחסידה?</a:t>
            </a:r>
            <a:endParaRPr lang="ar-SA" sz="3200" dirty="0">
              <a:latin typeface="David" panose="020E0502060401010101" pitchFamily="34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71148" y="3454620"/>
            <a:ext cx="629652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3-לאיזה  כלי מזג  השועל  את  הדייסה?</a:t>
            </a:r>
            <a:endParaRPr lang="ar-SA" sz="3200" dirty="0">
              <a:latin typeface="David" panose="020E0502060401010101" pitchFamily="34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334628" y="4896637"/>
            <a:ext cx="5723021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4-למה  לא  הצליחה  החסידה לאכול?</a:t>
            </a:r>
            <a:endParaRPr lang="ar-SA" sz="3200" dirty="0">
              <a:latin typeface="David" panose="020E0502060401010101" pitchFamily="34" charset="-79"/>
            </a:endParaRPr>
          </a:p>
        </p:txBody>
      </p:sp>
      <p:grpSp>
        <p:nvGrpSpPr>
          <p:cNvPr id="10" name="קבוצה 9"/>
          <p:cNvGrpSpPr/>
          <p:nvPr/>
        </p:nvGrpSpPr>
        <p:grpSpPr>
          <a:xfrm>
            <a:off x="5930567" y="1676439"/>
            <a:ext cx="6142120" cy="375057"/>
            <a:chOff x="5883442" y="1688051"/>
            <a:chExt cx="6142120" cy="375057"/>
          </a:xfrm>
        </p:grpSpPr>
        <p:cxnSp>
          <p:nvCxnSpPr>
            <p:cNvPr id="8" name="מחבר ישר 7"/>
            <p:cNvCxnSpPr/>
            <p:nvPr/>
          </p:nvCxnSpPr>
          <p:spPr>
            <a:xfrm flipH="1">
              <a:off x="5893467" y="2039045"/>
              <a:ext cx="6132095" cy="2406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מחבר ישר 8"/>
            <p:cNvCxnSpPr/>
            <p:nvPr/>
          </p:nvCxnSpPr>
          <p:spPr>
            <a:xfrm flipH="1">
              <a:off x="5883442" y="1688051"/>
              <a:ext cx="6132095" cy="2406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קבוצה 10"/>
          <p:cNvGrpSpPr/>
          <p:nvPr/>
        </p:nvGrpSpPr>
        <p:grpSpPr>
          <a:xfrm>
            <a:off x="5930567" y="2777840"/>
            <a:ext cx="6142120" cy="375057"/>
            <a:chOff x="5883442" y="1688051"/>
            <a:chExt cx="6142120" cy="375057"/>
          </a:xfrm>
        </p:grpSpPr>
        <p:cxnSp>
          <p:nvCxnSpPr>
            <p:cNvPr id="12" name="מחבר ישר 11"/>
            <p:cNvCxnSpPr/>
            <p:nvPr/>
          </p:nvCxnSpPr>
          <p:spPr>
            <a:xfrm flipH="1">
              <a:off x="5893467" y="2039045"/>
              <a:ext cx="6132095" cy="2406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מחבר ישר 12"/>
            <p:cNvCxnSpPr/>
            <p:nvPr/>
          </p:nvCxnSpPr>
          <p:spPr>
            <a:xfrm flipH="1">
              <a:off x="5883442" y="1688051"/>
              <a:ext cx="6132095" cy="2406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קבוצה 13"/>
          <p:cNvGrpSpPr/>
          <p:nvPr/>
        </p:nvGrpSpPr>
        <p:grpSpPr>
          <a:xfrm>
            <a:off x="5719011" y="4364458"/>
            <a:ext cx="6142120" cy="375057"/>
            <a:chOff x="5883442" y="1688051"/>
            <a:chExt cx="6142120" cy="375057"/>
          </a:xfrm>
        </p:grpSpPr>
        <p:cxnSp>
          <p:nvCxnSpPr>
            <p:cNvPr id="15" name="מחבר ישר 14"/>
            <p:cNvCxnSpPr/>
            <p:nvPr/>
          </p:nvCxnSpPr>
          <p:spPr>
            <a:xfrm flipH="1">
              <a:off x="5893467" y="2039045"/>
              <a:ext cx="6132095" cy="2406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מחבר ישר 15"/>
            <p:cNvCxnSpPr/>
            <p:nvPr/>
          </p:nvCxnSpPr>
          <p:spPr>
            <a:xfrm flipH="1">
              <a:off x="5883442" y="1688051"/>
              <a:ext cx="6132095" cy="2406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קבוצה 16"/>
          <p:cNvGrpSpPr/>
          <p:nvPr/>
        </p:nvGrpSpPr>
        <p:grpSpPr>
          <a:xfrm>
            <a:off x="5925554" y="5816853"/>
            <a:ext cx="6142120" cy="375057"/>
            <a:chOff x="5883442" y="1688051"/>
            <a:chExt cx="6142120" cy="375057"/>
          </a:xfrm>
        </p:grpSpPr>
        <p:cxnSp>
          <p:nvCxnSpPr>
            <p:cNvPr id="18" name="מחבר ישר 17"/>
            <p:cNvCxnSpPr/>
            <p:nvPr/>
          </p:nvCxnSpPr>
          <p:spPr>
            <a:xfrm flipH="1">
              <a:off x="5893467" y="2039045"/>
              <a:ext cx="6132095" cy="2406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מחבר ישר 18"/>
            <p:cNvCxnSpPr/>
            <p:nvPr/>
          </p:nvCxnSpPr>
          <p:spPr>
            <a:xfrm flipH="1">
              <a:off x="5883442" y="1688051"/>
              <a:ext cx="6132095" cy="2406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0" name="תמונה 19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329" y="400442"/>
            <a:ext cx="2802348" cy="2802348"/>
          </a:xfrm>
          <a:prstGeom prst="rect">
            <a:avLst/>
          </a:prstGeom>
        </p:spPr>
      </p:pic>
      <p:pic>
        <p:nvPicPr>
          <p:cNvPr id="22" name="תמונה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370" y="5383715"/>
            <a:ext cx="1325477" cy="1325477"/>
          </a:xfrm>
          <a:prstGeom prst="rect">
            <a:avLst/>
          </a:prstGeom>
        </p:spPr>
      </p:pic>
      <p:pic>
        <p:nvPicPr>
          <p:cNvPr id="23" name="תמונה 22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7820" y="1277778"/>
            <a:ext cx="1980442" cy="1995914"/>
          </a:xfrm>
          <a:prstGeom prst="rect">
            <a:avLst/>
          </a:prstGeom>
        </p:spPr>
      </p:pic>
      <p:pic>
        <p:nvPicPr>
          <p:cNvPr id="24" name="תמונה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916" y="4151029"/>
            <a:ext cx="2173615" cy="2275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2565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65858" y="207545"/>
            <a:ext cx="43053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3200" dirty="0">
                <a:solidFill>
                  <a:srgbClr val="FF000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שאלות  הבנת  הנקרא</a:t>
            </a:r>
            <a:endParaRPr lang="ar-SA" sz="3200" dirty="0">
              <a:solidFill>
                <a:srgbClr val="FF0000"/>
              </a:solidFill>
              <a:latin typeface="David" panose="020E0502060401010101" pitchFamily="34" charset="-79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116680" y="1038654"/>
            <a:ext cx="4940969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מה  למד  השועל?</a:t>
            </a:r>
            <a:endParaRPr lang="ar-SA" sz="3200" dirty="0">
              <a:latin typeface="David" panose="020E0502060401010101" pitchFamily="34" charset="-79"/>
            </a:endParaRPr>
          </a:p>
        </p:txBody>
      </p:sp>
      <p:grpSp>
        <p:nvGrpSpPr>
          <p:cNvPr id="10" name="קבוצה 9"/>
          <p:cNvGrpSpPr/>
          <p:nvPr/>
        </p:nvGrpSpPr>
        <p:grpSpPr>
          <a:xfrm>
            <a:off x="5930567" y="1676439"/>
            <a:ext cx="6142120" cy="375057"/>
            <a:chOff x="5883442" y="1688051"/>
            <a:chExt cx="6142120" cy="375057"/>
          </a:xfrm>
        </p:grpSpPr>
        <p:cxnSp>
          <p:nvCxnSpPr>
            <p:cNvPr id="8" name="מחבר ישר 7"/>
            <p:cNvCxnSpPr/>
            <p:nvPr/>
          </p:nvCxnSpPr>
          <p:spPr>
            <a:xfrm flipH="1">
              <a:off x="5893467" y="2039045"/>
              <a:ext cx="6132095" cy="2406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מחבר ישר 8"/>
            <p:cNvCxnSpPr/>
            <p:nvPr/>
          </p:nvCxnSpPr>
          <p:spPr>
            <a:xfrm flipH="1">
              <a:off x="5883442" y="1688051"/>
              <a:ext cx="6132095" cy="2406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0" name="תמונה 19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329" y="400442"/>
            <a:ext cx="2802348" cy="2802348"/>
          </a:xfrm>
          <a:prstGeom prst="rect">
            <a:avLst/>
          </a:prstGeom>
        </p:spPr>
      </p:pic>
      <p:pic>
        <p:nvPicPr>
          <p:cNvPr id="22" name="תמונה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370" y="5383715"/>
            <a:ext cx="1325477" cy="1325477"/>
          </a:xfrm>
          <a:prstGeom prst="rect">
            <a:avLst/>
          </a:prstGeom>
        </p:spPr>
      </p:pic>
      <p:pic>
        <p:nvPicPr>
          <p:cNvPr id="23" name="תמונה 22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7820" y="1277778"/>
            <a:ext cx="1980442" cy="1995914"/>
          </a:xfrm>
          <a:prstGeom prst="rect">
            <a:avLst/>
          </a:prstGeom>
        </p:spPr>
      </p:pic>
      <p:pic>
        <p:nvPicPr>
          <p:cNvPr id="24" name="תמונה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916" y="4151029"/>
            <a:ext cx="2173615" cy="2275032"/>
          </a:xfrm>
          <a:prstGeom prst="rect">
            <a:avLst/>
          </a:prstGeom>
        </p:spPr>
      </p:pic>
      <p:graphicFrame>
        <p:nvGraphicFramePr>
          <p:cNvPr id="7" name="טבלה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8831750"/>
              </p:ext>
            </p:extLst>
          </p:nvPr>
        </p:nvGraphicFramePr>
        <p:xfrm>
          <a:off x="3738262" y="2406961"/>
          <a:ext cx="8128000" cy="3815816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346230686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50656633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116728004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233915974"/>
                    </a:ext>
                  </a:extLst>
                </a:gridCol>
              </a:tblGrid>
              <a:tr h="476977">
                <a:tc>
                  <a:txBody>
                    <a:bodyPr/>
                    <a:lstStyle/>
                    <a:p>
                      <a:pPr rtl="1"/>
                      <a:r>
                        <a:rPr lang="he-IL" dirty="0"/>
                        <a:t>המילה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/>
                        <a:t>הפירוש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/>
                        <a:t>המילה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/>
                        <a:t>הפרוש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0086831"/>
                  </a:ext>
                </a:extLst>
              </a:tr>
              <a:tr h="476977">
                <a:tc>
                  <a:txBody>
                    <a:bodyPr/>
                    <a:lstStyle/>
                    <a:p>
                      <a:pPr rtl="1"/>
                      <a:r>
                        <a:rPr lang="he-IL" dirty="0"/>
                        <a:t>פגש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/>
                        <a:t>נעלב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7211517"/>
                  </a:ext>
                </a:extLst>
              </a:tr>
              <a:tr h="476977">
                <a:tc>
                  <a:txBody>
                    <a:bodyPr/>
                    <a:lstStyle/>
                    <a:p>
                      <a:pPr rtl="1"/>
                      <a:r>
                        <a:rPr lang="he-IL" dirty="0"/>
                        <a:t>ידידה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/>
                        <a:t>הצליח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0342946"/>
                  </a:ext>
                </a:extLst>
              </a:tr>
              <a:tr h="476977">
                <a:tc>
                  <a:txBody>
                    <a:bodyPr/>
                    <a:lstStyle/>
                    <a:p>
                      <a:pPr rtl="1"/>
                      <a:r>
                        <a:rPr lang="he-IL" dirty="0"/>
                        <a:t>מזג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/>
                        <a:t>צדקה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4340021"/>
                  </a:ext>
                </a:extLst>
              </a:tr>
              <a:tr h="476977">
                <a:tc>
                  <a:txBody>
                    <a:bodyPr/>
                    <a:lstStyle/>
                    <a:p>
                      <a:pPr rtl="1"/>
                      <a:r>
                        <a:rPr lang="he-IL" dirty="0"/>
                        <a:t>שטוחה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/>
                        <a:t>זולת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6838861"/>
                  </a:ext>
                </a:extLst>
              </a:tr>
              <a:tr h="476977">
                <a:tc>
                  <a:txBody>
                    <a:bodyPr/>
                    <a:lstStyle/>
                    <a:p>
                      <a:pPr rtl="1"/>
                      <a:r>
                        <a:rPr lang="he-IL" dirty="0"/>
                        <a:t>הזמין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/>
                        <a:t>שונה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0320827"/>
                  </a:ext>
                </a:extLst>
              </a:tr>
              <a:tr h="476977">
                <a:tc>
                  <a:txBody>
                    <a:bodyPr/>
                    <a:lstStyle/>
                    <a:p>
                      <a:pPr rtl="1"/>
                      <a:r>
                        <a:rPr lang="he-IL" dirty="0"/>
                        <a:t>בתוך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/>
                        <a:t>מוזר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9158663"/>
                  </a:ext>
                </a:extLst>
              </a:tr>
              <a:tr h="476977">
                <a:tc>
                  <a:txBody>
                    <a:bodyPr/>
                    <a:lstStyle/>
                    <a:p>
                      <a:pPr rtl="1"/>
                      <a:r>
                        <a:rPr lang="he-IL" dirty="0"/>
                        <a:t>הגישה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/>
                        <a:t>שינוי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75714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64333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3000" b="-6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1"/>
          <p:cNvSpPr/>
          <p:nvPr/>
        </p:nvSpPr>
        <p:spPr>
          <a:xfrm>
            <a:off x="3644840" y="368513"/>
            <a:ext cx="48782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e-IL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משחקים ותקשוב</a:t>
            </a:r>
          </a:p>
        </p:txBody>
      </p:sp>
      <p:pic>
        <p:nvPicPr>
          <p:cNvPr id="3" name="תמונה 2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8945" y="2245894"/>
            <a:ext cx="3834811" cy="350520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מלבן מעוגל 3"/>
          <p:cNvSpPr/>
          <p:nvPr/>
        </p:nvSpPr>
        <p:spPr>
          <a:xfrm>
            <a:off x="4050633" y="2779294"/>
            <a:ext cx="2033337" cy="49329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תלחצו  על  החסידה</a:t>
            </a:r>
            <a:endParaRPr lang="ar-SA" dirty="0">
              <a:latin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294637477"/>
      </p:ext>
    </p:extLst>
  </p:cSld>
  <p:clrMapOvr>
    <a:masterClrMapping/>
  </p:clrMapOvr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98</Words>
  <Application>Microsoft Office PowerPoint</Application>
  <PresentationFormat>מסך רחב</PresentationFormat>
  <Paragraphs>34</Paragraphs>
  <Slides>5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5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David</vt:lpstr>
      <vt:lpstr>Times New Roman</vt:lpstr>
      <vt:lpstr>ערכת נושא Office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PowerPoint‏</dc:title>
  <dc:creator>user</dc:creator>
  <cp:lastModifiedBy>Owner</cp:lastModifiedBy>
  <cp:revision>1</cp:revision>
  <dcterms:modified xsi:type="dcterms:W3CDTF">2022-07-26T11:28:53Z</dcterms:modified>
</cp:coreProperties>
</file>