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74" r:id="rId7"/>
    <p:sldId id="275" r:id="rId8"/>
    <p:sldId id="266" r:id="rId9"/>
    <p:sldId id="267" r:id="rId10"/>
    <p:sldId id="277" r:id="rId11"/>
    <p:sldId id="270" r:id="rId12"/>
    <p:sldId id="271" r:id="rId13"/>
    <p:sldId id="272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968552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Издавна он почитался на Руси как покровитель воинов, защитник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Отечества.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России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rcRect l="12513" r="6862"/>
          <a:stretch>
            <a:fillRect/>
          </a:stretch>
        </p:blipFill>
        <p:spPr>
          <a:xfrm>
            <a:off x="1253595" y="1556792"/>
            <a:ext cx="615236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941168"/>
            <a:ext cx="7704856" cy="13030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156929" cy="5514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44757"/>
            <a:ext cx="8280920" cy="5520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293531"/>
            <a:ext cx="8229441" cy="5368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196752"/>
            <a:ext cx="8208912" cy="5502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7200800" cy="4723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99" y="1826102"/>
            <a:ext cx="7200801" cy="4699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   Символы государства.</vt:lpstr>
      <vt:lpstr>Слайд 5</vt:lpstr>
      <vt:lpstr>Слайд 6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Слайд 10</vt:lpstr>
      <vt:lpstr>Государственный гимн России</vt:lpstr>
      <vt:lpstr>Герб России</vt:lpstr>
      <vt:lpstr>Щит Российского герба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Admin</cp:lastModifiedBy>
  <cp:revision>34</cp:revision>
  <dcterms:created xsi:type="dcterms:W3CDTF">2015-02-07T15:10:13Z</dcterms:created>
  <dcterms:modified xsi:type="dcterms:W3CDTF">2023-11-06T14:52:16Z</dcterms:modified>
</cp:coreProperties>
</file>