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5" r:id="rId6"/>
    <p:sldId id="262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A294-193A-4E14-8558-BA5823ED798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396-2F3F-4AF8-98B5-4285DDDA3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A294-193A-4E14-8558-BA5823ED798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396-2F3F-4AF8-98B5-4285DDDA3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A294-193A-4E14-8558-BA5823ED798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396-2F3F-4AF8-98B5-4285DDDA3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A294-193A-4E14-8558-BA5823ED798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396-2F3F-4AF8-98B5-4285DDDA3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A294-193A-4E14-8558-BA5823ED798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396-2F3F-4AF8-98B5-4285DDDA3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A294-193A-4E14-8558-BA5823ED798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396-2F3F-4AF8-98B5-4285DDDA3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A294-193A-4E14-8558-BA5823ED798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396-2F3F-4AF8-98B5-4285DDDA3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A294-193A-4E14-8558-BA5823ED798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396-2F3F-4AF8-98B5-4285DDDA3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A294-193A-4E14-8558-BA5823ED798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396-2F3F-4AF8-98B5-4285DDDA3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A294-193A-4E14-8558-BA5823ED798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396-2F3F-4AF8-98B5-4285DDDA3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A294-193A-4E14-8558-BA5823ED798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396-2F3F-4AF8-98B5-4285DDDA3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DA294-193A-4E14-8558-BA5823ED798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D5396-2F3F-4AF8-98B5-4285DDDA3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фон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AutoShape 2" descr="https://papik.pro/uploads/posts/2023-02/1675994276_papik-pro-p-zayats-risunok-skazochnii-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1" name="AutoShape 7" descr="https://stotysyhc.ru/wp-content/uploads/2022/09/1625522778_17-phonoteka-org-p-zastavka-k-skazke-kolobok-krasivie-zastavk-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https://multiurok.ru/img/200051/image_5dc7d2ccca3f4.png"/>
          <p:cNvPicPr>
            <a:picLocks noChangeAspect="1" noChangeArrowheads="1"/>
          </p:cNvPicPr>
          <p:nvPr/>
        </p:nvPicPr>
        <p:blipFill>
          <a:blip r:embed="rId3" cstate="print"/>
          <a:srcRect l="24243" t="32438" r="24242" b="20380"/>
          <a:stretch>
            <a:fillRect/>
          </a:stretch>
        </p:blipFill>
        <p:spPr bwMode="auto">
          <a:xfrm>
            <a:off x="2987824" y="2420888"/>
            <a:ext cx="4333982" cy="4079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н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2492896"/>
            <a:ext cx="249857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3429000"/>
            <a:ext cx="23042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365104"/>
            <a:ext cx="249857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4365104"/>
            <a:ext cx="23042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5301208"/>
            <a:ext cx="23042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301208"/>
            <a:ext cx="25202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467544" y="2780928"/>
            <a:ext cx="504056" cy="482352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0" y="548680"/>
            <a:ext cx="5436096" cy="1872208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5536" y="3429000"/>
            <a:ext cx="25202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915816" y="2492896"/>
            <a:ext cx="23042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1043608" y="2780928"/>
            <a:ext cx="504056" cy="482352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34" name="Oval 8"/>
          <p:cNvSpPr>
            <a:spLocks noChangeArrowheads="1"/>
          </p:cNvSpPr>
          <p:nvPr/>
        </p:nvSpPr>
        <p:spPr bwMode="auto">
          <a:xfrm>
            <a:off x="1691680" y="2780928"/>
            <a:ext cx="504056" cy="482352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35" name="Oval 8"/>
          <p:cNvSpPr>
            <a:spLocks noChangeArrowheads="1"/>
          </p:cNvSpPr>
          <p:nvPr/>
        </p:nvSpPr>
        <p:spPr bwMode="auto">
          <a:xfrm>
            <a:off x="2267744" y="2780928"/>
            <a:ext cx="504056" cy="482352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539552" y="3645024"/>
            <a:ext cx="504056" cy="482352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37" name="Oval 8"/>
          <p:cNvSpPr>
            <a:spLocks noChangeArrowheads="1"/>
          </p:cNvSpPr>
          <p:nvPr/>
        </p:nvSpPr>
        <p:spPr bwMode="auto">
          <a:xfrm>
            <a:off x="1115616" y="3645024"/>
            <a:ext cx="504056" cy="482352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38" name="Oval 8"/>
          <p:cNvSpPr>
            <a:spLocks noChangeArrowheads="1"/>
          </p:cNvSpPr>
          <p:nvPr/>
        </p:nvSpPr>
        <p:spPr bwMode="auto">
          <a:xfrm>
            <a:off x="1691680" y="3645024"/>
            <a:ext cx="504056" cy="482352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1187624" y="4581128"/>
            <a:ext cx="504056" cy="482352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40" name="Oval 8"/>
          <p:cNvSpPr>
            <a:spLocks noChangeArrowheads="1"/>
          </p:cNvSpPr>
          <p:nvPr/>
        </p:nvSpPr>
        <p:spPr bwMode="auto">
          <a:xfrm>
            <a:off x="539552" y="4581128"/>
            <a:ext cx="504056" cy="482352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41" name="Oval 8"/>
          <p:cNvSpPr>
            <a:spLocks noChangeArrowheads="1"/>
          </p:cNvSpPr>
          <p:nvPr/>
        </p:nvSpPr>
        <p:spPr bwMode="auto">
          <a:xfrm>
            <a:off x="611560" y="5517232"/>
            <a:ext cx="504056" cy="482352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42" name="Oval 8"/>
          <p:cNvSpPr>
            <a:spLocks noChangeArrowheads="1"/>
          </p:cNvSpPr>
          <p:nvPr/>
        </p:nvSpPr>
        <p:spPr bwMode="auto">
          <a:xfrm>
            <a:off x="3707904" y="2780928"/>
            <a:ext cx="504056" cy="482352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43" name="Oval 8"/>
          <p:cNvSpPr>
            <a:spLocks noChangeArrowheads="1"/>
          </p:cNvSpPr>
          <p:nvPr/>
        </p:nvSpPr>
        <p:spPr bwMode="auto">
          <a:xfrm>
            <a:off x="3923928" y="3717032"/>
            <a:ext cx="504056" cy="482352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44" name="Oval 8"/>
          <p:cNvSpPr>
            <a:spLocks noChangeArrowheads="1"/>
          </p:cNvSpPr>
          <p:nvPr/>
        </p:nvSpPr>
        <p:spPr bwMode="auto">
          <a:xfrm>
            <a:off x="4572000" y="3717032"/>
            <a:ext cx="504056" cy="482352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45" name="Oval 8"/>
          <p:cNvSpPr>
            <a:spLocks noChangeArrowheads="1"/>
          </p:cNvSpPr>
          <p:nvPr/>
        </p:nvSpPr>
        <p:spPr bwMode="auto">
          <a:xfrm>
            <a:off x="3275856" y="4509120"/>
            <a:ext cx="504056" cy="482352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46" name="Oval 8"/>
          <p:cNvSpPr>
            <a:spLocks noChangeArrowheads="1"/>
          </p:cNvSpPr>
          <p:nvPr/>
        </p:nvSpPr>
        <p:spPr bwMode="auto">
          <a:xfrm>
            <a:off x="3851920" y="4509120"/>
            <a:ext cx="504056" cy="482352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47" name="Oval 8"/>
          <p:cNvSpPr>
            <a:spLocks noChangeArrowheads="1"/>
          </p:cNvSpPr>
          <p:nvPr/>
        </p:nvSpPr>
        <p:spPr bwMode="auto">
          <a:xfrm>
            <a:off x="4427984" y="4509120"/>
            <a:ext cx="504056" cy="482352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48" name="Oval 8"/>
          <p:cNvSpPr>
            <a:spLocks noChangeArrowheads="1"/>
          </p:cNvSpPr>
          <p:nvPr/>
        </p:nvSpPr>
        <p:spPr bwMode="auto">
          <a:xfrm>
            <a:off x="2987824" y="5517232"/>
            <a:ext cx="504056" cy="482352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49" name="Oval 8"/>
          <p:cNvSpPr>
            <a:spLocks noChangeArrowheads="1"/>
          </p:cNvSpPr>
          <p:nvPr/>
        </p:nvSpPr>
        <p:spPr bwMode="auto">
          <a:xfrm>
            <a:off x="3563888" y="5517232"/>
            <a:ext cx="504056" cy="482352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50" name="Oval 8"/>
          <p:cNvSpPr>
            <a:spLocks noChangeArrowheads="1"/>
          </p:cNvSpPr>
          <p:nvPr/>
        </p:nvSpPr>
        <p:spPr bwMode="auto">
          <a:xfrm>
            <a:off x="4067944" y="5517232"/>
            <a:ext cx="504056" cy="482352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51" name="Oval 8"/>
          <p:cNvSpPr>
            <a:spLocks noChangeArrowheads="1"/>
          </p:cNvSpPr>
          <p:nvPr/>
        </p:nvSpPr>
        <p:spPr bwMode="auto">
          <a:xfrm>
            <a:off x="4644008" y="5517232"/>
            <a:ext cx="504056" cy="482352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он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788024" y="404664"/>
            <a:ext cx="3816424" cy="4752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рогов у трех коров?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спинок у четырёх свинок?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хвостов 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восьми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котов? 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животиков у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бегемотиков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 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домишек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100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муравьишек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 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ушей 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двух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мышей?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s://multiurok.ru/img/200051/image_5dc7d2ccca3f4.png"/>
          <p:cNvPicPr>
            <a:picLocks noChangeAspect="1" noChangeArrowheads="1"/>
          </p:cNvPicPr>
          <p:nvPr/>
        </p:nvPicPr>
        <p:blipFill>
          <a:blip r:embed="rId3" cstate="print"/>
          <a:srcRect l="24243" t="32438" r="24242" b="20380"/>
          <a:stretch>
            <a:fillRect/>
          </a:stretch>
        </p:blipFill>
        <p:spPr bwMode="auto">
          <a:xfrm>
            <a:off x="3635896" y="4553744"/>
            <a:ext cx="2448272" cy="2304256"/>
          </a:xfrm>
          <a:prstGeom prst="rect">
            <a:avLst/>
          </a:prstGeom>
          <a:noFill/>
        </p:spPr>
      </p:pic>
      <p:pic>
        <p:nvPicPr>
          <p:cNvPr id="6" name="Picture 3" descr="E:\Флешка работа\Итоговое\Картинки\0_6fa12_75abba60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908720"/>
            <a:ext cx="4211960" cy="632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фон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https://polinka.top/uploads/posts/2023-05/1682941893_polinka-top-p-kartinka-volk-dlya-detei-v-detskom-sadu-kr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thumbs.dreamstime.com/b/%D0%B2%D0%BE%D0%BB%D0%BA-%D0%B2%D0%B5%D0%BA%D1%82%D0%BE%D1%80%D0%B0-%D1%81%D0%B5%D1%80%D1%8B%D0%B9-1078859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gas-kvas.com/uploads/posts/2023-02/1676518261_gas-kvas-com-p-serii-volk-detskii-risunok-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 descr="C:\Users\Admin\Documents\картинки рамки\волк.png"/>
          <p:cNvPicPr>
            <a:picLocks noChangeAspect="1" noChangeArrowheads="1"/>
          </p:cNvPicPr>
          <p:nvPr/>
        </p:nvPicPr>
        <p:blipFill>
          <a:blip r:embed="rId3" cstate="print"/>
          <a:srcRect l="12201" t="14300" r="4851" b="16401"/>
          <a:stretch>
            <a:fillRect/>
          </a:stretch>
        </p:blipFill>
        <p:spPr bwMode="auto">
          <a:xfrm rot="1791448">
            <a:off x="3110602" y="1484784"/>
            <a:ext cx="6033398" cy="5040560"/>
          </a:xfrm>
          <a:prstGeom prst="rect">
            <a:avLst/>
          </a:prstGeom>
          <a:noFill/>
        </p:spPr>
      </p:pic>
      <p:pic>
        <p:nvPicPr>
          <p:cNvPr id="6" name="Picture 2" descr="https://multiurok.ru/img/200051/image_5dc7d2ccca3f4.png"/>
          <p:cNvPicPr>
            <a:picLocks noChangeAspect="1" noChangeArrowheads="1"/>
          </p:cNvPicPr>
          <p:nvPr/>
        </p:nvPicPr>
        <p:blipFill>
          <a:blip r:embed="rId4" cstate="print"/>
          <a:srcRect l="24243" t="32438" r="24242" b="20380"/>
          <a:stretch>
            <a:fillRect/>
          </a:stretch>
        </p:blipFill>
        <p:spPr bwMode="auto">
          <a:xfrm>
            <a:off x="323528" y="4077072"/>
            <a:ext cx="2601289" cy="24482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536" y="332656"/>
            <a:ext cx="2736304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39552" y="393024"/>
            <a:ext cx="237626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руг красного цвета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центре листа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Треугольник в левом верхнем углу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Квадрат в правом нижнем углу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Прямоугольник в правом верхнем  углу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Овал в левом нижнем углу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AutoShape 2" descr="https://indasil.club/uploads/posts/2022-12/1669956439_40-indasil-club-p-risunok-zaryadka-dlya-detei-pinterest-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gas-kvas.com/uploads/posts/2023-02/1676735828_gas-kvas-com-p-detskii-risunok-zaryadka-po-fizkulture-5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s://www.gifki.org/data/media/431/chirlider-animatsionnaya-kartinka-001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https://www.gifki.org/data/media/231/volk-animatsionnaya-kartinka-0133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20" name="Picture 16" descr="https://bestgif.su/_ph/38/2/4153965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0901"/>
            <a:ext cx="7380312" cy="6817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н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AutoShape 2" descr="https://catherineasquithgallery.com/uploads/posts/2021-03/1614552631_78-p-detskie-kartinki-na-belom-fone-8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gas-kvas.com/uploads/posts/2023-02/1676548749_gas-kvas-com-p-risunok-medvedya-dlya-detskogo-sada-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https://zamanilka.ru/wp-content/uploads/2022/11/medved-beer-kartinki-dlya-detey-11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764704"/>
            <a:ext cx="5829381" cy="4293096"/>
          </a:xfrm>
          <a:prstGeom prst="rect">
            <a:avLst/>
          </a:prstGeom>
          <a:noFill/>
        </p:spPr>
      </p:pic>
      <p:pic>
        <p:nvPicPr>
          <p:cNvPr id="7" name="Picture 6" descr="https://zamanilka.ru/wp-content/uploads/2022/11/medved-beer-kartinki-dlya-detey-11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0968"/>
            <a:ext cx="1331681" cy="980728"/>
          </a:xfrm>
          <a:prstGeom prst="rect">
            <a:avLst/>
          </a:prstGeom>
          <a:noFill/>
        </p:spPr>
      </p:pic>
      <p:pic>
        <p:nvPicPr>
          <p:cNvPr id="9" name="Picture 6" descr="https://zamanilka.ru/wp-content/uploads/2022/11/medved-beer-kartinki-dlya-detey-11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149080"/>
            <a:ext cx="1527234" cy="1124744"/>
          </a:xfrm>
          <a:prstGeom prst="rect">
            <a:avLst/>
          </a:prstGeom>
          <a:noFill/>
        </p:spPr>
      </p:pic>
      <p:pic>
        <p:nvPicPr>
          <p:cNvPr id="10" name="Picture 2" descr="https://multiurok.ru/img/200051/image_5dc7d2ccca3f4.png"/>
          <p:cNvPicPr>
            <a:picLocks noChangeAspect="1" noChangeArrowheads="1"/>
          </p:cNvPicPr>
          <p:nvPr/>
        </p:nvPicPr>
        <p:blipFill>
          <a:blip r:embed="rId5" cstate="print"/>
          <a:srcRect l="24243" t="32438" r="24242" b="20380"/>
          <a:stretch>
            <a:fillRect/>
          </a:stretch>
        </p:blipFill>
        <p:spPr bwMode="auto">
          <a:xfrm>
            <a:off x="6804248" y="4941168"/>
            <a:ext cx="1728192" cy="1626534"/>
          </a:xfrm>
          <a:prstGeom prst="rect">
            <a:avLst/>
          </a:prstGeom>
          <a:noFill/>
        </p:spPr>
      </p:pic>
      <p:pic>
        <p:nvPicPr>
          <p:cNvPr id="11" name="Picture 6" descr="https://zamanilka.ru/wp-content/uploads/2022/11/medved-beer-kartinki-dlya-detey-11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221088"/>
            <a:ext cx="1527234" cy="1124744"/>
          </a:xfrm>
          <a:prstGeom prst="rect">
            <a:avLst/>
          </a:prstGeom>
          <a:noFill/>
        </p:spPr>
      </p:pic>
      <p:pic>
        <p:nvPicPr>
          <p:cNvPr id="12" name="Picture 6" descr="https://zamanilka.ru/wp-content/uploads/2022/11/medved-beer-kartinki-dlya-detey-11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229200"/>
            <a:ext cx="1527234" cy="1124744"/>
          </a:xfrm>
          <a:prstGeom prst="rect">
            <a:avLst/>
          </a:prstGeom>
          <a:noFill/>
        </p:spPr>
      </p:pic>
      <p:pic>
        <p:nvPicPr>
          <p:cNvPr id="13" name="Picture 6" descr="https://zamanilka.ru/wp-content/uploads/2022/11/medved-beer-kartinki-dlya-detey-11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5157192"/>
            <a:ext cx="1527234" cy="1124744"/>
          </a:xfrm>
          <a:prstGeom prst="rect">
            <a:avLst/>
          </a:prstGeom>
          <a:noFill/>
        </p:spPr>
      </p:pic>
      <p:pic>
        <p:nvPicPr>
          <p:cNvPr id="14" name="Picture 6" descr="https://zamanilka.ru/wp-content/uploads/2022/11/medved-beer-kartinki-dlya-detey-11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5373216"/>
            <a:ext cx="1527234" cy="1124744"/>
          </a:xfrm>
          <a:prstGeom prst="rect">
            <a:avLst/>
          </a:prstGeom>
          <a:noFill/>
        </p:spPr>
      </p:pic>
      <p:pic>
        <p:nvPicPr>
          <p:cNvPr id="15" name="Picture 6" descr="https://zamanilka.ru/wp-content/uploads/2022/11/medved-beer-kartinki-dlya-detey-11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5517232"/>
            <a:ext cx="152723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фон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 descr="https://static.bimbisaniebelli.it/wp-content/uploads/2015/01/volpe-e-masche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gas-kvas.com/uploads/posts/2023-01/1673496906_gas-kvas-com-p-detskii-risunok-lisichka-1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img.freepik.com/premium-vector/cute-fox-cartoon_29190-3993.jpg?w=2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zamanilka.ru/wp-content/uploads/2022/06/lisa-kartinki-160622-2.png"/>
          <p:cNvPicPr>
            <a:picLocks noChangeAspect="1" noChangeArrowheads="1"/>
          </p:cNvPicPr>
          <p:nvPr/>
        </p:nvPicPr>
        <p:blipFill>
          <a:blip r:embed="rId3" cstate="print"/>
          <a:srcRect l="5405" r="6757"/>
          <a:stretch>
            <a:fillRect/>
          </a:stretch>
        </p:blipFill>
        <p:spPr bwMode="auto">
          <a:xfrm>
            <a:off x="2937923" y="0"/>
            <a:ext cx="6023919" cy="6858000"/>
          </a:xfrm>
          <a:prstGeom prst="rect">
            <a:avLst/>
          </a:prstGeom>
          <a:noFill/>
        </p:spPr>
      </p:pic>
      <p:pic>
        <p:nvPicPr>
          <p:cNvPr id="6" name="Picture 2" descr="https://multiurok.ru/img/200051/image_5dc7d2ccca3f4.png"/>
          <p:cNvPicPr>
            <a:picLocks noChangeAspect="1" noChangeArrowheads="1"/>
          </p:cNvPicPr>
          <p:nvPr/>
        </p:nvPicPr>
        <p:blipFill>
          <a:blip r:embed="rId4" cstate="print"/>
          <a:srcRect l="24243" t="32438" r="24242" b="20380"/>
          <a:stretch>
            <a:fillRect/>
          </a:stretch>
        </p:blipFill>
        <p:spPr bwMode="auto">
          <a:xfrm>
            <a:off x="1979712" y="4221088"/>
            <a:ext cx="2448272" cy="230425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3528" y="332656"/>
            <a:ext cx="1584176" cy="612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1вправо</a:t>
            </a:r>
          </a:p>
          <a:p>
            <a:r>
              <a:rPr lang="ru-RU" dirty="0"/>
              <a:t>1 вверх</a:t>
            </a:r>
          </a:p>
          <a:p>
            <a:r>
              <a:rPr lang="ru-RU" dirty="0"/>
              <a:t>1 вправо</a:t>
            </a:r>
          </a:p>
          <a:p>
            <a:r>
              <a:rPr lang="ru-RU" dirty="0"/>
              <a:t>1 вверх</a:t>
            </a:r>
          </a:p>
          <a:p>
            <a:r>
              <a:rPr lang="ru-RU" dirty="0"/>
              <a:t>3 вправо</a:t>
            </a:r>
          </a:p>
          <a:p>
            <a:r>
              <a:rPr lang="ru-RU" dirty="0"/>
              <a:t>1 вниз</a:t>
            </a:r>
          </a:p>
          <a:p>
            <a:r>
              <a:rPr lang="ru-RU" dirty="0"/>
              <a:t>1 вправо</a:t>
            </a:r>
          </a:p>
          <a:p>
            <a:r>
              <a:rPr lang="ru-RU" dirty="0"/>
              <a:t>1 вниз</a:t>
            </a:r>
          </a:p>
          <a:p>
            <a:r>
              <a:rPr lang="ru-RU" dirty="0"/>
              <a:t>1 вправо</a:t>
            </a:r>
          </a:p>
          <a:p>
            <a:r>
              <a:rPr lang="ru-RU" dirty="0"/>
              <a:t>2 вниз</a:t>
            </a:r>
          </a:p>
          <a:p>
            <a:r>
              <a:rPr lang="ru-RU" dirty="0"/>
              <a:t>3 влево</a:t>
            </a:r>
          </a:p>
          <a:p>
            <a:r>
              <a:rPr lang="ru-RU" dirty="0"/>
              <a:t>3 вниз</a:t>
            </a:r>
          </a:p>
          <a:p>
            <a:r>
              <a:rPr lang="ru-RU" dirty="0"/>
              <a:t>1вправо</a:t>
            </a:r>
          </a:p>
          <a:p>
            <a:r>
              <a:rPr lang="ru-RU" dirty="0"/>
              <a:t>1 вниз</a:t>
            </a:r>
          </a:p>
          <a:p>
            <a:r>
              <a:rPr lang="ru-RU" dirty="0"/>
              <a:t>1 вправо</a:t>
            </a:r>
          </a:p>
          <a:p>
            <a:r>
              <a:rPr lang="ru-RU" dirty="0"/>
              <a:t>1 вниз</a:t>
            </a:r>
          </a:p>
          <a:p>
            <a:r>
              <a:rPr lang="ru-RU" dirty="0"/>
              <a:t>1 вправо</a:t>
            </a:r>
          </a:p>
          <a:p>
            <a:r>
              <a:rPr lang="ru-RU" dirty="0"/>
              <a:t>1 вниз</a:t>
            </a:r>
          </a:p>
          <a:p>
            <a:r>
              <a:rPr lang="ru-RU" dirty="0"/>
              <a:t>4 влево</a:t>
            </a:r>
          </a:p>
          <a:p>
            <a:r>
              <a:rPr lang="ru-RU" dirty="0"/>
              <a:t>6 </a:t>
            </a:r>
            <a:r>
              <a:rPr lang="ru-RU" dirty="0" smtClean="0"/>
              <a:t>вверх</a:t>
            </a:r>
          </a:p>
          <a:p>
            <a:r>
              <a:rPr lang="ru-RU" dirty="0" smtClean="0"/>
              <a:t>3 влево</a:t>
            </a:r>
            <a:endParaRPr lang="ru-RU" dirty="0"/>
          </a:p>
        </p:txBody>
      </p:sp>
      <p:sp>
        <p:nvSpPr>
          <p:cNvPr id="2" name="AutoShape 2" descr="https://masod.org/media/%D0%BA%D0%BB%D1%8E%D1%87-%D1%81%D0%B5%D1%80%D0%B2%D1%96%D1%81-%D0%94%D1%83%D0%B1%D0%BD%D0%BE-gif.34789/f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6" descr="http://gold-key62.ru/pics/kluc_krutitys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09418">
            <a:off x="2044822" y="1005685"/>
            <a:ext cx="3775831" cy="2831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фон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s://mykaleidoscope.ru/x/uploads/posts/2022-10/1666234037_11-mykaleidoscope-ru-p-veselii-mishka-vkontakte-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atherineasquithgallery.com/uploads/posts/2021-02/1614535310_176-p-medved-na-belom-fone-kartinki-23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zooofoto.ru/foto/3564/kartinka_medvezhonok_dlia_detei_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img-fotki.yandex.ru/get/5644/93425011.d/0_9afcd_eb891623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gas-kvas.com/uploads/posts/2023-01/1673521816_gas-kvas-com-p-sunduk-detskii-risunok-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kartinki.pics/uploads/posts/2021-07/1627080825_18-kartinkin-com-p-sunduk-fon-krasivo-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kak2z.ru/my_img/img/2023/06/12/33ae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kartinki.pics/uploads/posts/2021-07/1627080825_18-kartinkin-com-p-sunduk-fon-krasivo-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mramorelena.ru/wp-content/uploads/2020/05/olshebnaja-shkatul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3dmdb.com/previews/823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https://polinka.top/uploads/posts/2023-06/1686129734_polinka-top-p-sunduk-kartinka-bez-fona-instagram-4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 descr="https://gas-kvas.com/uploads/posts/2023-01/1673521802_gas-kvas-com-p-sunduk-detskii-risunok-3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https://pro-dachnikov.com/uploads/posts/2023-01/1673766737_pro-dachnikov-com-p-sunduk-detskii-foto-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8" name="Picture 20" descr="https://sosh-okt.edu.yar.ru/obshcheshkolnoe_detskoe_ob_edinenie/sundu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-269354"/>
            <a:ext cx="7127354" cy="7127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73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37</cp:revision>
  <dcterms:created xsi:type="dcterms:W3CDTF">2023-10-17T14:30:19Z</dcterms:created>
  <dcterms:modified xsi:type="dcterms:W3CDTF">2023-11-01T17:26:53Z</dcterms:modified>
</cp:coreProperties>
</file>