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5" r:id="rId9"/>
    <p:sldId id="266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0B26-B1A4-4150-AD0C-5C68BF4E6B73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BA6-B6F3-4E87-A245-15F7DCB16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0B26-B1A4-4150-AD0C-5C68BF4E6B73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BA6-B6F3-4E87-A245-15F7DCB16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0B26-B1A4-4150-AD0C-5C68BF4E6B73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BA6-B6F3-4E87-A245-15F7DCB16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0B26-B1A4-4150-AD0C-5C68BF4E6B73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BA6-B6F3-4E87-A245-15F7DCB16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0B26-B1A4-4150-AD0C-5C68BF4E6B73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BA6-B6F3-4E87-A245-15F7DCB16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0B26-B1A4-4150-AD0C-5C68BF4E6B73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BA6-B6F3-4E87-A245-15F7DCB16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0B26-B1A4-4150-AD0C-5C68BF4E6B73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BA6-B6F3-4E87-A245-15F7DCB16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0B26-B1A4-4150-AD0C-5C68BF4E6B73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BA6-B6F3-4E87-A245-15F7DCB16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0B26-B1A4-4150-AD0C-5C68BF4E6B73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BA6-B6F3-4E87-A245-15F7DCB16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0B26-B1A4-4150-AD0C-5C68BF4E6B73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BA6-B6F3-4E87-A245-15F7DCB16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0B26-B1A4-4150-AD0C-5C68BF4E6B73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BA6-B6F3-4E87-A245-15F7DCB16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00B26-B1A4-4150-AD0C-5C68BF4E6B73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9BBA6-B6F3-4E87-A245-15F7DCB16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cuments\картинки рамки\рамка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-171400"/>
            <a:ext cx="9138839" cy="686187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75656" y="620689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Детский сад №15 «Ромашка»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340768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Технология</a:t>
            </a:r>
            <a:r>
              <a:rPr lang="ru-RU" sz="20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кетчбук</a:t>
            </a:r>
            <a:r>
              <a:rPr lang="ru-RU" sz="20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11960" y="5157192"/>
            <a:ext cx="103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2023 год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9632" y="1988840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мы с мамой ходили в цирк</a:t>
            </a:r>
            <a:endParaRPr lang="ru-RU" sz="4000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55976" y="2708920"/>
            <a:ext cx="410445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Выполнил Артур Митяков</a:t>
            </a:r>
          </a:p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Старшая группа «Солнышко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ocuments\картинки рамки\рамка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60" y="0"/>
            <a:ext cx="9138839" cy="686187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15616" y="1772816"/>
            <a:ext cx="712879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Применение технологии «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скетчбук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в образовательной среде позволит внести определенный вклад в развитие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совершенствование образовательного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процесса и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будет оказывать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более эффективное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воздействие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при взаимодействии с родителями.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ocuments\картинки рамки\рамка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60" y="0"/>
            <a:ext cx="9138839" cy="686187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71600" y="1052736"/>
            <a:ext cx="69127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Новизна и отличительная особенность данной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техногии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Скетчбук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выполняется в быстром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темпе, что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позволяет ребенку за небольшой промежуток времени быстро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визуализировать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различные объекты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идеи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уникальная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творческая тетрадь,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которая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является хорошим подспорьем в изучении нового материала и иллюстрированной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шпаргалкой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ocuments\картинки рамки\рамка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60" y="0"/>
            <a:ext cx="9138839" cy="686187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71599" y="764704"/>
            <a:ext cx="698477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развитие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эффективности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умственной деятельности детей дошкольного возраста через организацию совместной нетрадиционной художественно-творческой деятельности посредством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создания и использования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скетчбука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Способствовать формированию эстетического отношения к процессу создания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скетчбука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Развивать память, мышление, мелкую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моторику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рук</a:t>
            </a:r>
          </a:p>
          <a:p>
            <a:pPr>
              <a:buFont typeface="Wingdings" pitchFamily="2" charset="2"/>
              <a:buChar char="v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Учить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запоминать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передавать полученную информацию с помощью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скетчбука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Воспитывать ответственность за подготовку выбранного проекта</a:t>
            </a:r>
          </a:p>
          <a:p>
            <a:pPr>
              <a:buFont typeface="Wingdings" pitchFamily="2" charset="2"/>
              <a:buChar char="v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Заинтересовать родителей новой технологией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ocuments\картинки рамки\рамка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61" y="188640"/>
            <a:ext cx="9138839" cy="686187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43608" y="908720"/>
            <a:ext cx="69127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latin typeface="Times New Roman" pitchFamily="18" charset="0"/>
                <a:cs typeface="Times New Roman" pitchFamily="18" charset="0"/>
              </a:rPr>
              <a:t>Ожидаемый результат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проявляют самостоятельность и ответственность в процессе работы</a:t>
            </a:r>
          </a:p>
          <a:p>
            <a:pPr>
              <a:buFont typeface="Wingdings" pitchFamily="2" charset="2"/>
              <a:buChar char="v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ыстро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качественно запоминают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информацию</a:t>
            </a:r>
          </a:p>
          <a:p>
            <a:pPr>
              <a:buFont typeface="Wingdings" pitchFamily="2" charset="2"/>
              <a:buChar char="v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Закрепляют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систематизируют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пройденный  материал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Могут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поделится своими впечатлениями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побеседовать на заданную тему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Приобретают навык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обработки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информации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Родители проявляют интерес к данной технологии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ocuments\картинки рамки\рамка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60" y="0"/>
            <a:ext cx="9138839" cy="6861874"/>
          </a:xfrm>
          <a:prstGeom prst="rect">
            <a:avLst/>
          </a:prstGeom>
          <a:noFill/>
        </p:spPr>
      </p:pic>
      <p:pic>
        <p:nvPicPr>
          <p:cNvPr id="2050" name="Picture 2" descr="C:\Users\Admin\Desktop\фото\20230207_102314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7504" y="476672"/>
            <a:ext cx="2664296" cy="3552395"/>
          </a:xfrm>
          <a:prstGeom prst="rect">
            <a:avLst/>
          </a:prstGeom>
          <a:noFill/>
        </p:spPr>
      </p:pic>
      <p:pic>
        <p:nvPicPr>
          <p:cNvPr id="2052" name="Picture 4" descr="C:\Users\Admin\Desktop\фото\20230208_163717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843808" y="1268760"/>
            <a:ext cx="2733768" cy="3168352"/>
          </a:xfrm>
          <a:prstGeom prst="rect">
            <a:avLst/>
          </a:prstGeom>
          <a:noFill/>
        </p:spPr>
      </p:pic>
      <p:pic>
        <p:nvPicPr>
          <p:cNvPr id="2053" name="Picture 5" descr="C:\Users\Admin\Desktop\фото\20230208_164141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652120" y="2564904"/>
            <a:ext cx="2895786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ocuments\картинки рамки\рамка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60" y="0"/>
            <a:ext cx="9138839" cy="6861874"/>
          </a:xfrm>
          <a:prstGeom prst="rect">
            <a:avLst/>
          </a:prstGeom>
          <a:noFill/>
        </p:spPr>
      </p:pic>
      <p:pic>
        <p:nvPicPr>
          <p:cNvPr id="3074" name="Picture 2" descr="C:\Users\Admin\Desktop\фото\20230210_162759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1520" y="692696"/>
            <a:ext cx="2448272" cy="3264363"/>
          </a:xfrm>
          <a:prstGeom prst="rect">
            <a:avLst/>
          </a:prstGeom>
          <a:noFill/>
        </p:spPr>
      </p:pic>
      <p:pic>
        <p:nvPicPr>
          <p:cNvPr id="3075" name="Picture 3" descr="C:\Users\Admin\Desktop\фото\20230210_162950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915816" y="1628800"/>
            <a:ext cx="2571750" cy="3429000"/>
          </a:xfrm>
          <a:prstGeom prst="rect">
            <a:avLst/>
          </a:prstGeom>
          <a:noFill/>
        </p:spPr>
      </p:pic>
      <p:pic>
        <p:nvPicPr>
          <p:cNvPr id="3076" name="Picture 4" descr="C:\Users\Admin\Desktop\фото\20230214_165321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760132" y="2564904"/>
            <a:ext cx="2535746" cy="33809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ocuments\картинки рамки\рамка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60" y="0"/>
            <a:ext cx="9138839" cy="6861874"/>
          </a:xfrm>
          <a:prstGeom prst="rect">
            <a:avLst/>
          </a:prstGeom>
          <a:noFill/>
        </p:spPr>
      </p:pic>
      <p:pic>
        <p:nvPicPr>
          <p:cNvPr id="4098" name="Picture 2" descr="C:\Users\Admin\Desktop\фото\20230214_16535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1520" y="548681"/>
            <a:ext cx="2592288" cy="3456384"/>
          </a:xfrm>
          <a:prstGeom prst="rect">
            <a:avLst/>
          </a:prstGeom>
          <a:noFill/>
        </p:spPr>
      </p:pic>
      <p:pic>
        <p:nvPicPr>
          <p:cNvPr id="4099" name="Picture 3" descr="C:\Users\Admin\Desktop\фото\20230214_165518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987824" y="2276872"/>
            <a:ext cx="2355726" cy="3140968"/>
          </a:xfrm>
          <a:prstGeom prst="rect">
            <a:avLst/>
          </a:prstGeom>
          <a:noFill/>
        </p:spPr>
      </p:pic>
      <p:pic>
        <p:nvPicPr>
          <p:cNvPr id="4100" name="Picture 4" descr="C:\Users\Admin\Desktop\фото\20230214_165657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652120" y="3284984"/>
            <a:ext cx="2355726" cy="3140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ocuments\картинки рамки\рамка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60" y="0"/>
            <a:ext cx="9138839" cy="6861874"/>
          </a:xfrm>
          <a:prstGeom prst="rect">
            <a:avLst/>
          </a:prstGeom>
          <a:noFill/>
        </p:spPr>
      </p:pic>
      <p:pic>
        <p:nvPicPr>
          <p:cNvPr id="5122" name="Picture 2" descr="C:\Users\Admin\Desktop\фото\20230214_170349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23528" y="620688"/>
            <a:ext cx="2427734" cy="3236979"/>
          </a:xfrm>
          <a:prstGeom prst="rect">
            <a:avLst/>
          </a:prstGeom>
          <a:noFill/>
        </p:spPr>
      </p:pic>
      <p:pic>
        <p:nvPicPr>
          <p:cNvPr id="5123" name="Picture 3" descr="C:\Users\Admin\Desktop\фото\20230214_170540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843808" y="1484784"/>
            <a:ext cx="2268252" cy="3024336"/>
          </a:xfrm>
          <a:prstGeom prst="rect">
            <a:avLst/>
          </a:prstGeom>
          <a:noFill/>
        </p:spPr>
      </p:pic>
      <p:pic>
        <p:nvPicPr>
          <p:cNvPr id="5124" name="Picture 4" descr="C:\Users\Admin\Desktop\фото\20230214_171630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364088" y="2060848"/>
            <a:ext cx="2592288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ocuments\картинки рамки\рамка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60" y="0"/>
            <a:ext cx="9138839" cy="6861874"/>
          </a:xfrm>
          <a:prstGeom prst="rect">
            <a:avLst/>
          </a:prstGeom>
          <a:noFill/>
        </p:spPr>
      </p:pic>
      <p:pic>
        <p:nvPicPr>
          <p:cNvPr id="1026" name="Picture 2" descr="C:\Users\Admin\Desktop\20230220_15543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267744" y="836712"/>
            <a:ext cx="3867894" cy="5157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83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18</cp:revision>
  <dcterms:created xsi:type="dcterms:W3CDTF">2023-02-16T17:00:06Z</dcterms:created>
  <dcterms:modified xsi:type="dcterms:W3CDTF">2023-02-25T13:17:41Z</dcterms:modified>
</cp:coreProperties>
</file>