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9254-035F-42A7-892F-6F0B57DBFA21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B797-160A-49FB-8F10-4D9E686A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628800"/>
            <a:ext cx="61926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знакомление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старших дошкольников </a:t>
            </a:r>
            <a:endParaRPr lang="ru-RU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видами театра.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908720"/>
            <a:ext cx="474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Кукольный театр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ewstracker.ru/attachments/73ba937dabd703b535b4bcac8f8bf2b8a8c0312b/store/fill/1200/630/b242951520f3da943c4192e654d9a1ea2634ccbbcd17c07da352021db52f/19e595d1-9154-46cb-8d1d-81bfbe1bd9b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3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15567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Кукольный спектакль – в этом театре играют куклы, которыми управляют актеры – кукловоды.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47864" y="692696"/>
            <a:ext cx="527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Куклы перчатки,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куклы марионетки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s5.livemaster.ru/storage/7e/f5/b715bbea376cdfd64a0cddcf59f3--kukly-i-igrushki-kukla-marionetka-devoch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80"/>
            <a:ext cx="3888432" cy="23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miona.ru/d/1713040/d/01-03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95936" y="764704"/>
            <a:ext cx="394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теней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2.bp.blogspot.com/-AytFDvcEbg0/WEW_qzQesKI/AAAAAAAAABE/82TzgLL5F5UaQk-sr6JtNBl0S6LjOBjlQCLcB/s1600/%25D1%25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95550"/>
            <a:ext cx="5328592" cy="37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1" y="134076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теней использует большой полупрозрачный экран и плоские цветные марионетки, управляемые на тонких палочках.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6206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пантомимы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.kino-teatr.ru/news/2157/34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14624"/>
            <a:ext cx="5472608" cy="35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1268760"/>
            <a:ext cx="640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мимики и жестов (пантомимы). В нем не разговаривают, а показывают представления при помощи мимики – различные выражения лица и жестов – движения рук.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836712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Организуя работу со старшими дошкольниками по ознакомлению их с театром, мы стараемся  вызвать  радостные эмоции,  закрепить знания  об окружающем мире, систематизировать  знания детей о театре, а также создаём благоприятные условия для приобщения их к миру театра, художественным ценностям.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95736" y="772198"/>
            <a:ext cx="64087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волшебный мир, источник особой радости, эмоциональных переживаний, творческого соучастия. Через беседы, экскурсии, рассказы, просмотры видео - записей дети узнают, что: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Артисты по – разному рассказывают о событиях, переживаниях людей (в опере поют, в балете – танцуют, в драматическом театре – рассказывают);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сцене театра могут выступать не только люди, но и животные;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прекрасном мире театра все необычно, от вешалки до сцены (сцена, оркестровая яма, зрительный зал, гримёрная, буфет, гардероб, фойе);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театре не обойтись без декораций, костюмов, реквизита, грима, афиш;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артистов над постановкой спектакля работает много людей, каждая из профессий важна по-своему;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особые правила поведения в театре.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5" y="1340768"/>
            <a:ext cx="5904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Развивать интерес к театру, познакомить с разными видами театрального искусства, разъяснить их особенности, различия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устройством театра, с театральными профессиями и атрибутами театральных зрелищ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Воспитать культуру поведения в театре.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83671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это место, здание, где показывают спектакли, представления.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mywishis.in/s/i2/33/b/470x0_qpzzJKfQoHZPqYaoVnHJoR1J4xxPoGxj___jpg____4_6bdee8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597666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1371" b="10357"/>
          <a:stretch/>
        </p:blipFill>
        <p:spPr bwMode="auto">
          <a:xfrm>
            <a:off x="2555776" y="2060848"/>
            <a:ext cx="5400600" cy="42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907704" y="980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Гардероб – это место, где зрители оставляют свою одежду, театральная касса – помещение для продажи билетов, сцена – помост для спектакля.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32656"/>
            <a:ext cx="413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Интерьер театра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56350" t="4118" r="3872" b="13512"/>
          <a:stretch/>
        </p:blipFill>
        <p:spPr bwMode="auto">
          <a:xfrm>
            <a:off x="2555776" y="2060848"/>
            <a:ext cx="540660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483768" y="2060848"/>
            <a:ext cx="5525560" cy="423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5486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оперы и балета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dn2.trend.az/media/pictures/2013/03/05/Theater_050313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7" y="1556792"/>
            <a:ext cx="2448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опере не говорят, а поют, то, что исполняет оперный певец называется – ария.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51920" y="2132856"/>
            <a:ext cx="475252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691680" y="1340768"/>
            <a:ext cx="187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балете артист рассказывает зрителям обо всех событиях и отношениях героев с помощью танца.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7" y="4766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балета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2do2go.ru/uploads/7829f9b41bb7ce20a3dbcb03028303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45365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59832" y="69269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Драматический театр</a:t>
            </a:r>
          </a:p>
          <a:p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1" y="13407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драматическом театре артисты разговаривают, о героях и событиях драматург рассказывает в пьесе через диалоги.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literatura/Ostrovskij-urok/0002-007-Dobryj-genij-russkogo-teat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3968" y="764704"/>
            <a:ext cx="35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зверей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ircuses.su/public/images/events/45_image_3_larg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547260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83769" y="14847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зверей имени Дурова – театр, в котором в спектаклях участвуют животные.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2018-03-29T16:13:10Z</dcterms:created>
  <dcterms:modified xsi:type="dcterms:W3CDTF">2022-11-18T18:47:27Z</dcterms:modified>
</cp:coreProperties>
</file>