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7" r:id="rId4"/>
    <p:sldId id="278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61" r:id="rId13"/>
    <p:sldId id="260" r:id="rId14"/>
    <p:sldId id="259" r:id="rId15"/>
    <p:sldId id="258" r:id="rId16"/>
    <p:sldId id="288" r:id="rId17"/>
    <p:sldId id="281" r:id="rId18"/>
    <p:sldId id="286" r:id="rId19"/>
    <p:sldId id="285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7AFF-C212-445B-880E-DAD8675CD8D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7E90-0283-4437-B9BB-27ABBD858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7AFF-C212-445B-880E-DAD8675CD8D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7E90-0283-4437-B9BB-27ABBD858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7AFF-C212-445B-880E-DAD8675CD8D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7E90-0283-4437-B9BB-27ABBD858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7AFF-C212-445B-880E-DAD8675CD8D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7E90-0283-4437-B9BB-27ABBD858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7AFF-C212-445B-880E-DAD8675CD8D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7E90-0283-4437-B9BB-27ABBD858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7AFF-C212-445B-880E-DAD8675CD8D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7E90-0283-4437-B9BB-27ABBD858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7AFF-C212-445B-880E-DAD8675CD8D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7E90-0283-4437-B9BB-27ABBD858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7AFF-C212-445B-880E-DAD8675CD8D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7E90-0283-4437-B9BB-27ABBD858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7AFF-C212-445B-880E-DAD8675CD8D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7E90-0283-4437-B9BB-27ABBD858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7AFF-C212-445B-880E-DAD8675CD8D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7E90-0283-4437-B9BB-27ABBD858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7AFF-C212-445B-880E-DAD8675CD8D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7E90-0283-4437-B9BB-27ABBD858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7AFF-C212-445B-880E-DAD8675CD8D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47E90-0283-4437-B9BB-27ABBD858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s-marshak.ru/art/post/postcards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3600400" cy="5573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980728"/>
            <a:ext cx="417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Самуил 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Яковлевич </a:t>
            </a:r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аршак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364088" y="4465585"/>
            <a:ext cx="36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оспитатель Цветкова Н.Б.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http://www.vodb.ru/include/fckeditor/data/users/admin/Image/2%20kv%202016/r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8" y="769994"/>
            <a:ext cx="3663453" cy="48192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476672"/>
            <a:ext cx="3816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Разноцветная книга» была создана поэтом в 1946 году. Мир, окружающий ребят, засверкал здесь необычайно яркими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красками.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Маршак был человек очень талантливый и писал о многом, что нас окружает в этом мире. Он писал и о животных, и о детях, о людях, которые живут и трудятся рядом с нами. 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ezobook.com/published/publicdata/EZOBOOKDB/attachments/SC/products_pictures/30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5361"/>
            <a:ext cx="3384376" cy="5119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6016" y="548680"/>
            <a:ext cx="38884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 стихотворений под общим названием «Круглый год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»—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поэтический календарь природы, причем для каждого месяца Маршак находит тонкие, характерные приметы. Каждое четверостишие воспринимается как детская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песенка. Это своеобразная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очень тонкая попытка решить не только поэтические, но и познавательные, педагогические задачи.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on-line.rubiteka.ru/books/child_verse/img/skazka_o__glupom_myishon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842766" cy="5027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476672"/>
            <a:ext cx="4032448" cy="541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стихотворных сказках Маршак продолжает линию, начатую ещё в ранних стихах. Герои этих сказок - животные, и снова, рассказывая о них, поэт рассказывает о людях: о взрослых и детях, о сильных и слабых. Традиция эта восходит ещё к народным сказкам о животных, герои которых тоже были носителями человеческих качеств.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www.berimus.ru/uploads/images/s_ja_marshak_skazka_ob_umnom_mishon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834340" cy="5171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332656"/>
            <a:ext cx="4176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взрослых и детей звучит 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Маршака по-новому, автор сосредоточен на том, как маленький человек становится взрослым. Разница же между взрослыми и детьми заключается вовсе не в том, что кто-то лучше, а кто-то хуже, а в умении совершать поступки и отвечать за них. Так сказки Маршака воспитывают в подрастающем читателе ответственность и самоуважение.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www.char.ru/books/5632620_Koshkin_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045515" cy="5315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6017" y="404664"/>
            <a:ext cx="38164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создает сатирическую картину взрослого мира, где царят неправда, глупость, зависть и лицемерие. Детское ощущение чистоты собственного мира находит подтверждение в образах котят. Дети требуют, чтобы добро и зло были отделены одно от другого безо всяких оговорок, и они удовлетворяются тем, что в результате пожара это отделение наконец происходит.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bizlit.com.ua/image/cache/data/images5/kniga-dvenadcat-mesjacev-6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4146543" cy="55317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7" y="476672"/>
            <a:ext cx="33123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"Двенадцать месяцев" учит читателей понимать, что такое добро и зло, трудолюбие и лень. Она воспитывает уважение к добрым, трудолюбивым, скромным, отзывчивым людям, а к злым, подлым, жестоким, завистливым  вызывает отвращение.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ic.pics.livejournal.com/babs71/12641742/761024/76102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612339" cy="47670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548680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большинстве стихотворений цикла повторяется один и тот же мотив - "детки в клетке" тоскуют об утраченной свободе. Автор снова приводит ребёнка к мысли о необходимости уважения ко всему живому и с самого раннего возраста, воспитывает в нём человечность, не произнеся ни одного поучительного слова.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s://3.bp.blogspot.com/-DHoZalNVUi8/V_s981VybzI/AAAAAAAAFyI/iF96hR-2Oq81eglmPa8vw12xxT_c8qnbQCLcB/s1600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84984"/>
            <a:ext cx="5849589" cy="33147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своих произведения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Маршак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знакомит детей разных возрастов с окружающим миром, побуждая ребёнка почувствовать полноценную и интересную поэзию.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произведения не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помогают ребёнку расширить кругозор,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помогают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ощутить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богатство языка.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большим удовольствием слушают стихотворения, ведь стихи Маршака легко воспринимаются на слух и очень быстро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запоминаются.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poliksal.ru/uploads/posts/2016-12/148081011224cbdaa42ccb2d3792cd64eed5d5deb5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5844708" cy="331236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1560" y="4163816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обращении к детям Маршак делает их собеседниками, и побуждает участвовать в сюжете стихотворения или рассказа, превращая чтение в забавную игру.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Я. Маршак был образованнейшим человеком нашей эпохи. Он всегда чувствовал себя частицей нашего великого народа, воспринимал мир ярко, образно и по-человечески тепло. Чистота и честность — неотъемлемые качества его стихов, вошедших в золотой фонд нашей культуры.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ttp://www.xurma.ru/wp-content/uploads/2013/06/Foto_marsha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952875" cy="5819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4048" y="119675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С.Я.Маршак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ноября 1887 г. в Воронеже в семье техника мыловаренного завода. Рано полюбил стихи и сам стал сочинять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AutoShape 2" descr="http://&amp;scy;&amp;vcy;&amp;icy;&amp;kcy;-&amp;tcy;&amp;vcy;.&amp;rcy;&amp;fcy;/wp-content/uploads/2015/10/mar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&amp;scy;&amp;vcy;&amp;icy;&amp;kcy;-&amp;tcy;&amp;vcy;.&amp;rcy;&amp;fcy;/wp-content/uploads/2015/10/mar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mtdata.ru/u5/photo37F5/20932160972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573329" cy="47670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1" y="980728"/>
            <a:ext cx="46085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“Пусть добрым будет ум у вас, а сердце умным будет”.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6" name="Picture 4" descr="http://mtdata.ru/u1/photoD894/20649971832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5104536" cy="37627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36096" y="620688"/>
            <a:ext cx="33123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раз произведения Маршака напечатали в 1907. Это были лирические стихи и переводы. Самуил Яковлевич по праву считается мастером художественного перевода, замечательным драматургом и одним из создателей детской литературы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836712"/>
            <a:ext cx="6264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Воспитательная и познавательная ценность стихов С. Я. Маршака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s-marshak.ru/books/ukr/ukr01/ukr01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20" y="692696"/>
            <a:ext cx="3749216" cy="4752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6056" y="1196752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стихотворении звучит строгий и настойчивый призыв к осторожности в обращении с огнем. Вывод для ребёнка остаётся тем же — не шути с огнем. А мотивировка вывода — новая: пожар не только для тебя опасен — ты подвергаешь опасности других.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s-marshak.ru/books/p/p14/p14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736" y="836712"/>
            <a:ext cx="3506950" cy="4574282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932040" y="2226799"/>
            <a:ext cx="388843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стихотворение воспитывает в читателях чувство уважения к профессии почтальона, его нелегкому, незаметному, но очень нужного людям труду.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://kidtale.ru/wp-content/uploads/2015/09/stixi-s-ya-marshaka-vchera-i-segod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4063196" cy="504056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76056" y="1313423"/>
            <a:ext cx="34563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стихотворение учит маленьких читателей понимать, что жизнь не стоит на месте, что она развивается. На смену старому приходит новое. И нужно по-доброму, с благодарностью относиться и к старому, и к новому.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www.libros.am/covers/190000/198152/img_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3657600" cy="47625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355976" y="994955"/>
            <a:ext cx="4320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произведение привлекает и заинтересовывает ребенка, оно расширяет круг познавательных интересов детей, углубляет их представления о процессе труда, о мире полезных нужных вещей. Созданные поэтом художественные образы сообщают ребенку новые знания, пробуждают его творческие возможности.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s://snoska.ru/images/covers/77/48/7748fd35-0c9b-5537-814b-625067494e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368329" cy="5243712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076056" y="1521946"/>
            <a:ext cx="38164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мысль  стихотворения уважение к ближнему. Взрослый должен позволять ребёнку быть самим собой, а ребёнок, в свою очередь, должен с уважением относиться ко всему живому.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776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2017-05-16T16:07:10Z</dcterms:created>
  <dcterms:modified xsi:type="dcterms:W3CDTF">2020-11-09T15:16:55Z</dcterms:modified>
</cp:coreProperties>
</file>