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5016-08D9-4A04-8F85-D38CB249E0C9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6284-7DF2-4190-AFE2-1E842C2D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202700" cy="6858000"/>
          </a:xfrm>
          <a:prstGeom prst="rect">
            <a:avLst/>
          </a:prstGeom>
          <a:noFill/>
        </p:spPr>
      </p:pic>
      <p:pic>
        <p:nvPicPr>
          <p:cNvPr id="5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8700" y="0"/>
            <a:ext cx="9202700" cy="71186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26876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i="1" dirty="0">
                <a:solidFill>
                  <a:srgbClr val="FF0000"/>
                </a:solidFill>
              </a:rPr>
              <a:t>«Новые подходы педагогов к созданию развивающего пространства в условиях ДОУ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ехнология </a:t>
            </a:r>
          </a:p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«Говорящая стена» </a:t>
            </a:r>
            <a:endParaRPr lang="ru-RU" sz="3600" b="1" i="1" dirty="0">
              <a:solidFill>
                <a:srgbClr val="FF0000"/>
              </a:solidFill>
            </a:endParaRPr>
          </a:p>
          <a:p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72514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Н.Б.Цветкова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№15 «Ромашка»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949280"/>
            <a:ext cx="2141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Пижма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027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1" y="332656"/>
            <a:ext cx="504056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все: и люди, и книги,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А.С.Макаренко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132856"/>
            <a:ext cx="68407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идея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«говорящей стены» - преобразование обычной среды пребывания ребенка в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«обучающую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и «воспитывающую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5" y="429309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усвоение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закрепление, расширение знаний, а также развитие коммуникативных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навыков у детей дошкольного возраста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027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772816"/>
            <a:ext cx="6696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«Говорящая стена» - это своеобразный живой экран. На стенах в группе и помещениях детского сада крепятся магнитные полоски, ковровые полотна, кармашки, прищепки, ТСО, игры, игровые фишки и различные тематические картинки.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027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7" y="155679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«говорящих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стенах» в помещениях детского сада материал размещается в соответствии с временами года, по тематическим неделям, которые проходят в детском саду, направлен он на художественно-эстетическое воспитание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02700" cy="6858000"/>
          </a:xfrm>
          <a:prstGeom prst="rect">
            <a:avLst/>
          </a:prstGeom>
          <a:noFill/>
        </p:spPr>
      </p:pic>
      <p:pic>
        <p:nvPicPr>
          <p:cNvPr id="1031" name="Picture 7" descr="C:\Users\Admin\Desktop\IMG_27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Admin\Desktop\IMG_27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3" name="Picture 9" descr="C:\Users\Admin\Desktop\IMG_27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C:\Users\Admin\Desktop\IMG_27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5" name="Picture 11" descr="C:\Users\Admin\Desktop\IMG_272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027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48478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у «говорящей стены» учатся высказывать свое отношение к чему-либо, комментировать свои высказывания и действия, контролировать свое поведение, следовать установленным правилам, налаживать контакты со сверстниками.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02700" cy="6858000"/>
          </a:xfrm>
          <a:prstGeom prst="rect">
            <a:avLst/>
          </a:prstGeom>
          <a:noFill/>
        </p:spPr>
      </p:pic>
      <p:pic>
        <p:nvPicPr>
          <p:cNvPr id="2050" name="Picture 2" descr="C:\Users\Admin\Desktop\IMG_27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dmin\Desktop\IMG_27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Admin\Desktop\IMG_27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Admin\Desktop\IMG_27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Admin\Desktop\IMG_273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 descr="C:\Users\Admin\Desktop\IMG_274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6" name="Picture 8" descr="F:\DCIM\163___12\IMG_27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картинки рамки\шаблон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027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7776865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 новых технологий в образовательный процесс дошкольных учреждений способствует более эффективному воспитанию ребенка, который стремится творчески подходить к решению различных жизненных ситуаций и хочет получать новые знания об окружающем мире. Использование таких технологий безусловно влияет на формирование положительной мотивации к дальнейшему обучению.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2020-12-08T17:04:04Z</dcterms:created>
  <dcterms:modified xsi:type="dcterms:W3CDTF">2020-12-10T16:39:03Z</dcterms:modified>
</cp:coreProperties>
</file>