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9E85-BDB8-47E0-A2B0-94D73B87B1C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955B-1B22-4D26-A602-3118A9AC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3" y="1340768"/>
            <a:ext cx="6912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Мастер – класс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по технике торцевания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пластилине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</a:t>
            </a:r>
            <a:r>
              <a:rPr lang="ru-RU" sz="1600" dirty="0" smtClean="0">
                <a:solidFill>
                  <a:srgbClr val="C00000"/>
                </a:solidFill>
              </a:rPr>
              <a:t>етский сад №15 «Ромашка»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0770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Выполнила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 Н.Б.Цветкова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89240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uotika.ru/wp-content/uploads/2015/02/torcevanie-7.jpg"/>
          <p:cNvPicPr>
            <a:picLocks noChangeAspect="1" noChangeArrowheads="1"/>
          </p:cNvPicPr>
          <p:nvPr/>
        </p:nvPicPr>
        <p:blipFill>
          <a:blip r:embed="rId3" cstate="print"/>
          <a:srcRect l="19743" t="4933" r="26729"/>
          <a:stretch>
            <a:fillRect/>
          </a:stretch>
        </p:blipFill>
        <p:spPr bwMode="auto">
          <a:xfrm>
            <a:off x="683568" y="1124744"/>
            <a:ext cx="4104456" cy="48624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404664"/>
            <a:ext cx="459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Контурное торцевание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Техника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торцевания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это метод работы с гофрированной бумагой, который позволяет создавать удивительные поделки и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картины. Материал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необходимый для изготовления таких композиций прост и доступен, а выполнение поделок не требует специальных навыков, такие поделки смогут делать даже дети старшего дошкольного возраста.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Готовые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 могут стать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замечательным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подарком, украшением интерьера, нужно только освоить основные приемы данной техники.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мастер -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коллег с техникой торцевания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пластилине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060848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Обучить педагогов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приёмам работы,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научить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создавать композиции в данной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технике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Развивать воображение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творческое мышление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моторику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Способствовать повышению мотивации к овладению нетрадиционными изобразительными технологиями и применению их в работе.</a:t>
            </a: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764704"/>
            <a:ext cx="516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торцевания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бумаге 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торцовки приклеивают на бумагу - основу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пластилине 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торцовками выкладывается основа из пластилина) </a:t>
            </a:r>
          </a:p>
          <a:p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9" y="692696"/>
            <a:ext cx="66247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Торцевание на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пластилине</a:t>
            </a:r>
          </a:p>
          <a:p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контурное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(торцовки выкладываются по контуру изображения, не заполняя внутреннее пространство)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плоскостное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(торцовки располагаются плотно друг к другу по всей поверхности заготовки)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объёмное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(торцовки располагаются плотно друг к другу по всей поверхности заготовки)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548680"/>
            <a:ext cx="440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Оборудование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ножницы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емкость для хранения бумажных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заготовок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стержни от шариковых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ручек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кисточки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тупым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концом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Раздаточный материал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гофрированная бумага (салфетки)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пластилин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картон</a:t>
            </a:r>
          </a:p>
          <a:p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основу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торцевания на пластилине берется изображение, покрытое пластилином,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объемная фигура из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пластилина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764704"/>
            <a:ext cx="357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Этапы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1484784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гофрированной цветной бумаги вырезают небольшие квадраты, размером 1 x1см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середину квадратика ставят торцом стержень и плотно закручивают бумагу вокруг стержня (прокатывая бумагу пальцами). Получается трубочка -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торцовка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Получившуюся маленькую торцовку, не снимая со стержня,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втыкают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заранее нанесенный контур и только тогда вынимают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стержень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Каждую следующую торцовку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втыкают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рядом с предыдущей плотно друг к другу, чтобы не оставалось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промежутков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G:\фото для конкурса\DSCF0207.JPG"/>
          <p:cNvPicPr>
            <a:picLocks noChangeAspect="1" noChangeArrowheads="1"/>
          </p:cNvPicPr>
          <p:nvPr/>
        </p:nvPicPr>
        <p:blipFill>
          <a:blip r:embed="rId3" cstate="print"/>
          <a:srcRect l="12346" t="20085" r="15019" b="8762"/>
          <a:stretch>
            <a:fillRect/>
          </a:stretch>
        </p:blipFill>
        <p:spPr bwMode="auto">
          <a:xfrm>
            <a:off x="611560" y="1916832"/>
            <a:ext cx="556861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07904" y="908720"/>
            <a:ext cx="427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Плоскостное торцевание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IMG_2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45" y="1916832"/>
            <a:ext cx="5568619" cy="4176464"/>
          </a:xfrm>
          <a:prstGeom prst="rect">
            <a:avLst/>
          </a:prstGeom>
          <a:noFill/>
        </p:spPr>
      </p:pic>
      <p:pic>
        <p:nvPicPr>
          <p:cNvPr id="1027" name="Picture 3" descr="C:\Users\Admin\Desktop\IMG_2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45" y="1916832"/>
            <a:ext cx="5568619" cy="4176464"/>
          </a:xfrm>
          <a:prstGeom prst="rect">
            <a:avLst/>
          </a:prstGeom>
          <a:noFill/>
        </p:spPr>
      </p:pic>
      <p:pic>
        <p:nvPicPr>
          <p:cNvPr id="2" name="Picture 2" descr="C:\Users\Admin\Desktop\IMG_2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3483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 для п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764704"/>
            <a:ext cx="436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Объёмное торцевание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www.maam.ru/upload/blogs/detsad-299436-1443516115.jpg"/>
          <p:cNvPicPr>
            <a:picLocks noChangeAspect="1" noChangeArrowheads="1"/>
          </p:cNvPicPr>
          <p:nvPr/>
        </p:nvPicPr>
        <p:blipFill>
          <a:blip r:embed="rId3" cstate="print"/>
          <a:srcRect l="21962" r="4805"/>
          <a:stretch>
            <a:fillRect/>
          </a:stretch>
        </p:blipFill>
        <p:spPr bwMode="auto">
          <a:xfrm>
            <a:off x="611560" y="1628800"/>
            <a:ext cx="5062014" cy="4604704"/>
          </a:xfrm>
          <a:prstGeom prst="rect">
            <a:avLst/>
          </a:prstGeom>
          <a:noFill/>
        </p:spPr>
      </p:pic>
      <p:pic>
        <p:nvPicPr>
          <p:cNvPr id="1026" name="Picture 2" descr="C:\Users\Admin\Desktop\IMG_2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59" y="1646802"/>
            <a:ext cx="4936661" cy="4590510"/>
          </a:xfrm>
          <a:prstGeom prst="rect">
            <a:avLst/>
          </a:prstGeom>
          <a:noFill/>
        </p:spPr>
      </p:pic>
      <p:pic>
        <p:nvPicPr>
          <p:cNvPr id="2050" name="Picture 2" descr="C:\Users\Admin\Desktop\IMG_2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63" y="1628800"/>
            <a:ext cx="5088565" cy="4608512"/>
          </a:xfrm>
          <a:prstGeom prst="rect">
            <a:avLst/>
          </a:prstGeom>
          <a:noFill/>
        </p:spPr>
      </p:pic>
      <p:pic>
        <p:nvPicPr>
          <p:cNvPr id="2051" name="Picture 3" descr="C:\Users\Admin\Desktop\IMG_2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628800"/>
            <a:ext cx="508856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316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2019-03-31T14:13:01Z</dcterms:created>
  <dcterms:modified xsi:type="dcterms:W3CDTF">2022-01-21T13:36:53Z</dcterms:modified>
</cp:coreProperties>
</file>