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35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DE7C-0747-495F-86B9-5653CB31DF3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BC6B-1EB3-46E5-AE70-2DD3DE7B3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DE7C-0747-495F-86B9-5653CB31DF3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BC6B-1EB3-46E5-AE70-2DD3DE7B3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DE7C-0747-495F-86B9-5653CB31DF3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BC6B-1EB3-46E5-AE70-2DD3DE7B3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DE7C-0747-495F-86B9-5653CB31DF3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BC6B-1EB3-46E5-AE70-2DD3DE7B3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DE7C-0747-495F-86B9-5653CB31DF3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BC6B-1EB3-46E5-AE70-2DD3DE7B3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DE7C-0747-495F-86B9-5653CB31DF3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BC6B-1EB3-46E5-AE70-2DD3DE7B3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DE7C-0747-495F-86B9-5653CB31DF3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BC6B-1EB3-46E5-AE70-2DD3DE7B3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DE7C-0747-495F-86B9-5653CB31DF3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BC6B-1EB3-46E5-AE70-2DD3DE7B3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DE7C-0747-495F-86B9-5653CB31DF3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BC6B-1EB3-46E5-AE70-2DD3DE7B3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DE7C-0747-495F-86B9-5653CB31DF3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BC6B-1EB3-46E5-AE70-2DD3DE7B3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DE7C-0747-495F-86B9-5653CB31DF3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BC6B-1EB3-46E5-AE70-2DD3DE7B3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7DE7C-0747-495F-86B9-5653CB31DF3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0BC6B-1EB3-46E5-AE70-2DD3DE7B3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шаблон для презентаци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622" y="260648"/>
            <a:ext cx="795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№15 «Ромашка»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6809" y="6165304"/>
            <a:ext cx="2084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.Пижма,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472514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Цветкова Н.Б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1988840"/>
            <a:ext cx="5434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мнемотехники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 развития речи детей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8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508807">
            <a:off x="399247" y="1189556"/>
            <a:ext cx="1649994" cy="1451995"/>
          </a:xfrm>
          <a:prstGeom prst="rect">
            <a:avLst/>
          </a:prstGeom>
          <a:noFill/>
        </p:spPr>
      </p:pic>
      <p:pic>
        <p:nvPicPr>
          <p:cNvPr id="11274" name="Picture 10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409599">
            <a:off x="7635733" y="5443745"/>
            <a:ext cx="1296144" cy="1140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ocuments\шаблон для презентаци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764704"/>
            <a:ext cx="56886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Расширяется не только словарный запас, но и знания об окружающем мире. 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Появляется желание пересказывать — ребенок понимает, что это совсем не трудно. 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стихов превращается в игру, которая очень нравится детям. 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904445">
            <a:off x="6942550" y="1817385"/>
            <a:ext cx="1414036" cy="1244352"/>
          </a:xfrm>
          <a:prstGeom prst="rect">
            <a:avLst/>
          </a:prstGeom>
          <a:noFill/>
        </p:spPr>
      </p:pic>
      <p:pic>
        <p:nvPicPr>
          <p:cNvPr id="2056" name="Picture 8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738024">
            <a:off x="493611" y="233216"/>
            <a:ext cx="1036018" cy="911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ocuments\шаблон для презентаци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450528">
            <a:off x="206499" y="868647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Успехов</a:t>
            </a:r>
          </a:p>
          <a:p>
            <a:pPr algn="ctr"/>
            <a:r>
              <a:rPr lang="ru-RU" sz="7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работе!</a:t>
            </a:r>
            <a:endParaRPr lang="ru-RU" sz="7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i028.radikal.ru/0906/d2/8520167ee9f0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3429000"/>
            <a:ext cx="5715000" cy="3124201"/>
          </a:xfrm>
          <a:prstGeom prst="rect">
            <a:avLst/>
          </a:prstGeom>
          <a:noFill/>
        </p:spPr>
      </p:pic>
      <p:pic>
        <p:nvPicPr>
          <p:cNvPr id="1026" name="Picture 2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8988111">
            <a:off x="6367318" y="1759290"/>
            <a:ext cx="2569875" cy="2261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шаблон для презентаци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764704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Прекрасна речь, когда она как ручеек,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Бежит среди камней, чиста, нетороплива, 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ты готов внимать ее поток, и восклицать: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«О, как же ты красива!».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2852936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в переводе с греческого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«искусство запоминания».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система методов и приемов, обеспечивающих успешное запоминание, сохранение и воспроизведение информации, знаний об особенностях объектов природы, об окружающем мире, эффективное запоминание структуры рассказа, и, конечно, развитие речи</a:t>
            </a:r>
            <a:r>
              <a:rPr lang="ru-RU" dirty="0"/>
              <a:t>.</a:t>
            </a:r>
          </a:p>
        </p:txBody>
      </p:sp>
      <p:pic>
        <p:nvPicPr>
          <p:cNvPr id="10246" name="Picture 6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563077">
            <a:off x="251520" y="620688"/>
            <a:ext cx="1905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cuments\шаблон для презентаци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340768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.Развитие связной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диалогической речи.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графической аналогии,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рассказывать знакомые сказки,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стихи.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правильному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звукопроизношению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умственной активности, сообразительности, наблюдательности, умения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сравнивать, выделять существенные признаки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психических процессов: мышления, внимания, воображения, памяти.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483768" y="693495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мнемотехники: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189798">
            <a:off x="7223204" y="620688"/>
            <a:ext cx="1414036" cy="1244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cuments\шаблон для презентаци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1720" y="404664"/>
            <a:ext cx="4892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мнемотехники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012160" y="242088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195736" y="2420888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88024" y="2708920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Волна 21"/>
          <p:cNvSpPr/>
          <p:nvPr/>
        </p:nvSpPr>
        <p:spPr>
          <a:xfrm>
            <a:off x="539552" y="3356992"/>
            <a:ext cx="2858616" cy="914400"/>
          </a:xfrm>
          <a:prstGeom prst="wave">
            <a:avLst>
              <a:gd name="adj1" fmla="val 10962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мнемоквадрат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олна 22"/>
          <p:cNvSpPr/>
          <p:nvPr/>
        </p:nvSpPr>
        <p:spPr>
          <a:xfrm>
            <a:off x="2987824" y="4509120"/>
            <a:ext cx="3240360" cy="11521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олна 23"/>
          <p:cNvSpPr/>
          <p:nvPr/>
        </p:nvSpPr>
        <p:spPr>
          <a:xfrm>
            <a:off x="5796136" y="3356992"/>
            <a:ext cx="2952328" cy="914400"/>
          </a:xfrm>
          <a:prstGeom prst="wave">
            <a:avLst>
              <a:gd name="adj1" fmla="val 12500"/>
              <a:gd name="adj2" fmla="val 1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олна 24"/>
          <p:cNvSpPr/>
          <p:nvPr/>
        </p:nvSpPr>
        <p:spPr>
          <a:xfrm>
            <a:off x="3203848" y="1556792"/>
            <a:ext cx="2880320" cy="914400"/>
          </a:xfrm>
          <a:prstGeom prst="wave">
            <a:avLst>
              <a:gd name="adj1" fmla="val 12500"/>
              <a:gd name="adj2" fmla="val 1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015233">
            <a:off x="693463" y="592982"/>
            <a:ext cx="1482705" cy="1304780"/>
          </a:xfrm>
          <a:prstGeom prst="rect">
            <a:avLst/>
          </a:prstGeom>
          <a:noFill/>
        </p:spPr>
      </p:pic>
      <p:pic>
        <p:nvPicPr>
          <p:cNvPr id="8200" name="Picture 8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112813">
            <a:off x="7550512" y="5445224"/>
            <a:ext cx="1086727" cy="95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cuments\шаблон для презентаци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0800000" flipV="1">
            <a:off x="1331640" y="866329"/>
            <a:ext cx="7200799" cy="47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работы с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мнемотаблицей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988840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таблицы и разбор того, что на ней изображено.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Перекодирование информации, то есть преобразование из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абстратных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символов в образы.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Последующий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перессказ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заданной теме.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395610">
            <a:off x="453152" y="310587"/>
            <a:ext cx="1414036" cy="1244352"/>
          </a:xfrm>
          <a:prstGeom prst="rect">
            <a:avLst/>
          </a:prstGeom>
          <a:noFill/>
        </p:spPr>
      </p:pic>
      <p:pic>
        <p:nvPicPr>
          <p:cNvPr id="7176" name="Picture 8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396856">
            <a:off x="7239000" y="4941168"/>
            <a:ext cx="1905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cuments\шаблон для презентаци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0800000" flipV="1">
            <a:off x="5940152" y="1111389"/>
            <a:ext cx="30243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пересказе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видят всех действующих лиц, и свое внимание концентрируют на правильном построении предложений, на воспроизведении в своей речи необходимых выражений.</a:t>
            </a:r>
          </a:p>
        </p:txBody>
      </p:sp>
      <p:pic>
        <p:nvPicPr>
          <p:cNvPr id="6147" name="Picture 3" descr="C:\Users\Admin\Desktop\к презентации\IMG_14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5780487" cy="401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dmin\Desktop\к презентации\IMG_14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868144" cy="402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791425">
            <a:off x="204209" y="5655269"/>
            <a:ext cx="1250382" cy="1100336"/>
          </a:xfrm>
          <a:prstGeom prst="rect">
            <a:avLst/>
          </a:prstGeom>
          <a:noFill/>
        </p:spPr>
      </p:pic>
      <p:pic>
        <p:nvPicPr>
          <p:cNvPr id="6152" name="Picture 8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9146308">
            <a:off x="7745166" y="92454"/>
            <a:ext cx="1199673" cy="105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cuments\шаблон для презентаци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188641"/>
            <a:ext cx="3744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разучивании стихотворения на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каждое слово или маленькое словосочетание придумывается картинка (изображение); таким образом, все стихотворение зарисовывается схематически. После этого ребенок по памяти, используя графическое изображение, воспроизводит стихотворение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целиком.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824576">
            <a:off x="-9149" y="5350914"/>
            <a:ext cx="1495864" cy="1316360"/>
          </a:xfrm>
          <a:prstGeom prst="rect">
            <a:avLst/>
          </a:prstGeom>
          <a:noFill/>
        </p:spPr>
      </p:pic>
      <p:pic>
        <p:nvPicPr>
          <p:cNvPr id="2050" name="Picture 2" descr="C:\Users\Admin\Documents\схема стих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3" y="1052736"/>
            <a:ext cx="4988106" cy="3672407"/>
          </a:xfrm>
          <a:prstGeom prst="rect">
            <a:avLst/>
          </a:prstGeom>
          <a:noFill/>
        </p:spPr>
      </p:pic>
      <p:pic>
        <p:nvPicPr>
          <p:cNvPr id="2052" name="Picture 4" descr="https://docs.google.com/viewer?url=http%3A%2F%2Fnsportal.ru%2Fsites%2Fdefault%2Ffiles%2F2011%2F11%2F14%2Fprezentaciya_microsoft_powerpoint_3.ppt&amp;docid=d06c52207b02b387813b9e7fc0a34936&amp;a=bi&amp;pagenumber=6&amp;w=523"/>
          <p:cNvPicPr>
            <a:picLocks noChangeAspect="1" noChangeArrowheads="1"/>
          </p:cNvPicPr>
          <p:nvPr/>
        </p:nvPicPr>
        <p:blipFill>
          <a:blip r:embed="rId5" cstate="screen"/>
          <a:srcRect l="2890" t="17357" r="4598" b="17073"/>
          <a:stretch>
            <a:fillRect/>
          </a:stretch>
        </p:blipFill>
        <p:spPr bwMode="auto">
          <a:xfrm>
            <a:off x="179512" y="1052737"/>
            <a:ext cx="4968551" cy="367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cuments\шаблон для презентаци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4" y="620688"/>
            <a:ext cx="29523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оставление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описательного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трудный вид в монологической речи.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описать предмет, его надо осознать, а осознание - это анализ.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 научить ребенка сначала выделять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признаки предмета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305159">
            <a:off x="158673" y="5805606"/>
            <a:ext cx="960704" cy="845420"/>
          </a:xfrm>
          <a:prstGeom prst="rect">
            <a:avLst/>
          </a:prstGeom>
          <a:noFill/>
        </p:spPr>
      </p:pic>
      <p:pic>
        <p:nvPicPr>
          <p:cNvPr id="1026" name="Picture 2" descr="C:\Users\Admin\Documents\расскажи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576575"/>
            <a:ext cx="5544616" cy="4021286"/>
          </a:xfrm>
          <a:prstGeom prst="rect">
            <a:avLst/>
          </a:prstGeom>
          <a:noFill/>
        </p:spPr>
      </p:pic>
      <p:pic>
        <p:nvPicPr>
          <p:cNvPr id="1027" name="Picture 3" descr="C:\Users\Admin\Documents\расскажи насекомы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1576214"/>
            <a:ext cx="5544616" cy="4049029"/>
          </a:xfrm>
          <a:prstGeom prst="rect">
            <a:avLst/>
          </a:prstGeom>
          <a:noFill/>
        </p:spPr>
      </p:pic>
      <p:pic>
        <p:nvPicPr>
          <p:cNvPr id="1028" name="Picture 4" descr="C:\Users\Admin\Documents\расскажи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1576100"/>
            <a:ext cx="5544616" cy="4057763"/>
          </a:xfrm>
          <a:prstGeom prst="rect">
            <a:avLst/>
          </a:prstGeom>
          <a:noFill/>
        </p:spPr>
      </p:pic>
      <p:pic>
        <p:nvPicPr>
          <p:cNvPr id="1029" name="Picture 5" descr="C:\Users\Admin\Documents\расскажи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1547410"/>
            <a:ext cx="5544616" cy="4158462"/>
          </a:xfrm>
          <a:prstGeom prst="rect">
            <a:avLst/>
          </a:prstGeom>
          <a:noFill/>
        </p:spPr>
      </p:pic>
      <p:pic>
        <p:nvPicPr>
          <p:cNvPr id="9" name="Picture 2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8938746">
            <a:off x="3352436" y="201720"/>
            <a:ext cx="899898" cy="791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ocuments\шаблон для презентаци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692696"/>
            <a:ext cx="73595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 помогает развивать: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916832"/>
            <a:ext cx="58614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Ассоциативное мышление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Зрительные и слуховые память и внимание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Связную речь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707713">
            <a:off x="8139100" y="2276872"/>
            <a:ext cx="1004900" cy="884312"/>
          </a:xfrm>
          <a:prstGeom prst="rect">
            <a:avLst/>
          </a:prstGeom>
          <a:noFill/>
        </p:spPr>
      </p:pic>
      <p:pic>
        <p:nvPicPr>
          <p:cNvPr id="3080" name="Picture 8" descr="http://www.picturesanimations.com/b/butterfly/1063860jbim7gas5n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351010">
            <a:off x="6113626" y="1340768"/>
            <a:ext cx="1659518" cy="146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295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</cp:revision>
  <dcterms:created xsi:type="dcterms:W3CDTF">2014-09-29T10:23:41Z</dcterms:created>
  <dcterms:modified xsi:type="dcterms:W3CDTF">2022-01-21T13:53:21Z</dcterms:modified>
</cp:coreProperties>
</file>