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70" r:id="rId4"/>
    <p:sldId id="262" r:id="rId5"/>
    <p:sldId id="265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EC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2" descr="https://funforkids.ru/pictures/exercise/exercise080.jpg"/>
          <p:cNvSpPr>
            <a:spLocks noChangeAspect="1" noChangeArrowheads="1"/>
          </p:cNvSpPr>
          <p:nvPr/>
        </p:nvSpPr>
        <p:spPr bwMode="auto">
          <a:xfrm>
            <a:off x="63500" y="-136525"/>
            <a:ext cx="12153900" cy="561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5liski.detkin-club.ru/images/parents/25686943_61abc81a9e6fd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196752"/>
            <a:ext cx="844555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04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I:\света\задачки\img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42888"/>
            <a:ext cx="8497888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87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света\задачки\img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1410"/>
            <a:ext cx="9240351" cy="692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I:\света\задачки\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333375"/>
            <a:ext cx="84963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76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7824" y="403349"/>
            <a:ext cx="3960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 Antiqua" pitchFamily="18" charset="0"/>
              </a:rPr>
              <a:t>4 </a:t>
            </a:r>
            <a:r>
              <a:rPr lang="ru-RU" sz="2400" dirty="0">
                <a:latin typeface="Book Antiqua" pitchFamily="18" charset="0"/>
              </a:rPr>
              <a:t>клетки – вправо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2 </a:t>
            </a:r>
            <a:r>
              <a:rPr lang="ru-RU" sz="2400" dirty="0">
                <a:latin typeface="Book Antiqua" pitchFamily="18" charset="0"/>
              </a:rPr>
              <a:t>клетки – вверх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4 </a:t>
            </a:r>
            <a:r>
              <a:rPr lang="ru-RU" sz="2400" dirty="0">
                <a:latin typeface="Book Antiqua" pitchFamily="18" charset="0"/>
              </a:rPr>
              <a:t>клетки – </a:t>
            </a:r>
            <a:r>
              <a:rPr lang="ru-RU" sz="2400" dirty="0" smtClean="0">
                <a:latin typeface="Book Antiqua" pitchFamily="18" charset="0"/>
              </a:rPr>
              <a:t>вправо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5 клеток – вниз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4 </a:t>
            </a:r>
            <a:r>
              <a:rPr lang="ru-RU" sz="2400" dirty="0">
                <a:latin typeface="Book Antiqua" pitchFamily="18" charset="0"/>
              </a:rPr>
              <a:t>клетки – влево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2 </a:t>
            </a:r>
            <a:r>
              <a:rPr lang="ru-RU" sz="2400" dirty="0">
                <a:latin typeface="Book Antiqua" pitchFamily="18" charset="0"/>
              </a:rPr>
              <a:t>клетки – </a:t>
            </a:r>
            <a:r>
              <a:rPr lang="ru-RU" sz="2400" dirty="0" smtClean="0">
                <a:latin typeface="Book Antiqua" pitchFamily="18" charset="0"/>
              </a:rPr>
              <a:t>вверх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4 клетки – влево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1 </a:t>
            </a:r>
            <a:r>
              <a:rPr lang="ru-RU" sz="2400" dirty="0">
                <a:latin typeface="Book Antiqua" pitchFamily="18" charset="0"/>
              </a:rPr>
              <a:t>клетка – вниз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1 </a:t>
            </a:r>
            <a:r>
              <a:rPr lang="ru-RU" sz="2400" dirty="0">
                <a:latin typeface="Book Antiqua" pitchFamily="18" charset="0"/>
              </a:rPr>
              <a:t>клетка – </a:t>
            </a:r>
            <a:r>
              <a:rPr lang="ru-RU" sz="2400" dirty="0" smtClean="0">
                <a:latin typeface="Book Antiqua" pitchFamily="18" charset="0"/>
              </a:rPr>
              <a:t>влево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1 клетка – </a:t>
            </a:r>
            <a:r>
              <a:rPr lang="ru-RU" sz="2400" dirty="0" smtClean="0">
                <a:latin typeface="Book Antiqua" pitchFamily="18" charset="0"/>
              </a:rPr>
              <a:t>вниз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1 клетка – </a:t>
            </a:r>
            <a:r>
              <a:rPr lang="ru-RU" sz="2400" dirty="0" smtClean="0">
                <a:latin typeface="Book Antiqua" pitchFamily="18" charset="0"/>
              </a:rPr>
              <a:t>влево</a:t>
            </a:r>
          </a:p>
          <a:p>
            <a:pPr algn="ctr"/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>
                <a:latin typeface="Book Antiqua" pitchFamily="18" charset="0"/>
              </a:rPr>
              <a:t>3 клетки – </a:t>
            </a:r>
            <a:r>
              <a:rPr lang="ru-RU" sz="2400" dirty="0" smtClean="0">
                <a:latin typeface="Book Antiqua" pitchFamily="18" charset="0"/>
              </a:rPr>
              <a:t>вверх</a:t>
            </a:r>
          </a:p>
          <a:p>
            <a:pPr algn="ctr"/>
            <a:endParaRPr lang="ru-RU" sz="2400" dirty="0">
              <a:latin typeface="Book Antiqua" pitchFamily="18" charset="0"/>
            </a:endParaRPr>
          </a:p>
        </p:txBody>
      </p:sp>
      <p:pic>
        <p:nvPicPr>
          <p:cNvPr id="2050" name="Picture 2" descr="http://file.mobilmusic.ru/68/d2/83/55389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56013" y="1484784"/>
            <a:ext cx="4267973" cy="4486049"/>
          </a:xfrm>
          <a:prstGeom prst="rect">
            <a:avLst/>
          </a:prstGeom>
          <a:noFill/>
        </p:spPr>
      </p:pic>
      <p:sp>
        <p:nvSpPr>
          <p:cNvPr id="2052" name="AutoShape 4" descr="https://masod.org/media/%D0%BA%D0%BB%D1%8E%D1%87-%D1%81%D0%B5%D1%80%D0%B2%D1%96%D1%81-%D0%94%D1%83%D0%B1%D0%BD%D0%BE-gif.34789/ful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nimashki.org/uploads/posts/2016-07/1467704620_323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nimashki.org/uploads/posts/2016-07/1467704620_323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gold-key62.ru/pics/kluc_krutitysa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754566">
            <a:off x="6211756" y="3648698"/>
            <a:ext cx="3303084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37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mSwFXPnV4nTi2_VfIDtmbg&amp;fn=w_54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3396" y="0"/>
            <a:ext cx="9186672" cy="6858000"/>
          </a:xfrm>
          <a:prstGeom prst="rect">
            <a:avLst/>
          </a:prstGeom>
          <a:noFill/>
        </p:spPr>
      </p:pic>
      <p:pic>
        <p:nvPicPr>
          <p:cNvPr id="5" name="Picture 2" descr="http://buketam.narod.ru/img/anymash-8.jpg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674948"/>
            <a:ext cx="2520279" cy="318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30</cp:revision>
  <dcterms:created xsi:type="dcterms:W3CDTF">2021-01-25T07:35:43Z</dcterms:created>
  <dcterms:modified xsi:type="dcterms:W3CDTF">2022-04-25T15:15:47Z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4073044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