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513611-389F-4B25-A44D-67E6F2CA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46" y="1068679"/>
            <a:ext cx="9917708" cy="1049235"/>
          </a:xfrm>
        </p:spPr>
        <p:txBody>
          <a:bodyPr/>
          <a:lstStyle/>
          <a:p>
            <a:pPr algn="ctr"/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למה לסמוך על החנווני מעיקר הדין?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27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32F614-4884-4AF0-A027-9C1D54CD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4989861" cy="1049235"/>
          </a:xfrm>
        </p:spPr>
        <p:txBody>
          <a:bodyPr/>
          <a:lstStyle/>
          <a:p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תשובות שקיבלתי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בוואצאפ</a:t>
            </a:r>
            <a:endParaRPr lang="he-IL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B76CA55-8357-46AF-B77C-719DFBB2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7" t="78222" r="34500" b="14223"/>
          <a:stretch/>
        </p:blipFill>
        <p:spPr>
          <a:xfrm>
            <a:off x="197369" y="2171485"/>
            <a:ext cx="6913980" cy="75184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B3E5864-68EA-433B-8120-6188F41A1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83" t="72148" r="35167" b="13185"/>
          <a:stretch/>
        </p:blipFill>
        <p:spPr>
          <a:xfrm>
            <a:off x="181365" y="3241056"/>
            <a:ext cx="6929984" cy="18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8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678554-16D5-4312-9156-20183221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2744501" cy="1049235"/>
          </a:xfrm>
        </p:spPr>
        <p:txBody>
          <a:bodyPr/>
          <a:lstStyle/>
          <a:p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בית אפרים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761655-968F-4FFB-A3C8-EF5A75ED8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3384581" cy="2779788"/>
          </a:xfrm>
        </p:spPr>
        <p:txBody>
          <a:bodyPr/>
          <a:lstStyle/>
          <a:p>
            <a:pPr algn="just"/>
            <a:r>
              <a:rPr lang="he-IL" b="1" dirty="0">
                <a:latin typeface="Guttman Kav" panose="02010401010101010101" pitchFamily="2" charset="-79"/>
                <a:cs typeface="Guttman Kav" panose="02010401010101010101" pitchFamily="2" charset="-79"/>
              </a:rPr>
              <a:t>דלא הו"ל [הוא ליה] א"י [איני יודע] אם </a:t>
            </a:r>
            <a:r>
              <a:rPr lang="he-IL" b="1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נתחייבתי</a:t>
            </a:r>
            <a:r>
              <a:rPr lang="he-IL" b="1" dirty="0">
                <a:latin typeface="Guttman Kav" panose="02010401010101010101" pitchFamily="2" charset="-79"/>
                <a:cs typeface="Guttman Kav" panose="02010401010101010101" pitchFamily="2" charset="-79"/>
              </a:rPr>
              <a:t> כיון שקיבל שליחותו של בעה"ב ובעה"ב סמכא </a:t>
            </a:r>
            <a:r>
              <a:rPr lang="he-IL" b="1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דעתיה</a:t>
            </a:r>
            <a:r>
              <a:rPr lang="he-IL" b="1" dirty="0">
                <a:latin typeface="Guttman Kav" panose="02010401010101010101" pitchFamily="2" charset="-79"/>
                <a:cs typeface="Guttman Kav" panose="02010401010101010101" pitchFamily="2" charset="-79"/>
              </a:rPr>
              <a:t> עליו נשתעבד מיד ומתחייב בסך שיאמר השליח.</a:t>
            </a:r>
            <a:endParaRPr lang="en-US" dirty="0">
              <a:cs typeface="Guttman Kav" panose="02010401010101010101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713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45F814-1089-44A2-8FB2-771E13E5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3039141" cy="1049235"/>
          </a:xfrm>
        </p:spPr>
        <p:txBody>
          <a:bodyPr/>
          <a:lstStyle/>
          <a:p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למה זה משנה?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DE1541-7B7C-4B2A-ACAB-5FF02755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841781" cy="34506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Guttman Kav" panose="02010401010101010101" pitchFamily="2" charset="-79"/>
                <a:cs typeface="Guttman Kav" panose="02010401010101010101" pitchFamily="2" charset="-79"/>
              </a:rPr>
              <a:t>מה הדין במקרה שהחנווני לא יכול </a:t>
            </a:r>
            <a:r>
              <a:rPr lang="he-IL" sz="24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להשבע</a:t>
            </a:r>
            <a:r>
              <a:rPr lang="he-IL" sz="2400" dirty="0">
                <a:latin typeface="Guttman Kav" panose="02010401010101010101" pitchFamily="2" charset="-79"/>
                <a:cs typeface="Guttman Kav" panose="02010401010101010101" pitchFamily="2" charset="-79"/>
              </a:rPr>
              <a:t> כי הוא חשוד?</a:t>
            </a:r>
          </a:p>
          <a:p>
            <a:r>
              <a:rPr lang="he-IL" sz="2400" dirty="0">
                <a:latin typeface="Guttman Kav" panose="02010401010101010101" pitchFamily="2" charset="-79"/>
                <a:cs typeface="Guttman Kav" panose="02010401010101010101" pitchFamily="2" charset="-79"/>
              </a:rPr>
              <a:t>מה יהיה הדין כשאין פועלים שתובעים האם ניתן לחנווני בלי שבועה?</a:t>
            </a:r>
          </a:p>
        </p:txBody>
      </p:sp>
    </p:spTree>
    <p:extLst>
      <p:ext uri="{BB962C8B-B14F-4D97-AF65-F5344CB8AC3E}">
        <p14:creationId xmlns:p14="http://schemas.microsoft.com/office/powerpoint/2010/main" val="399056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0FCB5E-EBBC-46D7-BDAD-46BD83F8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3953541" cy="1049235"/>
          </a:xfrm>
        </p:spPr>
        <p:txBody>
          <a:bodyPr/>
          <a:lstStyle/>
          <a:p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טעם נוסף של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הש"ך</a:t>
            </a:r>
            <a:endParaRPr lang="he-IL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3A4231-767D-4E5F-A88D-15403A6F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09141" cy="3450613"/>
          </a:xfrm>
        </p:spPr>
        <p:txBody>
          <a:bodyPr>
            <a:normAutofit lnSpcReduction="10000"/>
          </a:bodyPr>
          <a:lstStyle/>
          <a:p>
            <a:r>
              <a:rPr lang="he-IL" sz="3200" dirty="0">
                <a:latin typeface="Guttman Kav" panose="02010401010101010101" pitchFamily="2" charset="-79"/>
                <a:cs typeface="Guttman Kav" panose="02010401010101010101" pitchFamily="2" charset="-79"/>
              </a:rPr>
              <a:t>במקרה  שלנו בעל הבית יודע שהוא חייב לשלם רק הוא לא יודע למי.</a:t>
            </a:r>
          </a:p>
          <a:p>
            <a:pPr marL="0" indent="0">
              <a:buNone/>
            </a:pPr>
            <a:r>
              <a:rPr lang="he-IL" sz="3200" dirty="0">
                <a:latin typeface="Guttman Kav" panose="02010401010101010101" pitchFamily="2" charset="-79"/>
                <a:cs typeface="Guttman Kav" panose="02010401010101010101" pitchFamily="2" charset="-79"/>
              </a:rPr>
              <a:t> לכן הוא לא נחשב מוחזק?</a:t>
            </a:r>
          </a:p>
        </p:txBody>
      </p:sp>
    </p:spTree>
    <p:extLst>
      <p:ext uri="{BB962C8B-B14F-4D97-AF65-F5344CB8AC3E}">
        <p14:creationId xmlns:p14="http://schemas.microsoft.com/office/powerpoint/2010/main" val="266167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B077E4-0211-47B4-A851-3D7A772B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979" y="530199"/>
            <a:ext cx="5538501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מה זאת אומרת- הרי הוא יודע שהוא חייב לאדם אחד, אבל אין לו שום מושג שהוא חייב גם לשני?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859D02C-7717-4564-8FC4-14CE4BA5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840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014A25-807E-41D1-B47B-C27369B0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שער משפט -יפהפה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85FED7-9947-461E-9491-CB73FD85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35301" cy="3450613"/>
          </a:xfrm>
        </p:spPr>
        <p:txBody>
          <a:bodyPr>
            <a:normAutofit fontScale="92500" lnSpcReduction="20000"/>
          </a:bodyPr>
          <a:lstStyle/>
          <a:p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ולפעד"נ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דמה שהכריע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הש"ך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כשיטת הרמב"ם כאן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דבמתו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הפועלים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דנוטל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החנוני בלא שבועה הנכון אתו,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דהכא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לא שייך אוקי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ממונא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בחזקת מריה כיון שעכ"פ מחויב הוא לשלם לאחד מהן או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לחנוני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או לפועלים, וא"כ כיון דמתו הפועלים ואין יורשיהם יכולים ליטול מהבעל הבית לכך יכול החנוני לגבות ממנו ע"י ברי שלו, דלא שייך אוקי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ממונא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בחזקת מריה כיון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דסוף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סוף אין הממון שלו שהוא חייב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בודאי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לאחד מהן אינו יכול לזכות בממון אחרים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מספיקא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, ודמי למוצא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אבידה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 דלא שייך לגביה חזקת ממון</a:t>
            </a:r>
          </a:p>
        </p:txBody>
      </p:sp>
    </p:spTree>
    <p:extLst>
      <p:ext uri="{BB962C8B-B14F-4D97-AF65-F5344CB8AC3E}">
        <p14:creationId xmlns:p14="http://schemas.microsoft.com/office/powerpoint/2010/main" val="32568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B41700-2C54-4442-9E05-D1C0344C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2500661" cy="1049235"/>
          </a:xfrm>
        </p:spPr>
        <p:txBody>
          <a:bodyPr/>
          <a:lstStyle/>
          <a:p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אבל...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2580D18-03DB-4719-B22B-347540C7A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96261" cy="3450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אך </a:t>
            </a:r>
            <a:r>
              <a:rPr lang="he-IL" sz="28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לענין</a:t>
            </a: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 אם חנוני חשוד והחנוני ופועלים מכחישים זה את זה לפנינו שהכריע </a:t>
            </a:r>
            <a:r>
              <a:rPr lang="he-IL" sz="28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הש"ך</a:t>
            </a: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 </a:t>
            </a:r>
            <a:r>
              <a:rPr lang="he-IL" sz="28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דהחנוני</a:t>
            </a: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 נוטל בלא שבועה</a:t>
            </a:r>
          </a:p>
          <a:p>
            <a:pPr marL="0" indent="0">
              <a:buNone/>
            </a:pP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מהאי טעמא דלא שייך אוקי </a:t>
            </a:r>
            <a:r>
              <a:rPr lang="he-IL" sz="28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ממונא</a:t>
            </a: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 בחזקת מריה כיון </a:t>
            </a:r>
            <a:r>
              <a:rPr lang="he-IL" sz="28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דסוף</a:t>
            </a: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 סוף יצא הממון מרשותו, לא </a:t>
            </a:r>
            <a:r>
              <a:rPr lang="he-IL" sz="2800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נהירא</a:t>
            </a: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 כלל, </a:t>
            </a:r>
          </a:p>
        </p:txBody>
      </p:sp>
    </p:spTree>
    <p:extLst>
      <p:ext uri="{BB962C8B-B14F-4D97-AF65-F5344CB8AC3E}">
        <p14:creationId xmlns:p14="http://schemas.microsoft.com/office/powerpoint/2010/main" val="2468704776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TM10001114[[fn=גלריה]]</Template>
  <TotalTime>11</TotalTime>
  <Words>243</Words>
  <Application>Microsoft Office PowerPoint</Application>
  <PresentationFormat>מסך רחב</PresentationFormat>
  <Paragraphs>16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Guttman Kav</vt:lpstr>
      <vt:lpstr>גלריה</vt:lpstr>
      <vt:lpstr>למה לסמוך על החנווני מעיקר הדין?</vt:lpstr>
      <vt:lpstr>תשובות שקיבלתי בוואצאפ</vt:lpstr>
      <vt:lpstr>בית אפרים</vt:lpstr>
      <vt:lpstr>למה זה משנה?</vt:lpstr>
      <vt:lpstr>טעם נוסף של הש"ך</vt:lpstr>
      <vt:lpstr>מה זאת אומרת- הרי הוא יודע שהוא חייב לאדם אחד, אבל אין לו שום מושג שהוא חייב גם לשני?</vt:lpstr>
      <vt:lpstr>שער משפט -יפהפה</vt:lpstr>
      <vt:lpstr>אבל...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למה לסמוך על החנווני מעיקר הדין?</dc:title>
  <dc:creator>יוסף סוראני</dc:creator>
  <cp:lastModifiedBy>יוסף סוראני</cp:lastModifiedBy>
  <cp:revision>2</cp:revision>
  <dcterms:created xsi:type="dcterms:W3CDTF">2020-10-26T09:12:44Z</dcterms:created>
  <dcterms:modified xsi:type="dcterms:W3CDTF">2020-10-26T09:24:08Z</dcterms:modified>
</cp:coreProperties>
</file>