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A1362A-22A3-48F1-8ADE-E871DF58E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CB1001F-DFB0-4AE2-A32E-F7491421E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1A90E7-1046-4724-A604-ADDF30465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C18E4F-7D2E-46EB-91DE-22988B1E8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198A64-0307-41D1-8424-8B09D72F0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532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400716-B506-4E96-B273-3CB4008AE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FD372E-3146-491D-BED9-88812B9EB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819855-735F-4A96-92DA-EF6C6E5AA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ACF4D0-DE63-4209-BCD7-8AF479B5F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9DA1F4-7B9A-493A-9177-988D3886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19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23A2FD1-D85B-4D3C-B667-ABDB2D37B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A49E05-404C-4F8F-A1B9-A6E910BF9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65F4B5-7E02-4DF5-BEDC-AECC9F38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43B795-3031-4272-9688-F75D6B3C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4E3D5B-24E6-491A-B509-617B1198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0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480106-89B5-49F2-B8BC-2186A5EC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54FEC9-E246-459D-8491-9DE99DB97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748E23-C39D-4A1B-A334-1CA62911B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C00120-0BE3-4AAA-9BBB-63AC85F63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3221BC-9FAF-4970-B078-9ADD5A273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63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BC2E8-548C-444E-836C-BCBCBC1B1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0FAF70-B61D-4202-A6DE-DEFF256BF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2B2DB4-AF2B-424B-9130-F8D571F3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8E7075-9434-4B0C-B57F-9C94CFED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F41A9F-D949-4598-9813-AB18F5D8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03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A2D78-112D-41F8-90F1-FAB6A351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1FCEAE-9BD7-418A-BC11-6FAD8F2B9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1BF64E-46A7-4FB3-B5B9-87DDE3A8C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28DE7C-E933-4A5A-B81E-0B3AC533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E32FC7-2C4D-489C-ADB7-222A139CA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DB21E8-CC16-4452-8251-B2CD2021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63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19C9E-47EE-4BC3-9A0C-5BE5AB42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FA338A-4042-4075-A763-D241C8038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BBBF84-1F5A-405E-92E9-352AF33CD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A686975-6E4A-409C-A52D-BE6573F67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A682F3-A4C4-4FDA-9A3C-2F511F6A8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9593240-3038-4D17-9D8B-AB1C34F28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38AACCC-967D-4F3B-BF69-1BDE9ED39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7CC13D6-27DC-43FB-AD54-33261BBF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39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3F484C-7ED3-4B40-9EE4-799DFA392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96E753C-F354-49D1-9326-7B0B7199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F9DB08-A3FF-4656-9727-4F7ED123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32CE2A-C9E8-4EE6-82C3-B66F6C325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52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9D657A4-DF2C-4148-A562-5A1902386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C7FED9-3A72-4001-AC7D-FD453D4F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1010687-3962-48A2-A61A-1E2A59F51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979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E87CA-B96B-49E2-B518-F86F5678D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3BB50A5-B513-4F86-B64C-D3A2FD522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68F7258-FEE0-4C36-A4D2-EF975D6BA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2EAB89-1B78-4BC2-BB20-DD2F1E306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2EE06D-DA3E-4601-8134-899A697B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A2EE57-DDD3-4404-ABD9-9164829C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949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B3D7B3-2DE1-4FF5-85F1-0DA9BDF4B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9A3BE9-920C-4F57-B589-EE9484FF5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5D071E-45C6-4278-B66A-EFBED9DBE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01C685-FBAF-4CE8-BED1-315326AE9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1A50A8-C855-4107-A286-FD15B187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A4BE950-C9FB-466C-9DA1-07867090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1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D7C8E-1AE0-46D3-8973-9CDE31C70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D6B6BA-F4DC-413C-93E0-C37E41904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319E67-B192-4834-A8F9-1EEC1BF712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28A2-80C7-4F96-A37A-1E98BAE73786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22C65F-155B-4E60-BDCF-49C93C32F1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8E8C84-6DB2-47B0-97FD-FCA98702FF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217B-F48E-4F0B-8185-549DEB9A1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75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9509A1-0AEF-4994-8CCE-695E215C6415}"/>
              </a:ext>
            </a:extLst>
          </p:cNvPr>
          <p:cNvSpPr txBox="1"/>
          <p:nvPr/>
        </p:nvSpPr>
        <p:spPr>
          <a:xfrm>
            <a:off x="1332327" y="1936283"/>
            <a:ext cx="9527345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 Black" panose="020B0A04020102020204" pitchFamily="34" charset="0"/>
              </a:rPr>
              <a:t>"Семья и школа – это берег и море. На берегу, ребёнок делает свои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первые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шаги</a:t>
            </a:r>
            <a:r>
              <a:rPr lang="ru-RU" sz="3200" dirty="0">
                <a:latin typeface="Arial Black" panose="020B0A04020102020204" pitchFamily="34" charset="0"/>
              </a:rPr>
              <a:t>, а потом перед ним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открывается</a:t>
            </a:r>
            <a:r>
              <a:rPr lang="ru-RU" sz="32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3200" dirty="0">
                <a:latin typeface="Arial Black" panose="020B0A04020102020204" pitchFamily="34" charset="0"/>
              </a:rPr>
              <a:t>необозримое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море знаний</a:t>
            </a:r>
            <a:r>
              <a:rPr lang="ru-RU" sz="3200" dirty="0">
                <a:latin typeface="Arial Black" panose="020B0A04020102020204" pitchFamily="34" charset="0"/>
              </a:rPr>
              <a:t>, и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курс </a:t>
            </a:r>
            <a:r>
              <a:rPr lang="ru-RU" sz="3200" dirty="0">
                <a:latin typeface="Arial Black" panose="020B0A04020102020204" pitchFamily="34" charset="0"/>
              </a:rPr>
              <a:t>в этом море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прокладывает школа</a:t>
            </a:r>
            <a:r>
              <a:rPr lang="ru-RU" sz="3200" dirty="0">
                <a:latin typeface="Arial Black" panose="020B0A04020102020204" pitchFamily="34" charset="0"/>
              </a:rPr>
              <a:t>…» </a:t>
            </a:r>
          </a:p>
          <a:p>
            <a:pPr algn="r"/>
            <a:r>
              <a:rPr lang="ru-RU" sz="2800" dirty="0" err="1">
                <a:latin typeface="Arial Black" panose="020B0A04020102020204" pitchFamily="34" charset="0"/>
              </a:rPr>
              <a:t>Л.Кассиль</a:t>
            </a:r>
            <a:endParaRPr lang="ru-RU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06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66EB55-C1D3-412C-B1E9-145F34296EB5}"/>
              </a:ext>
            </a:extLst>
          </p:cNvPr>
          <p:cNvSpPr txBox="1"/>
          <p:nvPr/>
        </p:nvSpPr>
        <p:spPr>
          <a:xfrm>
            <a:off x="1631852" y="1868716"/>
            <a:ext cx="921433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Arial Black" panose="020B0A04020102020204" pitchFamily="34" charset="0"/>
              </a:rPr>
              <a:t>Адаптация – это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привыкание </a:t>
            </a:r>
            <a:r>
              <a:rPr lang="ru-RU" sz="3200" dirty="0">
                <a:latin typeface="Arial Black" panose="020B0A04020102020204" pitchFamily="34" charset="0"/>
              </a:rPr>
              <a:t>ребенка к новой системе социальных условий, новым отношениям, требованиям, видам деятельности, режиму жизнедеятельности.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285FCDB-F815-4526-B4FE-F6DC07009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44" y="2767526"/>
            <a:ext cx="10516511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75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0BC29-3949-4200-A7E1-7EF20B52B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839" y="2194718"/>
            <a:ext cx="9782322" cy="2468563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latin typeface="Arial Black" panose="020B0A04020102020204" pitchFamily="34" charset="0"/>
              </a:rPr>
              <a:t>ТЕМА: «Адаптация первоклассника к школе»</a:t>
            </a:r>
          </a:p>
        </p:txBody>
      </p:sp>
    </p:spTree>
    <p:extLst>
      <p:ext uri="{BB962C8B-B14F-4D97-AF65-F5344CB8AC3E}">
        <p14:creationId xmlns:p14="http://schemas.microsoft.com/office/powerpoint/2010/main" val="321478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21BDE4-373D-4F5D-82A2-EFC0699B8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275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Arial Black" panose="020B0A04020102020204" pitchFamily="34" charset="0"/>
              </a:rPr>
              <a:t>ПРОБЛЕМА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E4F47E-5A91-431E-9FA5-3D8BA8B0A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3012"/>
            <a:ext cx="10515600" cy="183197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200" b="1" dirty="0">
                <a:latin typeface="Arial Black" panose="020B0A04020102020204" pitchFamily="34" charset="0"/>
              </a:rPr>
              <a:t>КАКИЕ ТРУДНОСТИ МОГУТ ВОЗНИКНУТЬ В АДАПТАЦИИ ПЕРВОКЛАССНИКА?</a:t>
            </a:r>
          </a:p>
        </p:txBody>
      </p:sp>
    </p:spTree>
    <p:extLst>
      <p:ext uri="{BB962C8B-B14F-4D97-AF65-F5344CB8AC3E}">
        <p14:creationId xmlns:p14="http://schemas.microsoft.com/office/powerpoint/2010/main" val="3460496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4A7A1-B5A1-44FD-9BE4-A8B9FC09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010" y="1870368"/>
            <a:ext cx="10622281" cy="2138924"/>
          </a:xfrm>
        </p:spPr>
        <p:txBody>
          <a:bodyPr>
            <a:normAutofit/>
          </a:bodyPr>
          <a:lstStyle/>
          <a:p>
            <a:r>
              <a:rPr lang="ru-RU" dirty="0">
                <a:latin typeface="Arial Black" panose="020B0A04020102020204" pitchFamily="34" charset="0"/>
              </a:rPr>
              <a:t>ЦЕЛЬ: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узнать</a:t>
            </a:r>
            <a:r>
              <a:rPr lang="ru-RU" dirty="0">
                <a:latin typeface="Arial Black" panose="020B0A04020102020204" pitchFamily="34" charset="0"/>
              </a:rPr>
              <a:t>, </a:t>
            </a:r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как преодолеть </a:t>
            </a:r>
            <a:r>
              <a:rPr lang="ru-RU" dirty="0">
                <a:latin typeface="Arial Black" panose="020B0A04020102020204" pitchFamily="34" charset="0"/>
              </a:rPr>
              <a:t>трудности при адаптации первоклассника.</a:t>
            </a:r>
          </a:p>
        </p:txBody>
      </p:sp>
    </p:spTree>
    <p:extLst>
      <p:ext uri="{BB962C8B-B14F-4D97-AF65-F5344CB8AC3E}">
        <p14:creationId xmlns:p14="http://schemas.microsoft.com/office/powerpoint/2010/main" val="3474041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1C31F7-35C9-45D1-B22F-BCE60E493B51}"/>
              </a:ext>
            </a:extLst>
          </p:cNvPr>
          <p:cNvSpPr txBox="1"/>
          <p:nvPr/>
        </p:nvSpPr>
        <p:spPr>
          <a:xfrm>
            <a:off x="1161757" y="2151727"/>
            <a:ext cx="105847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atin typeface="Arial Black" panose="020B0A04020102020204" pitchFamily="34" charset="0"/>
              </a:rPr>
              <a:t>Физическая адаптация — оценивается по таким параметрам, как ежедневное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самочувствие</a:t>
            </a:r>
            <a:r>
              <a:rPr lang="ru-RU" sz="3200" dirty="0">
                <a:latin typeface="Arial Black" panose="020B0A04020102020204" pitchFamily="34" charset="0"/>
              </a:rPr>
              <a:t>, уровень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работоспособности</a:t>
            </a:r>
            <a:r>
              <a:rPr lang="ru-RU" sz="3200" dirty="0">
                <a:latin typeface="Arial Black" panose="020B0A04020102020204" pitchFamily="34" charset="0"/>
              </a:rPr>
              <a:t>,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сон</a:t>
            </a:r>
            <a:r>
              <a:rPr lang="ru-RU" sz="3200" dirty="0">
                <a:latin typeface="Arial Black" panose="020B0A04020102020204" pitchFamily="34" charset="0"/>
              </a:rPr>
              <a:t>,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 аппетит</a:t>
            </a:r>
            <a:r>
              <a:rPr lang="ru-RU" sz="3200" dirty="0">
                <a:latin typeface="Arial Black" panose="020B0A04020102020204" pitchFamily="34" charset="0"/>
              </a:rPr>
              <a:t>, наличие 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</a:rPr>
              <a:t>заболеваний</a:t>
            </a:r>
            <a:r>
              <a:rPr lang="ru-RU" sz="3200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7627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CFD9107-FF46-4F6C-8CBF-19E35D1871D9}"/>
              </a:ext>
            </a:extLst>
          </p:cNvPr>
          <p:cNvSpPr txBox="1"/>
          <p:nvPr/>
        </p:nvSpPr>
        <p:spPr>
          <a:xfrm>
            <a:off x="822960" y="1951558"/>
            <a:ext cx="1122132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ru-RU" sz="32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32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сихологическая адаптация </a:t>
            </a:r>
            <a:r>
              <a:rPr lang="ru-RU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оценивается по таким параметрам, как </a:t>
            </a:r>
            <a:r>
              <a:rPr lang="ru-RU" sz="3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мотивация</a:t>
            </a:r>
            <a:r>
              <a:rPr lang="ru-RU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 школе и учебе, </a:t>
            </a:r>
            <a:r>
              <a:rPr lang="ru-RU" sz="3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уровень развития </a:t>
            </a:r>
            <a:r>
              <a:rPr lang="ru-RU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психологических процессов, </a:t>
            </a:r>
            <a:r>
              <a:rPr lang="ru-RU" sz="32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настроение</a:t>
            </a:r>
            <a:r>
              <a:rPr lang="ru-RU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готовность и способность к </a:t>
            </a:r>
            <a:r>
              <a:rPr lang="ru-RU" sz="32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самооцениванию</a:t>
            </a:r>
            <a:r>
              <a:rPr lang="ru-RU" sz="32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16460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4FCD0-B47D-4D1F-9C8A-6F29334EE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65444"/>
            <a:ext cx="10515600" cy="1325563"/>
          </a:xfrm>
        </p:spPr>
        <p:txBody>
          <a:bodyPr/>
          <a:lstStyle/>
          <a:p>
            <a:r>
              <a:rPr lang="ru-RU" dirty="0">
                <a:latin typeface="Arial Black" panose="020B0A04020102020204" pitchFamily="34" charset="0"/>
              </a:rPr>
              <a:t>«СЛОВО ЭСТАФЕТА»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8DE524-9989-4D9C-8E62-DD9A4095A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16" y="2704513"/>
            <a:ext cx="11422965" cy="1448973"/>
          </a:xfrm>
        </p:spPr>
        <p:txBody>
          <a:bodyPr>
            <a:normAutofit/>
          </a:bodyPr>
          <a:lstStyle/>
          <a:p>
            <a:pPr marL="0" indent="0" algn="r">
              <a:lnSpc>
                <a:spcPct val="100000"/>
              </a:lnSpc>
              <a:buNone/>
            </a:pPr>
            <a:r>
              <a:rPr lang="ru-RU" sz="3600" b="1" dirty="0">
                <a:latin typeface="Arial Black" panose="020B0A04020102020204" pitchFamily="34" charset="0"/>
              </a:rPr>
              <a:t>«У моего ребенка не возникнет проблем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ru-RU" sz="3600" b="1" dirty="0">
                <a:latin typeface="Arial Black" panose="020B0A04020102020204" pitchFamily="34" charset="0"/>
              </a:rPr>
              <a:t> в адаптации, если я…»</a:t>
            </a:r>
          </a:p>
        </p:txBody>
      </p:sp>
    </p:spTree>
    <p:extLst>
      <p:ext uri="{BB962C8B-B14F-4D97-AF65-F5344CB8AC3E}">
        <p14:creationId xmlns:p14="http://schemas.microsoft.com/office/powerpoint/2010/main" val="2360665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157</Words>
  <Application>Microsoft Office PowerPoint</Application>
  <PresentationFormat>Широкоэкранный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ТЕМА: «Адаптация первоклассника к школе»</vt:lpstr>
      <vt:lpstr>ПРОБЛЕМА</vt:lpstr>
      <vt:lpstr>ЦЕЛЬ: узнать, как преодолеть трудности при адаптации первоклассника.</vt:lpstr>
      <vt:lpstr>Презентация PowerPoint</vt:lpstr>
      <vt:lpstr>Презентация PowerPoint</vt:lpstr>
      <vt:lpstr>«СЛОВО ЭСТАФЕТА»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2022-05-17T22:05:25Z</dcterms:created>
  <dcterms:modified xsi:type="dcterms:W3CDTF">2022-05-17T23:19:42Z</dcterms:modified>
</cp:coreProperties>
</file>