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18F3-8716-46CD-BCBD-DD48773254A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5597-4B82-415F-8FD5-87A8075A0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7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18F3-8716-46CD-BCBD-DD48773254A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5597-4B82-415F-8FD5-87A8075A0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18F3-8716-46CD-BCBD-DD48773254A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5597-4B82-415F-8FD5-87A8075A0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5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18F3-8716-46CD-BCBD-DD48773254A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5597-4B82-415F-8FD5-87A8075A0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18F3-8716-46CD-BCBD-DD48773254A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5597-4B82-415F-8FD5-87A8075A0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2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18F3-8716-46CD-BCBD-DD48773254A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5597-4B82-415F-8FD5-87A8075A0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5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18F3-8716-46CD-BCBD-DD48773254A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5597-4B82-415F-8FD5-87A8075A0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59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18F3-8716-46CD-BCBD-DD48773254A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5597-4B82-415F-8FD5-87A8075A0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5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18F3-8716-46CD-BCBD-DD48773254A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5597-4B82-415F-8FD5-87A8075A0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6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18F3-8716-46CD-BCBD-DD48773254A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5597-4B82-415F-8FD5-87A8075A0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1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18F3-8716-46CD-BCBD-DD48773254A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5597-4B82-415F-8FD5-87A8075A0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3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18F3-8716-46CD-BCBD-DD48773254A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5597-4B82-415F-8FD5-87A8075A0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3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0107" y="5240740"/>
            <a:ext cx="5589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solidFill>
                  <a:srgbClr val="002060"/>
                </a:solidFill>
              </a:rPr>
              <a:t>Рисунки детей старшей группы « Одуванчики»</a:t>
            </a:r>
            <a:endParaRPr lang="ru-RU" sz="2000" b="1" i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582" y="6100549"/>
            <a:ext cx="8656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rgbClr val="002060"/>
                </a:solidFill>
              </a:rPr>
              <a:t>МБДОУ « Ясли-сад № 323 г. Донецка»</a:t>
            </a:r>
            <a:endParaRPr lang="ru-RU" sz="40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2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" y="1257300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5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95360" y="5966460"/>
            <a:ext cx="30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Рутковская Александра 6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38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1080" y="297180"/>
            <a:ext cx="252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Бабенко Кристина 6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55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6680" y="594360"/>
            <a:ext cx="270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Шафранский</a:t>
            </a:r>
            <a:r>
              <a:rPr lang="ru-RU" dirty="0" smtClean="0"/>
              <a:t> Миша  6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37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15400" y="5943600"/>
            <a:ext cx="259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Пашкова Вероника 5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46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" y="480060"/>
            <a:ext cx="266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Нека</a:t>
            </a:r>
            <a:r>
              <a:rPr lang="ru-RU" dirty="0" smtClean="0"/>
              <a:t> Влада и Алиса 5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99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35240" y="822960"/>
            <a:ext cx="217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Оголь</a:t>
            </a:r>
            <a:r>
              <a:rPr lang="ru-RU" dirty="0" smtClean="0"/>
              <a:t> Калерия 5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08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8200" y="1165860"/>
            <a:ext cx="215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Кишинец</a:t>
            </a:r>
            <a:r>
              <a:rPr lang="ru-RU" dirty="0" smtClean="0"/>
              <a:t> Ваня 5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76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20" y="0"/>
            <a:ext cx="72237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21240" y="617220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Михайлов Никита </a:t>
            </a:r>
          </a:p>
          <a:p>
            <a:r>
              <a:rPr lang="ru-RU" dirty="0"/>
              <a:t> </a:t>
            </a:r>
            <a:r>
              <a:rPr lang="ru-RU" dirty="0" smtClean="0"/>
              <a:t>             5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536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54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</dc:creator>
  <cp:lastModifiedBy>К</cp:lastModifiedBy>
  <cp:revision>3</cp:revision>
  <dcterms:created xsi:type="dcterms:W3CDTF">2023-05-29T16:33:53Z</dcterms:created>
  <dcterms:modified xsi:type="dcterms:W3CDTF">2023-05-29T16:53:48Z</dcterms:modified>
</cp:coreProperties>
</file>