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sldIdLst>
    <p:sldId id="286" r:id="rId2"/>
    <p:sldId id="257" r:id="rId3"/>
    <p:sldId id="267" r:id="rId4"/>
    <p:sldId id="276" r:id="rId5"/>
    <p:sldId id="258" r:id="rId6"/>
    <p:sldId id="264" r:id="rId7"/>
    <p:sldId id="265" r:id="rId8"/>
    <p:sldId id="266" r:id="rId9"/>
    <p:sldId id="268" r:id="rId10"/>
    <p:sldId id="275" r:id="rId11"/>
    <p:sldId id="284" r:id="rId12"/>
    <p:sldId id="281" r:id="rId13"/>
    <p:sldId id="285" r:id="rId14"/>
    <p:sldId id="273" r:id="rId15"/>
    <p:sldId id="274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BC626-3438-425D-9D4A-A695936A31B6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21E6-FE3B-4D8A-AE00-C81DF55F3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4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шие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21E6-FE3B-4D8A-AE00-C81DF55F3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7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1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9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7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7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2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B99797-F9C4-4F89-AA6E-D8A1C98C49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4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A42165-1272-49AD-81FC-FB55E56974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360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B6FC99-6723-4646-A811-BF781F84D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628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D46A96-03C8-4EA8-A619-0DF0B516A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053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9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9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5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1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74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3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37FE49-8459-4F15-9212-89FE9BBEFFD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F94D8D-44A7-4858-B8E2-ACB3C248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6D0173-AE34-49DC-95D7-F86EE8A0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0648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5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60108" y="500042"/>
            <a:ext cx="6464219" cy="646331"/>
          </a:xfrm>
          <a:prstGeom prst="rect">
            <a:avLst/>
          </a:prstGeom>
          <a:solidFill>
            <a:srgbClr val="FFFFD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Люди, прославившие Донецк</a:t>
            </a:r>
            <a:endParaRPr lang="pl-PL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69" y="1564052"/>
            <a:ext cx="2853008" cy="35608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1060109" y="5527139"/>
            <a:ext cx="3312368" cy="638165"/>
          </a:xfrm>
        </p:spPr>
        <p:txBody>
          <a:bodyPr>
            <a:normAutofit/>
          </a:bodyPr>
          <a:lstStyle/>
          <a:p>
            <a:r>
              <a:rPr lang="ru-RU" sz="3200" b="1" dirty="0"/>
              <a:t>Георгий Седов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292080" y="5527139"/>
            <a:ext cx="2160240" cy="7200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Архип Иванович Куинджи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49" y="1564052"/>
            <a:ext cx="2919196" cy="35794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6959" y="5013176"/>
            <a:ext cx="3286969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Георгий Береговой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8" b="24668"/>
          <a:stretch>
            <a:fillRect/>
          </a:stretch>
        </p:blipFill>
        <p:spPr>
          <a:xfrm>
            <a:off x="1043608" y="776404"/>
            <a:ext cx="2995241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11961" y="5367338"/>
            <a:ext cx="4428230" cy="581942"/>
          </a:xfrm>
        </p:spPr>
        <p:txBody>
          <a:bodyPr>
            <a:normAutofit/>
          </a:bodyPr>
          <a:lstStyle/>
          <a:p>
            <a:r>
              <a:rPr lang="ru-RU" sz="3200" b="1" dirty="0"/>
              <a:t>     Иосиф Кобзон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8825"/>
            <a:ext cx="3671887" cy="4608513"/>
          </a:xfrm>
          <a:solidFill>
            <a:srgbClr val="00B0F0">
              <a:alpha val="0"/>
            </a:s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" y="759130"/>
            <a:ext cx="4068870" cy="35287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2736303" cy="3312368"/>
          </a:xfrm>
        </p:spPr>
      </p:pic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40205" y="4293096"/>
            <a:ext cx="3826768" cy="999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Сергей Сергеевич Прокофьев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5292080" y="4941168"/>
            <a:ext cx="3096344" cy="1118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Анатолий Соловьяненко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8280"/>
            <a:ext cx="3384376" cy="395300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024336" cy="3834570"/>
          </a:xfrm>
        </p:spPr>
      </p:pic>
      <p:sp>
        <p:nvSpPr>
          <p:cNvPr id="13517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5143512"/>
            <a:ext cx="8452048" cy="8057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         Александр </a:t>
            </a:r>
            <a:r>
              <a:rPr lang="ru-RU" b="1" dirty="0" err="1"/>
              <a:t>Хонжонков</a:t>
            </a:r>
            <a:r>
              <a:rPr lang="ru-RU" b="1" dirty="0"/>
              <a:t>                    Леонид Быков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471964"/>
            <a:ext cx="4724400" cy="1200329"/>
          </a:xfrm>
          <a:prstGeom prst="rect">
            <a:avLst/>
          </a:prstGeom>
          <a:solidFill>
            <a:srgbClr val="D9F3F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336699"/>
                </a:solidFill>
              </a:rPr>
              <a:t>ЛЮБИМЫЕ МЕСТА ДОНЕЦКА</a:t>
            </a:r>
            <a:endParaRPr lang="pl-PL" sz="3600" b="1" dirty="0">
              <a:solidFill>
                <a:srgbClr val="3366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9" y="2297717"/>
            <a:ext cx="5058138" cy="3793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71963"/>
            <a:ext cx="3379916" cy="2885029"/>
          </a:xfrm>
          <a:prstGeom prst="rect">
            <a:avLst/>
          </a:prstGeom>
        </p:spPr>
      </p:pic>
      <p:pic>
        <p:nvPicPr>
          <p:cNvPr id="1026" name="Picture 2" descr="https://avatars.mds.yandex.net/get-pdb/1620281/6cae5c5d-9063-4aa7-8869-1a72529028db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0050"/>
            <a:ext cx="2909396" cy="26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 flipV="1">
            <a:off x="6804248" y="4466729"/>
            <a:ext cx="663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FFFF99"/>
                </a:solidFill>
              </a:rPr>
              <a:t>Царь</a:t>
            </a:r>
            <a:br>
              <a:rPr lang="ru-RU" sz="1200" b="1" dirty="0">
                <a:solidFill>
                  <a:srgbClr val="FFFF99"/>
                </a:solidFill>
              </a:rPr>
            </a:br>
            <a:r>
              <a:rPr lang="ru-RU" sz="1200" b="1" dirty="0">
                <a:solidFill>
                  <a:srgbClr val="FFFF99"/>
                </a:solidFill>
              </a:rPr>
              <a:t>-колокол</a:t>
            </a:r>
            <a:endParaRPr lang="pl-PL" sz="1200" b="1" dirty="0">
              <a:solidFill>
                <a:srgbClr val="FFFF99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FFFFDF"/>
                </a:solidFill>
              </a:rPr>
              <a:t>Большой Кремлёвский дворец</a:t>
            </a:r>
            <a:endParaRPr lang="pl-PL" sz="1200" b="1" dirty="0">
              <a:solidFill>
                <a:srgbClr val="FFFFD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48" y="404664"/>
            <a:ext cx="3962400" cy="3286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2" y="404664"/>
            <a:ext cx="4422910" cy="332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6" y="3614973"/>
            <a:ext cx="4422910" cy="2727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76" y="3614973"/>
            <a:ext cx="3911072" cy="28383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56886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09941" cy="5262452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560840" cy="5040560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Донецкие степи и терриконы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5616624" cy="31540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5544616"/>
          </a:xfrm>
        </p:spPr>
      </p:pic>
      <p:sp>
        <p:nvSpPr>
          <p:cNvPr id="95244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5286380" y="1214422"/>
            <a:ext cx="3643338" cy="56435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/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286000" y="5791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Киевская</a:t>
            </a:r>
            <a:endParaRPr lang="pl-PL" sz="1200" b="1">
              <a:solidFill>
                <a:schemeClr val="bg1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8006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Таганская</a:t>
            </a:r>
            <a:endParaRPr lang="pl-PL" sz="12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20000" cy="54726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"/>
            <a:ext cx="3757610" cy="6858000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7"/>
            <a:ext cx="4163270" cy="54726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479"/>
              </p:ext>
            </p:extLst>
          </p:nvPr>
        </p:nvGraphicFramePr>
        <p:xfrm>
          <a:off x="4630814" y="699278"/>
          <a:ext cx="3901626" cy="546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1626">
                  <a:extLst>
                    <a:ext uri="{9D8B030D-6E8A-4147-A177-3AD203B41FA5}">
                      <a16:colId xmlns:a16="http://schemas.microsoft.com/office/drawing/2014/main" val="1803022776"/>
                    </a:ext>
                  </a:extLst>
                </a:gridCol>
              </a:tblGrid>
              <a:tr h="546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</a:rPr>
                        <a:t>Петр </a:t>
                      </a:r>
                      <a:r>
                        <a:rPr lang="uk-UA" sz="3200" b="1" dirty="0">
                          <a:effectLst/>
                        </a:rPr>
                        <a:t>І впервые увидел Донецкий</a:t>
                      </a:r>
                      <a:endParaRPr lang="ru-RU" sz="3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effectLst/>
                        </a:rPr>
                        <a:t>уголь и дал ему название</a:t>
                      </a:r>
                      <a:endParaRPr lang="ru-RU" sz="3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effectLst/>
                        </a:rPr>
                        <a:t>«</a:t>
                      </a:r>
                      <a:r>
                        <a:rPr lang="uk-UA" sz="3200" b="1" dirty="0" err="1">
                          <a:effectLst/>
                        </a:rPr>
                        <a:t>Солнечный</a:t>
                      </a:r>
                      <a:r>
                        <a:rPr lang="uk-UA" sz="3200" b="1" dirty="0">
                          <a:effectLst/>
                        </a:rPr>
                        <a:t> </a:t>
                      </a:r>
                      <a:r>
                        <a:rPr lang="uk-UA" sz="3200" b="1" dirty="0" err="1">
                          <a:effectLst/>
                        </a:rPr>
                        <a:t>камень</a:t>
                      </a:r>
                      <a:r>
                        <a:rPr lang="uk-UA" sz="3200" dirty="0">
                          <a:effectLst/>
                        </a:rPr>
                        <a:t>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756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176464" cy="547260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16016" y="692696"/>
            <a:ext cx="3888432" cy="54726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600" b="1" dirty="0"/>
              <a:t>  Джон Юз</a:t>
            </a:r>
          </a:p>
          <a:p>
            <a:pPr marL="0" indent="0" algn="ctr">
              <a:buNone/>
            </a:pPr>
            <a:r>
              <a:rPr lang="ru-RU" sz="3600" b="1" dirty="0"/>
              <a:t>начал строительство</a:t>
            </a:r>
          </a:p>
          <a:p>
            <a:pPr marL="0" indent="0" algn="ctr">
              <a:buNone/>
            </a:pPr>
            <a:r>
              <a:rPr lang="ru-RU" sz="3600" b="1" dirty="0"/>
              <a:t>завода, вокруг которого образовался рабочий поселок </a:t>
            </a:r>
            <a:r>
              <a:rPr lang="ru-RU" sz="3600" b="1" dirty="0" err="1"/>
              <a:t>Юзовка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" y="598658"/>
            <a:ext cx="3784986" cy="342347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77" y="2420888"/>
            <a:ext cx="3906264" cy="3576531"/>
          </a:xfrm>
        </p:spPr>
      </p:pic>
      <p:sp>
        <p:nvSpPr>
          <p:cNvPr id="8397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43401"/>
            <a:ext cx="3970784" cy="4537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/>
              <a:t>СТАРАЯ ЮЗОВКА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40989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19256" cy="6663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Известные герои шахтерского труда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2121"/>
            <a:ext cx="3787583" cy="45182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90" y="1148567"/>
            <a:ext cx="4248472" cy="45182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Шахтерский труд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5" y="2366963"/>
            <a:ext cx="3880507" cy="331311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2366963"/>
            <a:ext cx="3880508" cy="3311525"/>
          </a:xfrm>
        </p:spPr>
      </p:pic>
      <p:pic>
        <p:nvPicPr>
          <p:cNvPr id="2050" name="Picture 2" descr="https://avatars.mds.yandex.net/get-altay/1429587/2a000001699a99de980d0baea5a00a5685bb/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5" y="625808"/>
            <a:ext cx="1839579" cy="17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altay/492154/2a000001628b2d3c41ea83ada267c5228a29/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53" y="625808"/>
            <a:ext cx="1765887" cy="14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79</Words>
  <Application>Microsoft Office PowerPoint</Application>
  <PresentationFormat>Экран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Натуральные материалы</vt:lpstr>
      <vt:lpstr>Презентация PowerPoint</vt:lpstr>
      <vt:lpstr>Донецкие степи и терриконы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Известные герои шахтерского труда</vt:lpstr>
      <vt:lpstr>Шахтерский труд</vt:lpstr>
      <vt:lpstr>Георгий Седов</vt:lpstr>
      <vt:lpstr>Георгий Береговой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Кислощаева</cp:lastModifiedBy>
  <cp:revision>40</cp:revision>
  <dcterms:created xsi:type="dcterms:W3CDTF">2016-03-01T16:17:51Z</dcterms:created>
  <dcterms:modified xsi:type="dcterms:W3CDTF">2022-08-28T16:22:56Z</dcterms:modified>
</cp:coreProperties>
</file>