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82" r:id="rId7"/>
    <p:sldId id="283" r:id="rId8"/>
    <p:sldId id="260" r:id="rId9"/>
    <p:sldId id="263" r:id="rId10"/>
    <p:sldId id="281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5D1C5-9484-4240-9303-966FB2E68507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EB83F711-FF98-444F-815B-D12E2E0B21FB}">
      <dgm:prSet/>
      <dgm:spPr/>
      <dgm:t>
        <a:bodyPr/>
        <a:lstStyle/>
        <a:p>
          <a:r>
            <a:rPr lang="uk-UA" dirty="0"/>
            <a:t>Залучення</a:t>
          </a:r>
          <a:endParaRPr lang="en-US" dirty="0"/>
        </a:p>
      </dgm:t>
    </dgm:pt>
    <dgm:pt modelId="{BAFF90AC-1ED1-4FD8-A834-E381F32608FC}" type="parTrans" cxnId="{9894C146-BE28-40E1-AED8-405070535052}">
      <dgm:prSet/>
      <dgm:spPr/>
      <dgm:t>
        <a:bodyPr/>
        <a:lstStyle/>
        <a:p>
          <a:endParaRPr lang="en-US"/>
        </a:p>
      </dgm:t>
    </dgm:pt>
    <dgm:pt modelId="{050DB8C9-A989-4133-9D10-3CA1C911955F}" type="sibTrans" cxnId="{9894C146-BE28-40E1-AED8-405070535052}">
      <dgm:prSet/>
      <dgm:spPr/>
      <dgm:t>
        <a:bodyPr/>
        <a:lstStyle/>
        <a:p>
          <a:endParaRPr lang="en-US"/>
        </a:p>
      </dgm:t>
    </dgm:pt>
    <dgm:pt modelId="{9A618EE7-BBF3-4FB4-BDD8-1288F384DFBE}">
      <dgm:prSet/>
      <dgm:spPr/>
      <dgm:t>
        <a:bodyPr/>
        <a:lstStyle/>
        <a:p>
          <a:r>
            <a:rPr lang="uk-UA"/>
            <a:t>Мотивація</a:t>
          </a:r>
          <a:endParaRPr lang="en-US"/>
        </a:p>
      </dgm:t>
    </dgm:pt>
    <dgm:pt modelId="{B0EF3D94-86C8-4FC1-92E8-0E66447817EC}" type="parTrans" cxnId="{74DB519E-17C2-435B-9CB7-12DD4A296E0F}">
      <dgm:prSet/>
      <dgm:spPr/>
      <dgm:t>
        <a:bodyPr/>
        <a:lstStyle/>
        <a:p>
          <a:endParaRPr lang="en-US"/>
        </a:p>
      </dgm:t>
    </dgm:pt>
    <dgm:pt modelId="{A6307EB1-4E0B-4A39-8486-37E200443E02}" type="sibTrans" cxnId="{74DB519E-17C2-435B-9CB7-12DD4A296E0F}">
      <dgm:prSet/>
      <dgm:spPr/>
      <dgm:t>
        <a:bodyPr/>
        <a:lstStyle/>
        <a:p>
          <a:endParaRPr lang="en-US"/>
        </a:p>
      </dgm:t>
    </dgm:pt>
    <dgm:pt modelId="{242C3572-9E51-4BF8-B929-4203D650F0DE}">
      <dgm:prSet/>
      <dgm:spPr/>
      <dgm:t>
        <a:bodyPr/>
        <a:lstStyle/>
        <a:p>
          <a:r>
            <a:rPr lang="uk-UA"/>
            <a:t>Зворотній зв’язок</a:t>
          </a:r>
          <a:endParaRPr lang="en-US"/>
        </a:p>
      </dgm:t>
    </dgm:pt>
    <dgm:pt modelId="{DBE350AF-D9F2-4D03-B1DC-D48AF8C87238}" type="parTrans" cxnId="{1DB2B6F4-BBCC-4A96-8A38-1F105B4616CA}">
      <dgm:prSet/>
      <dgm:spPr/>
      <dgm:t>
        <a:bodyPr/>
        <a:lstStyle/>
        <a:p>
          <a:endParaRPr lang="en-US"/>
        </a:p>
      </dgm:t>
    </dgm:pt>
    <dgm:pt modelId="{497FA64B-858E-4E93-A964-5FA8C6ECE808}" type="sibTrans" cxnId="{1DB2B6F4-BBCC-4A96-8A38-1F105B4616CA}">
      <dgm:prSet/>
      <dgm:spPr/>
      <dgm:t>
        <a:bodyPr/>
        <a:lstStyle/>
        <a:p>
          <a:endParaRPr lang="en-US"/>
        </a:p>
      </dgm:t>
    </dgm:pt>
    <dgm:pt modelId="{7AFA325C-720D-4671-9FE2-AE1D37618B41}">
      <dgm:prSet/>
      <dgm:spPr/>
      <dgm:t>
        <a:bodyPr/>
        <a:lstStyle/>
        <a:p>
          <a:r>
            <a:rPr lang="uk-UA"/>
            <a:t>Задоволення</a:t>
          </a:r>
          <a:endParaRPr lang="en-US"/>
        </a:p>
      </dgm:t>
    </dgm:pt>
    <dgm:pt modelId="{F0C3E821-0C9C-453A-B31E-DE4A9EE2ECCA}" type="parTrans" cxnId="{7FE14BFE-D5BB-4738-8EF9-862B947FDFB8}">
      <dgm:prSet/>
      <dgm:spPr/>
      <dgm:t>
        <a:bodyPr/>
        <a:lstStyle/>
        <a:p>
          <a:endParaRPr lang="en-US"/>
        </a:p>
      </dgm:t>
    </dgm:pt>
    <dgm:pt modelId="{087DA035-2B8D-4B50-AA74-45A4C353F03D}" type="sibTrans" cxnId="{7FE14BFE-D5BB-4738-8EF9-862B947FDFB8}">
      <dgm:prSet/>
      <dgm:spPr/>
      <dgm:t>
        <a:bodyPr/>
        <a:lstStyle/>
        <a:p>
          <a:endParaRPr lang="en-US"/>
        </a:p>
      </dgm:t>
    </dgm:pt>
    <dgm:pt modelId="{B52A720D-4C22-45E7-A5B0-5219A6554A70}">
      <dgm:prSet/>
      <dgm:spPr/>
      <dgm:t>
        <a:bodyPr/>
        <a:lstStyle/>
        <a:p>
          <a:r>
            <a:rPr lang="uk-UA"/>
            <a:t>Цілепокладання</a:t>
          </a:r>
          <a:endParaRPr lang="en-US"/>
        </a:p>
      </dgm:t>
    </dgm:pt>
    <dgm:pt modelId="{CFBC421A-3985-41D9-B38E-51CB5D0695B8}" type="parTrans" cxnId="{1288CD02-9185-4CA4-AECF-AA858F09A38B}">
      <dgm:prSet/>
      <dgm:spPr/>
      <dgm:t>
        <a:bodyPr/>
        <a:lstStyle/>
        <a:p>
          <a:endParaRPr lang="en-US"/>
        </a:p>
      </dgm:t>
    </dgm:pt>
    <dgm:pt modelId="{3A7B529E-8EFB-4498-BF05-F314218BC731}" type="sibTrans" cxnId="{1288CD02-9185-4CA4-AECF-AA858F09A38B}">
      <dgm:prSet/>
      <dgm:spPr/>
      <dgm:t>
        <a:bodyPr/>
        <a:lstStyle/>
        <a:p>
          <a:endParaRPr lang="en-US"/>
        </a:p>
      </dgm:t>
    </dgm:pt>
    <dgm:pt modelId="{88B97F4D-F29D-41E0-9134-2CC0E363D1F0}">
      <dgm:prSet/>
      <dgm:spPr/>
      <dgm:t>
        <a:bodyPr/>
        <a:lstStyle/>
        <a:p>
          <a:r>
            <a:rPr lang="uk-UA"/>
            <a:t>Прогрес</a:t>
          </a:r>
          <a:endParaRPr lang="en-US"/>
        </a:p>
      </dgm:t>
    </dgm:pt>
    <dgm:pt modelId="{7B0B684A-BA90-435B-A141-F40DF0D1B685}" type="parTrans" cxnId="{BAD5DA36-9732-4F6D-B7B4-BB511AB363AE}">
      <dgm:prSet/>
      <dgm:spPr/>
      <dgm:t>
        <a:bodyPr/>
        <a:lstStyle/>
        <a:p>
          <a:endParaRPr lang="en-US"/>
        </a:p>
      </dgm:t>
    </dgm:pt>
    <dgm:pt modelId="{2240123E-6B39-4E47-8DFF-C0C11929488C}" type="sibTrans" cxnId="{BAD5DA36-9732-4F6D-B7B4-BB511AB363AE}">
      <dgm:prSet/>
      <dgm:spPr/>
      <dgm:t>
        <a:bodyPr/>
        <a:lstStyle/>
        <a:p>
          <a:endParaRPr lang="en-US"/>
        </a:p>
      </dgm:t>
    </dgm:pt>
    <dgm:pt modelId="{96705C7F-CC50-414A-8B73-78F5AABB9A00}" type="pres">
      <dgm:prSet presAssocID="{7045D1C5-9484-4240-9303-966FB2E68507}" presName="vert0" presStyleCnt="0">
        <dgm:presLayoutVars>
          <dgm:dir/>
          <dgm:animOne val="branch"/>
          <dgm:animLvl val="lvl"/>
        </dgm:presLayoutVars>
      </dgm:prSet>
      <dgm:spPr/>
    </dgm:pt>
    <dgm:pt modelId="{B2F5AFAD-D615-4C0C-AC24-B8D6371416CD}" type="pres">
      <dgm:prSet presAssocID="{EB83F711-FF98-444F-815B-D12E2E0B21FB}" presName="thickLine" presStyleLbl="alignNode1" presStyleIdx="0" presStyleCnt="6"/>
      <dgm:spPr/>
    </dgm:pt>
    <dgm:pt modelId="{CE1793A1-4FBB-4D56-BCE4-B7C767622A49}" type="pres">
      <dgm:prSet presAssocID="{EB83F711-FF98-444F-815B-D12E2E0B21FB}" presName="horz1" presStyleCnt="0"/>
      <dgm:spPr/>
    </dgm:pt>
    <dgm:pt modelId="{7A934B94-D2AD-452A-A34A-C5FFC17947DF}" type="pres">
      <dgm:prSet presAssocID="{EB83F711-FF98-444F-815B-D12E2E0B21FB}" presName="tx1" presStyleLbl="revTx" presStyleIdx="0" presStyleCnt="6"/>
      <dgm:spPr/>
    </dgm:pt>
    <dgm:pt modelId="{27E95468-F46A-4D6F-AAB6-AE769B84AACC}" type="pres">
      <dgm:prSet presAssocID="{EB83F711-FF98-444F-815B-D12E2E0B21FB}" presName="vert1" presStyleCnt="0"/>
      <dgm:spPr/>
    </dgm:pt>
    <dgm:pt modelId="{EABFE34C-62B8-4B4F-AFAB-1242463A1FAE}" type="pres">
      <dgm:prSet presAssocID="{9A618EE7-BBF3-4FB4-BDD8-1288F384DFBE}" presName="thickLine" presStyleLbl="alignNode1" presStyleIdx="1" presStyleCnt="6"/>
      <dgm:spPr/>
    </dgm:pt>
    <dgm:pt modelId="{03FE4261-220C-4B7E-819D-3210B905F0F9}" type="pres">
      <dgm:prSet presAssocID="{9A618EE7-BBF3-4FB4-BDD8-1288F384DFBE}" presName="horz1" presStyleCnt="0"/>
      <dgm:spPr/>
    </dgm:pt>
    <dgm:pt modelId="{7CF0ABBA-441E-4187-ADF0-D43129CDF330}" type="pres">
      <dgm:prSet presAssocID="{9A618EE7-BBF3-4FB4-BDD8-1288F384DFBE}" presName="tx1" presStyleLbl="revTx" presStyleIdx="1" presStyleCnt="6"/>
      <dgm:spPr/>
    </dgm:pt>
    <dgm:pt modelId="{558A8AAE-2EBC-4BE0-B66A-5F21189AA4A0}" type="pres">
      <dgm:prSet presAssocID="{9A618EE7-BBF3-4FB4-BDD8-1288F384DFBE}" presName="vert1" presStyleCnt="0"/>
      <dgm:spPr/>
    </dgm:pt>
    <dgm:pt modelId="{40DD3B32-CF6D-43C6-A930-C1C6007BFF0C}" type="pres">
      <dgm:prSet presAssocID="{242C3572-9E51-4BF8-B929-4203D650F0DE}" presName="thickLine" presStyleLbl="alignNode1" presStyleIdx="2" presStyleCnt="6"/>
      <dgm:spPr/>
    </dgm:pt>
    <dgm:pt modelId="{C1A32725-4F1E-4E54-BD29-74860EB53F15}" type="pres">
      <dgm:prSet presAssocID="{242C3572-9E51-4BF8-B929-4203D650F0DE}" presName="horz1" presStyleCnt="0"/>
      <dgm:spPr/>
    </dgm:pt>
    <dgm:pt modelId="{D86EDD41-3C79-49D5-9C23-956DB8B06B9A}" type="pres">
      <dgm:prSet presAssocID="{242C3572-9E51-4BF8-B929-4203D650F0DE}" presName="tx1" presStyleLbl="revTx" presStyleIdx="2" presStyleCnt="6"/>
      <dgm:spPr/>
    </dgm:pt>
    <dgm:pt modelId="{5F4058F3-4065-47C1-B8FE-A943BA579389}" type="pres">
      <dgm:prSet presAssocID="{242C3572-9E51-4BF8-B929-4203D650F0DE}" presName="vert1" presStyleCnt="0"/>
      <dgm:spPr/>
    </dgm:pt>
    <dgm:pt modelId="{1C2C3A38-9515-44D6-A970-E1E6A61D6B88}" type="pres">
      <dgm:prSet presAssocID="{7AFA325C-720D-4671-9FE2-AE1D37618B41}" presName="thickLine" presStyleLbl="alignNode1" presStyleIdx="3" presStyleCnt="6"/>
      <dgm:spPr/>
    </dgm:pt>
    <dgm:pt modelId="{BBB783EA-68A3-4FC4-BE95-7413E19CF37A}" type="pres">
      <dgm:prSet presAssocID="{7AFA325C-720D-4671-9FE2-AE1D37618B41}" presName="horz1" presStyleCnt="0"/>
      <dgm:spPr/>
    </dgm:pt>
    <dgm:pt modelId="{E83100CB-076B-45AB-90AA-BEE0C9370E9E}" type="pres">
      <dgm:prSet presAssocID="{7AFA325C-720D-4671-9FE2-AE1D37618B41}" presName="tx1" presStyleLbl="revTx" presStyleIdx="3" presStyleCnt="6"/>
      <dgm:spPr/>
    </dgm:pt>
    <dgm:pt modelId="{A589F6A5-AA7D-4EAD-80B1-CBA434FF092F}" type="pres">
      <dgm:prSet presAssocID="{7AFA325C-720D-4671-9FE2-AE1D37618B41}" presName="vert1" presStyleCnt="0"/>
      <dgm:spPr/>
    </dgm:pt>
    <dgm:pt modelId="{50226C35-635D-457A-8F29-BC9D8A1D7655}" type="pres">
      <dgm:prSet presAssocID="{B52A720D-4C22-45E7-A5B0-5219A6554A70}" presName="thickLine" presStyleLbl="alignNode1" presStyleIdx="4" presStyleCnt="6"/>
      <dgm:spPr/>
    </dgm:pt>
    <dgm:pt modelId="{D9E0B67A-8C9C-4C4D-BFA6-041AF5D292FA}" type="pres">
      <dgm:prSet presAssocID="{B52A720D-4C22-45E7-A5B0-5219A6554A70}" presName="horz1" presStyleCnt="0"/>
      <dgm:spPr/>
    </dgm:pt>
    <dgm:pt modelId="{A7427FBA-0B4B-499F-A49F-ED3142342B38}" type="pres">
      <dgm:prSet presAssocID="{B52A720D-4C22-45E7-A5B0-5219A6554A70}" presName="tx1" presStyleLbl="revTx" presStyleIdx="4" presStyleCnt="6"/>
      <dgm:spPr/>
    </dgm:pt>
    <dgm:pt modelId="{CAF662A5-EB87-452A-A6AD-FF04F6E1AC35}" type="pres">
      <dgm:prSet presAssocID="{B52A720D-4C22-45E7-A5B0-5219A6554A70}" presName="vert1" presStyleCnt="0"/>
      <dgm:spPr/>
    </dgm:pt>
    <dgm:pt modelId="{F52BE1E6-7663-47B1-817B-D21792216FE2}" type="pres">
      <dgm:prSet presAssocID="{88B97F4D-F29D-41E0-9134-2CC0E363D1F0}" presName="thickLine" presStyleLbl="alignNode1" presStyleIdx="5" presStyleCnt="6"/>
      <dgm:spPr/>
    </dgm:pt>
    <dgm:pt modelId="{9DABCF85-6EAE-45E1-B985-B68DB79D08AC}" type="pres">
      <dgm:prSet presAssocID="{88B97F4D-F29D-41E0-9134-2CC0E363D1F0}" presName="horz1" presStyleCnt="0"/>
      <dgm:spPr/>
    </dgm:pt>
    <dgm:pt modelId="{FB492DA8-0CB4-47D3-9585-909FAC391324}" type="pres">
      <dgm:prSet presAssocID="{88B97F4D-F29D-41E0-9134-2CC0E363D1F0}" presName="tx1" presStyleLbl="revTx" presStyleIdx="5" presStyleCnt="6"/>
      <dgm:spPr/>
    </dgm:pt>
    <dgm:pt modelId="{003DED4A-0755-4CEF-974A-7530AB587C08}" type="pres">
      <dgm:prSet presAssocID="{88B97F4D-F29D-41E0-9134-2CC0E363D1F0}" presName="vert1" presStyleCnt="0"/>
      <dgm:spPr/>
    </dgm:pt>
  </dgm:ptLst>
  <dgm:cxnLst>
    <dgm:cxn modelId="{1288CD02-9185-4CA4-AECF-AA858F09A38B}" srcId="{7045D1C5-9484-4240-9303-966FB2E68507}" destId="{B52A720D-4C22-45E7-A5B0-5219A6554A70}" srcOrd="4" destOrd="0" parTransId="{CFBC421A-3985-41D9-B38E-51CB5D0695B8}" sibTransId="{3A7B529E-8EFB-4498-BF05-F314218BC731}"/>
    <dgm:cxn modelId="{9D85921B-6DFD-4021-9DFF-BA47F1E63B87}" type="presOf" srcId="{9A618EE7-BBF3-4FB4-BDD8-1288F384DFBE}" destId="{7CF0ABBA-441E-4187-ADF0-D43129CDF330}" srcOrd="0" destOrd="0" presId="urn:microsoft.com/office/officeart/2008/layout/LinedList"/>
    <dgm:cxn modelId="{BAD5DA36-9732-4F6D-B7B4-BB511AB363AE}" srcId="{7045D1C5-9484-4240-9303-966FB2E68507}" destId="{88B97F4D-F29D-41E0-9134-2CC0E363D1F0}" srcOrd="5" destOrd="0" parTransId="{7B0B684A-BA90-435B-A141-F40DF0D1B685}" sibTransId="{2240123E-6B39-4E47-8DFF-C0C11929488C}"/>
    <dgm:cxn modelId="{15CE485D-DF4B-41AD-8ACD-600A44D591CB}" type="presOf" srcId="{EB83F711-FF98-444F-815B-D12E2E0B21FB}" destId="{7A934B94-D2AD-452A-A34A-C5FFC17947DF}" srcOrd="0" destOrd="0" presId="urn:microsoft.com/office/officeart/2008/layout/LinedList"/>
    <dgm:cxn modelId="{34D1F044-C0F6-482C-8695-37A6598B33F6}" type="presOf" srcId="{242C3572-9E51-4BF8-B929-4203D650F0DE}" destId="{D86EDD41-3C79-49D5-9C23-956DB8B06B9A}" srcOrd="0" destOrd="0" presId="urn:microsoft.com/office/officeart/2008/layout/LinedList"/>
    <dgm:cxn modelId="{9894C146-BE28-40E1-AED8-405070535052}" srcId="{7045D1C5-9484-4240-9303-966FB2E68507}" destId="{EB83F711-FF98-444F-815B-D12E2E0B21FB}" srcOrd="0" destOrd="0" parTransId="{BAFF90AC-1ED1-4FD8-A834-E381F32608FC}" sibTransId="{050DB8C9-A989-4133-9D10-3CA1C911955F}"/>
    <dgm:cxn modelId="{240A7C97-C680-4C6B-9731-8082560FFC44}" type="presOf" srcId="{7045D1C5-9484-4240-9303-966FB2E68507}" destId="{96705C7F-CC50-414A-8B73-78F5AABB9A00}" srcOrd="0" destOrd="0" presId="urn:microsoft.com/office/officeart/2008/layout/LinedList"/>
    <dgm:cxn modelId="{9941749D-F2AE-4617-AAAD-5CADC39DB407}" type="presOf" srcId="{88B97F4D-F29D-41E0-9134-2CC0E363D1F0}" destId="{FB492DA8-0CB4-47D3-9585-909FAC391324}" srcOrd="0" destOrd="0" presId="urn:microsoft.com/office/officeart/2008/layout/LinedList"/>
    <dgm:cxn modelId="{74DB519E-17C2-435B-9CB7-12DD4A296E0F}" srcId="{7045D1C5-9484-4240-9303-966FB2E68507}" destId="{9A618EE7-BBF3-4FB4-BDD8-1288F384DFBE}" srcOrd="1" destOrd="0" parTransId="{B0EF3D94-86C8-4FC1-92E8-0E66447817EC}" sibTransId="{A6307EB1-4E0B-4A39-8486-37E200443E02}"/>
    <dgm:cxn modelId="{89EF70A3-AE2A-4440-AE6D-E7F3537DBA71}" type="presOf" srcId="{7AFA325C-720D-4671-9FE2-AE1D37618B41}" destId="{E83100CB-076B-45AB-90AA-BEE0C9370E9E}" srcOrd="0" destOrd="0" presId="urn:microsoft.com/office/officeart/2008/layout/LinedList"/>
    <dgm:cxn modelId="{B0A176F2-6C5C-4490-AC10-58F1692B26B0}" type="presOf" srcId="{B52A720D-4C22-45E7-A5B0-5219A6554A70}" destId="{A7427FBA-0B4B-499F-A49F-ED3142342B38}" srcOrd="0" destOrd="0" presId="urn:microsoft.com/office/officeart/2008/layout/LinedList"/>
    <dgm:cxn modelId="{1DB2B6F4-BBCC-4A96-8A38-1F105B4616CA}" srcId="{7045D1C5-9484-4240-9303-966FB2E68507}" destId="{242C3572-9E51-4BF8-B929-4203D650F0DE}" srcOrd="2" destOrd="0" parTransId="{DBE350AF-D9F2-4D03-B1DC-D48AF8C87238}" sibTransId="{497FA64B-858E-4E93-A964-5FA8C6ECE808}"/>
    <dgm:cxn modelId="{7FE14BFE-D5BB-4738-8EF9-862B947FDFB8}" srcId="{7045D1C5-9484-4240-9303-966FB2E68507}" destId="{7AFA325C-720D-4671-9FE2-AE1D37618B41}" srcOrd="3" destOrd="0" parTransId="{F0C3E821-0C9C-453A-B31E-DE4A9EE2ECCA}" sibTransId="{087DA035-2B8D-4B50-AA74-45A4C353F03D}"/>
    <dgm:cxn modelId="{2FDA7A1A-2CFB-45A5-BC82-14EF107F456A}" type="presParOf" srcId="{96705C7F-CC50-414A-8B73-78F5AABB9A00}" destId="{B2F5AFAD-D615-4C0C-AC24-B8D6371416CD}" srcOrd="0" destOrd="0" presId="urn:microsoft.com/office/officeart/2008/layout/LinedList"/>
    <dgm:cxn modelId="{1EEC4BCB-0ECA-45D1-B112-7485190CF4AA}" type="presParOf" srcId="{96705C7F-CC50-414A-8B73-78F5AABB9A00}" destId="{CE1793A1-4FBB-4D56-BCE4-B7C767622A49}" srcOrd="1" destOrd="0" presId="urn:microsoft.com/office/officeart/2008/layout/LinedList"/>
    <dgm:cxn modelId="{491980CD-75E6-47FD-9D5D-75B1435FD23C}" type="presParOf" srcId="{CE1793A1-4FBB-4D56-BCE4-B7C767622A49}" destId="{7A934B94-D2AD-452A-A34A-C5FFC17947DF}" srcOrd="0" destOrd="0" presId="urn:microsoft.com/office/officeart/2008/layout/LinedList"/>
    <dgm:cxn modelId="{272D410B-AF7F-4325-B24B-66D513FF4E12}" type="presParOf" srcId="{CE1793A1-4FBB-4D56-BCE4-B7C767622A49}" destId="{27E95468-F46A-4D6F-AAB6-AE769B84AACC}" srcOrd="1" destOrd="0" presId="urn:microsoft.com/office/officeart/2008/layout/LinedList"/>
    <dgm:cxn modelId="{41E162B5-70EF-4352-8A2F-16BD2BF33D2B}" type="presParOf" srcId="{96705C7F-CC50-414A-8B73-78F5AABB9A00}" destId="{EABFE34C-62B8-4B4F-AFAB-1242463A1FAE}" srcOrd="2" destOrd="0" presId="urn:microsoft.com/office/officeart/2008/layout/LinedList"/>
    <dgm:cxn modelId="{3199919A-D4F8-4624-A3A0-23E47A2E7438}" type="presParOf" srcId="{96705C7F-CC50-414A-8B73-78F5AABB9A00}" destId="{03FE4261-220C-4B7E-819D-3210B905F0F9}" srcOrd="3" destOrd="0" presId="urn:microsoft.com/office/officeart/2008/layout/LinedList"/>
    <dgm:cxn modelId="{D3EED1E4-E255-46F5-81FB-CB6174A22CAC}" type="presParOf" srcId="{03FE4261-220C-4B7E-819D-3210B905F0F9}" destId="{7CF0ABBA-441E-4187-ADF0-D43129CDF330}" srcOrd="0" destOrd="0" presId="urn:microsoft.com/office/officeart/2008/layout/LinedList"/>
    <dgm:cxn modelId="{09F54D42-DBC4-42B5-9FD0-C325BA2AF3DD}" type="presParOf" srcId="{03FE4261-220C-4B7E-819D-3210B905F0F9}" destId="{558A8AAE-2EBC-4BE0-B66A-5F21189AA4A0}" srcOrd="1" destOrd="0" presId="urn:microsoft.com/office/officeart/2008/layout/LinedList"/>
    <dgm:cxn modelId="{1097232A-63F2-4B5A-BF3D-4CEB78DBF70F}" type="presParOf" srcId="{96705C7F-CC50-414A-8B73-78F5AABB9A00}" destId="{40DD3B32-CF6D-43C6-A930-C1C6007BFF0C}" srcOrd="4" destOrd="0" presId="urn:microsoft.com/office/officeart/2008/layout/LinedList"/>
    <dgm:cxn modelId="{B7D8F2F5-D7C3-4FC9-86A3-A9DEB65A5C98}" type="presParOf" srcId="{96705C7F-CC50-414A-8B73-78F5AABB9A00}" destId="{C1A32725-4F1E-4E54-BD29-74860EB53F15}" srcOrd="5" destOrd="0" presId="urn:microsoft.com/office/officeart/2008/layout/LinedList"/>
    <dgm:cxn modelId="{5FD03017-D580-42EF-B328-BC2A6FF8B464}" type="presParOf" srcId="{C1A32725-4F1E-4E54-BD29-74860EB53F15}" destId="{D86EDD41-3C79-49D5-9C23-956DB8B06B9A}" srcOrd="0" destOrd="0" presId="urn:microsoft.com/office/officeart/2008/layout/LinedList"/>
    <dgm:cxn modelId="{BCCF7BF1-088B-44A9-A41F-D50E1B7367A0}" type="presParOf" srcId="{C1A32725-4F1E-4E54-BD29-74860EB53F15}" destId="{5F4058F3-4065-47C1-B8FE-A943BA579389}" srcOrd="1" destOrd="0" presId="urn:microsoft.com/office/officeart/2008/layout/LinedList"/>
    <dgm:cxn modelId="{F0E408A6-1599-4D7A-BA9A-0D1A437ADF34}" type="presParOf" srcId="{96705C7F-CC50-414A-8B73-78F5AABB9A00}" destId="{1C2C3A38-9515-44D6-A970-E1E6A61D6B88}" srcOrd="6" destOrd="0" presId="urn:microsoft.com/office/officeart/2008/layout/LinedList"/>
    <dgm:cxn modelId="{AA56B209-DB34-4F3F-BE36-CEA8BD6173C9}" type="presParOf" srcId="{96705C7F-CC50-414A-8B73-78F5AABB9A00}" destId="{BBB783EA-68A3-4FC4-BE95-7413E19CF37A}" srcOrd="7" destOrd="0" presId="urn:microsoft.com/office/officeart/2008/layout/LinedList"/>
    <dgm:cxn modelId="{D3DAF840-D900-48A3-8883-D118AD194AF6}" type="presParOf" srcId="{BBB783EA-68A3-4FC4-BE95-7413E19CF37A}" destId="{E83100CB-076B-45AB-90AA-BEE0C9370E9E}" srcOrd="0" destOrd="0" presId="urn:microsoft.com/office/officeart/2008/layout/LinedList"/>
    <dgm:cxn modelId="{53A7B210-D8B1-468D-9862-BA0C791A9B53}" type="presParOf" srcId="{BBB783EA-68A3-4FC4-BE95-7413E19CF37A}" destId="{A589F6A5-AA7D-4EAD-80B1-CBA434FF092F}" srcOrd="1" destOrd="0" presId="urn:microsoft.com/office/officeart/2008/layout/LinedList"/>
    <dgm:cxn modelId="{65441265-85F8-4F87-9587-9C8A289854C4}" type="presParOf" srcId="{96705C7F-CC50-414A-8B73-78F5AABB9A00}" destId="{50226C35-635D-457A-8F29-BC9D8A1D7655}" srcOrd="8" destOrd="0" presId="urn:microsoft.com/office/officeart/2008/layout/LinedList"/>
    <dgm:cxn modelId="{D9697CCE-D0D4-4579-A948-ECBAA6F494A1}" type="presParOf" srcId="{96705C7F-CC50-414A-8B73-78F5AABB9A00}" destId="{D9E0B67A-8C9C-4C4D-BFA6-041AF5D292FA}" srcOrd="9" destOrd="0" presId="urn:microsoft.com/office/officeart/2008/layout/LinedList"/>
    <dgm:cxn modelId="{D6D73A42-2378-408C-AEA4-50E5302DB335}" type="presParOf" srcId="{D9E0B67A-8C9C-4C4D-BFA6-041AF5D292FA}" destId="{A7427FBA-0B4B-499F-A49F-ED3142342B38}" srcOrd="0" destOrd="0" presId="urn:microsoft.com/office/officeart/2008/layout/LinedList"/>
    <dgm:cxn modelId="{047261B7-B6D1-4750-B804-C666A6148FEE}" type="presParOf" srcId="{D9E0B67A-8C9C-4C4D-BFA6-041AF5D292FA}" destId="{CAF662A5-EB87-452A-A6AD-FF04F6E1AC35}" srcOrd="1" destOrd="0" presId="urn:microsoft.com/office/officeart/2008/layout/LinedList"/>
    <dgm:cxn modelId="{FCB4F7AF-12BE-41BF-8B54-68A03731D34C}" type="presParOf" srcId="{96705C7F-CC50-414A-8B73-78F5AABB9A00}" destId="{F52BE1E6-7663-47B1-817B-D21792216FE2}" srcOrd="10" destOrd="0" presId="urn:microsoft.com/office/officeart/2008/layout/LinedList"/>
    <dgm:cxn modelId="{A4EE2347-6B8C-4F35-8610-D25A2F68AC26}" type="presParOf" srcId="{96705C7F-CC50-414A-8B73-78F5AABB9A00}" destId="{9DABCF85-6EAE-45E1-B985-B68DB79D08AC}" srcOrd="11" destOrd="0" presId="urn:microsoft.com/office/officeart/2008/layout/LinedList"/>
    <dgm:cxn modelId="{4111F8FD-739A-4151-ADA7-F702BE6B5754}" type="presParOf" srcId="{9DABCF85-6EAE-45E1-B985-B68DB79D08AC}" destId="{FB492DA8-0CB4-47D3-9585-909FAC391324}" srcOrd="0" destOrd="0" presId="urn:microsoft.com/office/officeart/2008/layout/LinedList"/>
    <dgm:cxn modelId="{45669B36-7A22-493B-8EFC-2204FAADE0BE}" type="presParOf" srcId="{9DABCF85-6EAE-45E1-B985-B68DB79D08AC}" destId="{003DED4A-0755-4CEF-974A-7530AB587C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D8D6F-BB96-4947-980C-AC744D30017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B2E9EE-946D-4CD7-A0DA-627FE9C4BC7A}">
      <dgm:prSet/>
      <dgm:spPr/>
      <dgm:t>
        <a:bodyPr/>
        <a:lstStyle/>
        <a:p>
          <a:r>
            <a:rPr lang="uk-UA" dirty="0"/>
            <a:t>1. Наскрізна</a:t>
          </a:r>
          <a:endParaRPr lang="en-US" dirty="0"/>
        </a:p>
      </dgm:t>
    </dgm:pt>
    <dgm:pt modelId="{E90249A5-A73A-4991-824F-673F6CF37D29}" type="parTrans" cxnId="{124211BB-0392-4B77-A1E1-F14446B053E5}">
      <dgm:prSet/>
      <dgm:spPr/>
      <dgm:t>
        <a:bodyPr/>
        <a:lstStyle/>
        <a:p>
          <a:endParaRPr lang="en-US"/>
        </a:p>
      </dgm:t>
    </dgm:pt>
    <dgm:pt modelId="{E0F22557-0E87-4E64-9292-4224BFA7C657}" type="sibTrans" cxnId="{124211BB-0392-4B77-A1E1-F14446B053E5}">
      <dgm:prSet/>
      <dgm:spPr/>
      <dgm:t>
        <a:bodyPr/>
        <a:lstStyle/>
        <a:p>
          <a:endParaRPr lang="en-US"/>
        </a:p>
      </dgm:t>
    </dgm:pt>
    <dgm:pt modelId="{10517352-AF65-49B3-9BFD-78E74FCA6FA1}">
      <dgm:prSet/>
      <dgm:spPr/>
      <dgm:t>
        <a:bodyPr/>
        <a:lstStyle/>
        <a:p>
          <a:r>
            <a:rPr lang="uk-UA"/>
            <a:t>2. Точкова</a:t>
          </a:r>
          <a:endParaRPr lang="en-US"/>
        </a:p>
      </dgm:t>
    </dgm:pt>
    <dgm:pt modelId="{C47AE665-3E4D-440D-8396-D09E67DBB687}" type="parTrans" cxnId="{20AAA91E-A58C-4D66-A443-118C4FE0C1B4}">
      <dgm:prSet/>
      <dgm:spPr/>
      <dgm:t>
        <a:bodyPr/>
        <a:lstStyle/>
        <a:p>
          <a:endParaRPr lang="en-US"/>
        </a:p>
      </dgm:t>
    </dgm:pt>
    <dgm:pt modelId="{37876CC2-3345-43C9-9657-362E493BBF34}" type="sibTrans" cxnId="{20AAA91E-A58C-4D66-A443-118C4FE0C1B4}">
      <dgm:prSet/>
      <dgm:spPr/>
      <dgm:t>
        <a:bodyPr/>
        <a:lstStyle/>
        <a:p>
          <a:endParaRPr lang="en-US"/>
        </a:p>
      </dgm:t>
    </dgm:pt>
    <dgm:pt modelId="{E45A7CF3-524D-43C0-BE67-6381AC30E765}" type="pres">
      <dgm:prSet presAssocID="{A24D8D6F-BB96-4947-980C-AC744D300178}" presName="linear" presStyleCnt="0">
        <dgm:presLayoutVars>
          <dgm:animLvl val="lvl"/>
          <dgm:resizeHandles val="exact"/>
        </dgm:presLayoutVars>
      </dgm:prSet>
      <dgm:spPr/>
    </dgm:pt>
    <dgm:pt modelId="{324E94C8-2528-4689-B1BE-BA02F9DB8301}" type="pres">
      <dgm:prSet presAssocID="{9DB2E9EE-946D-4CD7-A0DA-627FE9C4BC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494409-165D-4AB7-BA33-6282E19E50FF}" type="pres">
      <dgm:prSet presAssocID="{E0F22557-0E87-4E64-9292-4224BFA7C657}" presName="spacer" presStyleCnt="0"/>
      <dgm:spPr/>
    </dgm:pt>
    <dgm:pt modelId="{B3800B3B-E5B3-4CC8-99F2-2ADB4CCC7D1B}" type="pres">
      <dgm:prSet presAssocID="{10517352-AF65-49B3-9BFD-78E74FCA6F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0AAA91E-A58C-4D66-A443-118C4FE0C1B4}" srcId="{A24D8D6F-BB96-4947-980C-AC744D300178}" destId="{10517352-AF65-49B3-9BFD-78E74FCA6FA1}" srcOrd="1" destOrd="0" parTransId="{C47AE665-3E4D-440D-8396-D09E67DBB687}" sibTransId="{37876CC2-3345-43C9-9657-362E493BBF34}"/>
    <dgm:cxn modelId="{DBC0BB51-D0EB-42A1-909E-C030389817B3}" type="presOf" srcId="{10517352-AF65-49B3-9BFD-78E74FCA6FA1}" destId="{B3800B3B-E5B3-4CC8-99F2-2ADB4CCC7D1B}" srcOrd="0" destOrd="0" presId="urn:microsoft.com/office/officeart/2005/8/layout/vList2"/>
    <dgm:cxn modelId="{1AD95377-D200-4A85-9181-2866F78594AB}" type="presOf" srcId="{A24D8D6F-BB96-4947-980C-AC744D300178}" destId="{E45A7CF3-524D-43C0-BE67-6381AC30E765}" srcOrd="0" destOrd="0" presId="urn:microsoft.com/office/officeart/2005/8/layout/vList2"/>
    <dgm:cxn modelId="{124211BB-0392-4B77-A1E1-F14446B053E5}" srcId="{A24D8D6F-BB96-4947-980C-AC744D300178}" destId="{9DB2E9EE-946D-4CD7-A0DA-627FE9C4BC7A}" srcOrd="0" destOrd="0" parTransId="{E90249A5-A73A-4991-824F-673F6CF37D29}" sibTransId="{E0F22557-0E87-4E64-9292-4224BFA7C657}"/>
    <dgm:cxn modelId="{71CC5AEA-5C9E-4208-BE57-766C07F51C7C}" type="presOf" srcId="{9DB2E9EE-946D-4CD7-A0DA-627FE9C4BC7A}" destId="{324E94C8-2528-4689-B1BE-BA02F9DB8301}" srcOrd="0" destOrd="0" presId="urn:microsoft.com/office/officeart/2005/8/layout/vList2"/>
    <dgm:cxn modelId="{13B75118-0158-4EC8-994C-2136231BBFC5}" type="presParOf" srcId="{E45A7CF3-524D-43C0-BE67-6381AC30E765}" destId="{324E94C8-2528-4689-B1BE-BA02F9DB8301}" srcOrd="0" destOrd="0" presId="urn:microsoft.com/office/officeart/2005/8/layout/vList2"/>
    <dgm:cxn modelId="{956DC91B-7C38-4190-AE5C-0E08322FCACE}" type="presParOf" srcId="{E45A7CF3-524D-43C0-BE67-6381AC30E765}" destId="{8E494409-165D-4AB7-BA33-6282E19E50FF}" srcOrd="1" destOrd="0" presId="urn:microsoft.com/office/officeart/2005/8/layout/vList2"/>
    <dgm:cxn modelId="{43151CCB-F96D-4051-9A30-2027AAF13098}" type="presParOf" srcId="{E45A7CF3-524D-43C0-BE67-6381AC30E765}" destId="{B3800B3B-E5B3-4CC8-99F2-2ADB4CCC7D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5AFAD-D615-4C0C-AC24-B8D6371416CD}">
      <dsp:nvSpPr>
        <dsp:cNvPr id="0" name=""/>
        <dsp:cNvSpPr/>
      </dsp:nvSpPr>
      <dsp:spPr>
        <a:xfrm>
          <a:off x="0" y="1688"/>
          <a:ext cx="524049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934B94-D2AD-452A-A34A-C5FFC17947DF}">
      <dsp:nvSpPr>
        <dsp:cNvPr id="0" name=""/>
        <dsp:cNvSpPr/>
      </dsp:nvSpPr>
      <dsp:spPr>
        <a:xfrm>
          <a:off x="0" y="1688"/>
          <a:ext cx="5240498" cy="57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Залучення</a:t>
          </a:r>
          <a:endParaRPr lang="en-US" sz="2600" kern="1200" dirty="0"/>
        </a:p>
      </dsp:txBody>
      <dsp:txXfrm>
        <a:off x="0" y="1688"/>
        <a:ext cx="5240498" cy="575730"/>
      </dsp:txXfrm>
    </dsp:sp>
    <dsp:sp modelId="{EABFE34C-62B8-4B4F-AFAB-1242463A1FAE}">
      <dsp:nvSpPr>
        <dsp:cNvPr id="0" name=""/>
        <dsp:cNvSpPr/>
      </dsp:nvSpPr>
      <dsp:spPr>
        <a:xfrm>
          <a:off x="0" y="577418"/>
          <a:ext cx="524049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F0ABBA-441E-4187-ADF0-D43129CDF330}">
      <dsp:nvSpPr>
        <dsp:cNvPr id="0" name=""/>
        <dsp:cNvSpPr/>
      </dsp:nvSpPr>
      <dsp:spPr>
        <a:xfrm>
          <a:off x="0" y="577418"/>
          <a:ext cx="5240498" cy="57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Мотивація</a:t>
          </a:r>
          <a:endParaRPr lang="en-US" sz="2600" kern="1200"/>
        </a:p>
      </dsp:txBody>
      <dsp:txXfrm>
        <a:off x="0" y="577418"/>
        <a:ext cx="5240498" cy="575730"/>
      </dsp:txXfrm>
    </dsp:sp>
    <dsp:sp modelId="{40DD3B32-CF6D-43C6-A930-C1C6007BFF0C}">
      <dsp:nvSpPr>
        <dsp:cNvPr id="0" name=""/>
        <dsp:cNvSpPr/>
      </dsp:nvSpPr>
      <dsp:spPr>
        <a:xfrm>
          <a:off x="0" y="1153149"/>
          <a:ext cx="524049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6EDD41-3C79-49D5-9C23-956DB8B06B9A}">
      <dsp:nvSpPr>
        <dsp:cNvPr id="0" name=""/>
        <dsp:cNvSpPr/>
      </dsp:nvSpPr>
      <dsp:spPr>
        <a:xfrm>
          <a:off x="0" y="1153149"/>
          <a:ext cx="5240498" cy="57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Зворотній зв’язок</a:t>
          </a:r>
          <a:endParaRPr lang="en-US" sz="2600" kern="1200"/>
        </a:p>
      </dsp:txBody>
      <dsp:txXfrm>
        <a:off x="0" y="1153149"/>
        <a:ext cx="5240498" cy="575730"/>
      </dsp:txXfrm>
    </dsp:sp>
    <dsp:sp modelId="{1C2C3A38-9515-44D6-A970-E1E6A61D6B88}">
      <dsp:nvSpPr>
        <dsp:cNvPr id="0" name=""/>
        <dsp:cNvSpPr/>
      </dsp:nvSpPr>
      <dsp:spPr>
        <a:xfrm>
          <a:off x="0" y="1728880"/>
          <a:ext cx="524049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3100CB-076B-45AB-90AA-BEE0C9370E9E}">
      <dsp:nvSpPr>
        <dsp:cNvPr id="0" name=""/>
        <dsp:cNvSpPr/>
      </dsp:nvSpPr>
      <dsp:spPr>
        <a:xfrm>
          <a:off x="0" y="1728880"/>
          <a:ext cx="5240498" cy="57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Задоволення</a:t>
          </a:r>
          <a:endParaRPr lang="en-US" sz="2600" kern="1200"/>
        </a:p>
      </dsp:txBody>
      <dsp:txXfrm>
        <a:off x="0" y="1728880"/>
        <a:ext cx="5240498" cy="575730"/>
      </dsp:txXfrm>
    </dsp:sp>
    <dsp:sp modelId="{50226C35-635D-457A-8F29-BC9D8A1D7655}">
      <dsp:nvSpPr>
        <dsp:cNvPr id="0" name=""/>
        <dsp:cNvSpPr/>
      </dsp:nvSpPr>
      <dsp:spPr>
        <a:xfrm>
          <a:off x="0" y="2304610"/>
          <a:ext cx="524049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427FBA-0B4B-499F-A49F-ED3142342B38}">
      <dsp:nvSpPr>
        <dsp:cNvPr id="0" name=""/>
        <dsp:cNvSpPr/>
      </dsp:nvSpPr>
      <dsp:spPr>
        <a:xfrm>
          <a:off x="0" y="2304610"/>
          <a:ext cx="5240498" cy="57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Цілепокладання</a:t>
          </a:r>
          <a:endParaRPr lang="en-US" sz="2600" kern="1200"/>
        </a:p>
      </dsp:txBody>
      <dsp:txXfrm>
        <a:off x="0" y="2304610"/>
        <a:ext cx="5240498" cy="575730"/>
      </dsp:txXfrm>
    </dsp:sp>
    <dsp:sp modelId="{F52BE1E6-7663-47B1-817B-D21792216FE2}">
      <dsp:nvSpPr>
        <dsp:cNvPr id="0" name=""/>
        <dsp:cNvSpPr/>
      </dsp:nvSpPr>
      <dsp:spPr>
        <a:xfrm>
          <a:off x="0" y="2880341"/>
          <a:ext cx="5240498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492DA8-0CB4-47D3-9585-909FAC391324}">
      <dsp:nvSpPr>
        <dsp:cNvPr id="0" name=""/>
        <dsp:cNvSpPr/>
      </dsp:nvSpPr>
      <dsp:spPr>
        <a:xfrm>
          <a:off x="0" y="2880341"/>
          <a:ext cx="5240498" cy="57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/>
            <a:t>Прогрес</a:t>
          </a:r>
          <a:endParaRPr lang="en-US" sz="2600" kern="1200"/>
        </a:p>
      </dsp:txBody>
      <dsp:txXfrm>
        <a:off x="0" y="2880341"/>
        <a:ext cx="5240498" cy="5757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E94C8-2528-4689-B1BE-BA02F9DB8301}">
      <dsp:nvSpPr>
        <dsp:cNvPr id="0" name=""/>
        <dsp:cNvSpPr/>
      </dsp:nvSpPr>
      <dsp:spPr>
        <a:xfrm>
          <a:off x="0" y="192444"/>
          <a:ext cx="4977578" cy="15350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400" kern="1200" dirty="0"/>
            <a:t>1. Наскрізна</a:t>
          </a:r>
          <a:endParaRPr lang="en-US" sz="6400" kern="1200" dirty="0"/>
        </a:p>
      </dsp:txBody>
      <dsp:txXfrm>
        <a:off x="74934" y="267378"/>
        <a:ext cx="4827710" cy="1385172"/>
      </dsp:txXfrm>
    </dsp:sp>
    <dsp:sp modelId="{B3800B3B-E5B3-4CC8-99F2-2ADB4CCC7D1B}">
      <dsp:nvSpPr>
        <dsp:cNvPr id="0" name=""/>
        <dsp:cNvSpPr/>
      </dsp:nvSpPr>
      <dsp:spPr>
        <a:xfrm>
          <a:off x="0" y="1911804"/>
          <a:ext cx="4977578" cy="153504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marL="0" lvl="0" indent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400" kern="1200"/>
            <a:t>2. Точкова</a:t>
          </a:r>
          <a:endParaRPr lang="en-US" sz="6400" kern="1200"/>
        </a:p>
      </dsp:txBody>
      <dsp:txXfrm>
        <a:off x="74934" y="1986738"/>
        <a:ext cx="4827710" cy="1385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DDEC8-59CB-47EF-B1E0-4E85ED72F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63A083C-E6CE-42EB-B27B-D554194C1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27B0C5-DB68-4330-AE84-4A1D97D0E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1D8C30-1187-47AC-B636-8369B2609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6B545B-8316-4B88-BAA5-035EC1E7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99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CD248-596D-4634-A0BA-E8D1DB28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593F705-9F8A-4185-97F7-0BFCB0240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B2C243-2840-4888-918F-49D7F235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41041B-3257-4786-B5FA-38B581F1E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3381678-9326-4B43-BDA9-4DFBC69B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26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7DAD985-C228-400F-8FE8-5FE298D5A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C16EC2F-4456-4C7F-9674-B85693A0E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1C586F2-085F-41FE-93F6-55164086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B565E38-89FF-4BE3-8031-13E6C5F2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85523F-C3F6-4B5F-BD33-A518BAC2C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11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79CF5-6301-4C5C-BD74-BC76B647E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C753242-ED57-43AB-BBD9-065A9DB72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935E83-7C12-49ED-8321-67FB677D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BF6586E-48E8-4177-B644-982A7F73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944A9A-A3BB-4379-AA7A-7579E5FB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98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E919DD-CF01-4B4C-93A2-377858F3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D853C3-BF25-40D2-B77C-636ADCD4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17B369-B8DC-485E-BB78-CC43C9297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47BB2-5467-4682-AF3D-CE5A70BDE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10E370-181F-46A5-B3BD-313C06A2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965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9BED4-8EA5-43E7-AB02-A548F035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3E0BD9-0187-4C2D-B24D-40A82D70B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C19EA53-4C16-4B95-AC56-B335DE0D6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2650F34-46B9-4CBA-80D7-901FEA87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EEEB704-C5C9-41CC-B864-7D6B8C5B6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67482C7-9A73-4009-9937-523977C2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1206E-2F05-4092-9644-61B7D90E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8D1C160-320A-42EC-8382-D18E27F3A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740C2F-0B11-451B-B4FC-A2EF53AA8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91FDDA6-E23C-4220-9E84-6261BFE63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C116538-49E9-47CD-B352-52E1A2525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F4D0313-CF75-4607-B49B-C3A0CF95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6C040B9-B90C-48FB-9A27-E9D46D7A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5E217A-1949-4F43-860A-96E9A7E3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99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DE7BE-1E3B-49D9-B463-5E0BD2CB2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FCED796-F05C-4225-A663-D143FA4E0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97CC5FF-516E-46F8-A598-FAC4AD21C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40543E6-B7E4-449E-9FCA-70C16AEB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528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786982D-B646-4A1A-96F9-69AF48D5F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26BFCFD-0D73-4236-875E-BE5128D9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BBB3158-F527-4E05-AEE5-21999849B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968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B3A2E-8D83-4CB9-9AEC-A8C61A642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4ED7653-550D-4F6E-ACBC-94871F606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F09B60-1AE2-4AA3-BC80-F69399C02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D423EA-29A2-4CFB-A6D6-BE045834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6FA71F5-BC3A-42C7-9AF8-65514880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621E15C-BD69-4DCD-B215-896E6304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39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DF7C5-BA20-4AC4-87F3-34EACB1B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DF7930-456A-45E5-86D4-91CA7B5AA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99F553-5DDA-43E2-93DF-6D22596DD3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C5930C-553D-4005-8EC1-EF6C01FC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DEFE3B5-A1D1-412C-9929-6CB12B2F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61E1A1E-597B-4560-8005-46347DC1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013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592927A-21C6-46F7-B147-4D5453379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7569DA-6381-44D4-8F67-8E647BC2B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33F35D-6E83-4791-872F-F8D75A345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E26F-5DC4-442A-A95B-BFE5ED8044E7}" type="datetimeFigureOut">
              <a:rPr lang="uk-UA" smtClean="0"/>
              <a:t>09.03.2021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387EC5-D589-487B-A219-3B1B9C3E5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5A9741-00A7-4634-8F15-50BC5BC76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0221C-3491-424B-954A-DDC25C3DE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67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peacegame.org/" TargetMode="External"/><Relationship Id="rId2" Type="http://schemas.openxmlformats.org/officeDocument/2006/relationships/hyperlink" Target="https://www.classdojo.com/uk-ua/?redirect=tru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uolingo.com/" TargetMode="External"/><Relationship Id="rId4" Type="http://schemas.openxmlformats.org/officeDocument/2006/relationships/hyperlink" Target="https://www.microsoft.com/en-us/download/details.aspx?id=26531&amp;ranMID=24542&amp;ranEAID=a1LgFw09t88&amp;ranSiteID=a1LgFw09t88-gSy6ZkoAYAiOWX60A6Cpgw&amp;epi=a1LgFw09t88-gSy6ZkoAYAiOWX60A6Cpgw&amp;irgwc=1&amp;OCID=AID2000142_aff_7593_1243925&amp;tduid=%28ir__bd2wbwpu1gkfqxukkk0sohz3zu2xpux2flnoekug00%29%287593%29%281243925%29%28a1LgFw09t88-gSy6ZkoAYAiOWX60A6Cpgw%29%28%29&amp;irclickid=_bd2wbwpu1gkfqxukkk0sohz3zu2xpux2flnoekug0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DDA8CE9-E0A6-4FF2-823D-D0860760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1195564-33B9-434B-9641-764F5905A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D18C537-E336-47C4-836B-C342A230F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52475" y="1"/>
            <a:ext cx="4262009" cy="2602764"/>
            <a:chOff x="6867015" y="-1"/>
            <a:chExt cx="5324985" cy="3251912"/>
          </a:xfrm>
          <a:solidFill>
            <a:schemeClr val="accent5">
              <a:alpha val="5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81F97D2-9A0D-4CA5-B9AF-27B558BCF1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78A47C-892D-47C9-A5D8-F8860B1B05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9E8FDFA-59ED-4D6F-BA20-10CDF8436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958D9A5-8003-4D92-8C05-787C630F7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1259D8-0C3A-4069-A22F-537BBBB6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60995" y="62352"/>
            <a:ext cx="6028697" cy="6795648"/>
            <a:chOff x="6160995" y="62352"/>
            <a:chExt cx="6028697" cy="679564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90700B4-CEB5-450F-9EA7-95E355B5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82080" y="81632"/>
              <a:ext cx="6007612" cy="6776368"/>
            </a:xfrm>
            <a:custGeom>
              <a:avLst/>
              <a:gdLst>
                <a:gd name="connsiteX0" fmla="*/ 4493599 w 6007612"/>
                <a:gd name="connsiteY0" fmla="*/ 0 h 6797829"/>
                <a:gd name="connsiteX1" fmla="*/ 5981837 w 6007612"/>
                <a:gd name="connsiteY1" fmla="*/ 314220 h 6797829"/>
                <a:gd name="connsiteX2" fmla="*/ 6007612 w 6007612"/>
                <a:gd name="connsiteY2" fmla="*/ 327088 h 6797829"/>
                <a:gd name="connsiteX3" fmla="*/ 6007612 w 6007612"/>
                <a:gd name="connsiteY3" fmla="*/ 1316637 h 6797829"/>
                <a:gd name="connsiteX4" fmla="*/ 5852405 w 6007612"/>
                <a:gd name="connsiteY4" fmla="*/ 1209899 h 6797829"/>
                <a:gd name="connsiteX5" fmla="*/ 5622498 w 6007612"/>
                <a:gd name="connsiteY5" fmla="*/ 1086619 h 6797829"/>
                <a:gd name="connsiteX6" fmla="*/ 4493032 w 6007612"/>
                <a:gd name="connsiteY6" fmla="*/ 851533 h 6797829"/>
                <a:gd name="connsiteX7" fmla="*/ 3155579 w 6007612"/>
                <a:gd name="connsiteY7" fmla="*/ 1108326 h 6797829"/>
                <a:gd name="connsiteX8" fmla="*/ 1963832 w 6007612"/>
                <a:gd name="connsiteY8" fmla="*/ 1817700 h 6797829"/>
                <a:gd name="connsiteX9" fmla="*/ 1144646 w 6007612"/>
                <a:gd name="connsiteY9" fmla="*/ 2832814 h 6797829"/>
                <a:gd name="connsiteX10" fmla="*/ 851249 w 6007612"/>
                <a:gd name="connsiteY10" fmla="*/ 3998599 h 6797829"/>
                <a:gd name="connsiteX11" fmla="*/ 1336319 w 6007612"/>
                <a:gd name="connsiteY11" fmla="*/ 5057837 h 6797829"/>
                <a:gd name="connsiteX12" fmla="*/ 1597084 w 6007612"/>
                <a:gd name="connsiteY12" fmla="*/ 5424583 h 6797829"/>
                <a:gd name="connsiteX13" fmla="*/ 2591910 w 6007612"/>
                <a:gd name="connsiteY13" fmla="*/ 6440122 h 6797829"/>
                <a:gd name="connsiteX14" fmla="*/ 3899854 w 6007612"/>
                <a:gd name="connsiteY14" fmla="*/ 6780621 h 6797829"/>
                <a:gd name="connsiteX15" fmla="*/ 4741172 w 6007612"/>
                <a:gd name="connsiteY15" fmla="*/ 6563979 h 6797829"/>
                <a:gd name="connsiteX16" fmla="*/ 5649171 w 6007612"/>
                <a:gd name="connsiteY16" fmla="*/ 5938452 h 6797829"/>
                <a:gd name="connsiteX17" fmla="*/ 5873475 w 6007612"/>
                <a:gd name="connsiteY17" fmla="*/ 5764656 h 6797829"/>
                <a:gd name="connsiteX18" fmla="*/ 6007612 w 6007612"/>
                <a:gd name="connsiteY18" fmla="*/ 5660343 h 6797829"/>
                <a:gd name="connsiteX19" fmla="*/ 6007612 w 6007612"/>
                <a:gd name="connsiteY19" fmla="*/ 6737454 h 6797829"/>
                <a:gd name="connsiteX20" fmla="*/ 5929386 w 6007612"/>
                <a:gd name="connsiteY20" fmla="*/ 6797829 h 6797829"/>
                <a:gd name="connsiteX21" fmla="*/ 1656512 w 6007612"/>
                <a:gd name="connsiteY21" fmla="*/ 6797829 h 6797829"/>
                <a:gd name="connsiteX22" fmla="*/ 1630254 w 6007612"/>
                <a:gd name="connsiteY22" fmla="*/ 6775222 h 6797829"/>
                <a:gd name="connsiteX23" fmla="*/ 892250 w 6007612"/>
                <a:gd name="connsiteY23" fmla="*/ 5902700 h 6797829"/>
                <a:gd name="connsiteX24" fmla="*/ 0 w 6007612"/>
                <a:gd name="connsiteY24" fmla="*/ 3998599 h 6797829"/>
                <a:gd name="connsiteX25" fmla="*/ 4493032 w 6007612"/>
                <a:gd name="connsiteY25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007612" h="6797829"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07612" y="327088"/>
                  </a:lnTo>
                  <a:lnTo>
                    <a:pt x="6007612" y="1316637"/>
                  </a:lnTo>
                  <a:lnTo>
                    <a:pt x="5852405" y="1209899"/>
                  </a:lnTo>
                  <a:cubicBezTo>
                    <a:pt x="5778266" y="1164709"/>
                    <a:pt x="5701526" y="1123535"/>
                    <a:pt x="5622498" y="1086619"/>
                  </a:cubicBezTo>
                  <a:cubicBezTo>
                    <a:pt x="5286822" y="930699"/>
                    <a:pt x="4906882" y="851533"/>
                    <a:pt x="4493032" y="851533"/>
                  </a:cubicBezTo>
                  <a:cubicBezTo>
                    <a:pt x="4056201" y="851533"/>
                    <a:pt x="3593263" y="940631"/>
                    <a:pt x="3155579" y="1108326"/>
                  </a:cubicBezTo>
                  <a:cubicBezTo>
                    <a:pt x="2721215" y="1275979"/>
                    <a:pt x="2318305" y="1515819"/>
                    <a:pt x="1963832" y="1817700"/>
                  </a:cubicBezTo>
                  <a:cubicBezTo>
                    <a:pt x="1617657" y="2114360"/>
                    <a:pt x="1334332" y="2465358"/>
                    <a:pt x="1144646" y="2832814"/>
                  </a:cubicBezTo>
                  <a:cubicBezTo>
                    <a:pt x="950561" y="3210060"/>
                    <a:pt x="851249" y="3602202"/>
                    <a:pt x="851249" y="3998599"/>
                  </a:cubicBezTo>
                  <a:cubicBezTo>
                    <a:pt x="851249" y="4377547"/>
                    <a:pt x="999792" y="4597311"/>
                    <a:pt x="1336319" y="5057837"/>
                  </a:cubicBezTo>
                  <a:cubicBezTo>
                    <a:pt x="1420450" y="5173181"/>
                    <a:pt x="1507419" y="5292497"/>
                    <a:pt x="1597084" y="5424583"/>
                  </a:cubicBezTo>
                  <a:cubicBezTo>
                    <a:pt x="1914175" y="5891917"/>
                    <a:pt x="2239493" y="6224189"/>
                    <a:pt x="2591910" y="6440122"/>
                  </a:cubicBezTo>
                  <a:cubicBezTo>
                    <a:pt x="2965467" y="6669393"/>
                    <a:pt x="3393219" y="6780621"/>
                    <a:pt x="3899854" y="6780621"/>
                  </a:cubicBezTo>
                  <a:cubicBezTo>
                    <a:pt x="4187861" y="6780621"/>
                    <a:pt x="4454583" y="6711812"/>
                    <a:pt x="4741172" y="6563979"/>
                  </a:cubicBezTo>
                  <a:cubicBezTo>
                    <a:pt x="5034852" y="6412173"/>
                    <a:pt x="5326263" y="6190848"/>
                    <a:pt x="5649171" y="5938452"/>
                  </a:cubicBezTo>
                  <a:cubicBezTo>
                    <a:pt x="5724931" y="5879291"/>
                    <a:pt x="5800409" y="5821406"/>
                    <a:pt x="5873475" y="5764656"/>
                  </a:cubicBezTo>
                  <a:lnTo>
                    <a:pt x="6007612" y="5660343"/>
                  </a:lnTo>
                  <a:lnTo>
                    <a:pt x="6007612" y="6737454"/>
                  </a:lnTo>
                  <a:lnTo>
                    <a:pt x="5929386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582300F-F646-4FC3-94FC-0582F4B5E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0995" y="62352"/>
              <a:ext cx="6028697" cy="6795648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BB8E8B8-1900-4326-8858-F375F5D8A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63721" y="81632"/>
              <a:ext cx="6025971" cy="6776368"/>
            </a:xfrm>
            <a:custGeom>
              <a:avLst/>
              <a:gdLst>
                <a:gd name="connsiteX0" fmla="*/ 6025971 w 6025971"/>
                <a:gd name="connsiteY0" fmla="*/ 5825635 h 6797829"/>
                <a:gd name="connsiteX1" fmla="*/ 6025971 w 6025971"/>
                <a:gd name="connsiteY1" fmla="*/ 6723285 h 6797829"/>
                <a:gd name="connsiteX2" fmla="*/ 5929386 w 6025971"/>
                <a:gd name="connsiteY2" fmla="*/ 6797829 h 6797829"/>
                <a:gd name="connsiteX3" fmla="*/ 4560411 w 6025971"/>
                <a:gd name="connsiteY3" fmla="*/ 6797829 h 6797829"/>
                <a:gd name="connsiteX4" fmla="*/ 4597731 w 6025971"/>
                <a:gd name="connsiteY4" fmla="*/ 6785305 h 6797829"/>
                <a:gd name="connsiteX5" fmla="*/ 5736707 w 6025971"/>
                <a:gd name="connsiteY5" fmla="*/ 6050108 h 6797829"/>
                <a:gd name="connsiteX6" fmla="*/ 5960301 w 6025971"/>
                <a:gd name="connsiteY6" fmla="*/ 5876738 h 6797829"/>
                <a:gd name="connsiteX7" fmla="*/ 4493599 w 6025971"/>
                <a:gd name="connsiteY7" fmla="*/ 0 h 6797829"/>
                <a:gd name="connsiteX8" fmla="*/ 5981837 w 6025971"/>
                <a:gd name="connsiteY8" fmla="*/ 314220 h 6797829"/>
                <a:gd name="connsiteX9" fmla="*/ 6025971 w 6025971"/>
                <a:gd name="connsiteY9" fmla="*/ 336254 h 6797829"/>
                <a:gd name="connsiteX10" fmla="*/ 6025971 w 6025971"/>
                <a:gd name="connsiteY10" fmla="*/ 1157325 h 6797829"/>
                <a:gd name="connsiteX11" fmla="*/ 5925889 w 6025971"/>
                <a:gd name="connsiteY11" fmla="*/ 1088522 h 6797829"/>
                <a:gd name="connsiteX12" fmla="*/ 5682227 w 6025971"/>
                <a:gd name="connsiteY12" fmla="*/ 957939 h 6797829"/>
                <a:gd name="connsiteX13" fmla="*/ 4493032 w 6025971"/>
                <a:gd name="connsiteY13" fmla="*/ 709658 h 6797829"/>
                <a:gd name="connsiteX14" fmla="*/ 3104646 w 6025971"/>
                <a:gd name="connsiteY14" fmla="*/ 976666 h 6797829"/>
                <a:gd name="connsiteX15" fmla="*/ 1871612 w 6025971"/>
                <a:gd name="connsiteY15" fmla="*/ 1710017 h 6797829"/>
                <a:gd name="connsiteX16" fmla="*/ 1018661 w 6025971"/>
                <a:gd name="connsiteY16" fmla="*/ 2767694 h 6797829"/>
                <a:gd name="connsiteX17" fmla="*/ 709374 w 6025971"/>
                <a:gd name="connsiteY17" fmla="*/ 3998599 h 6797829"/>
                <a:gd name="connsiteX18" fmla="*/ 1221258 w 6025971"/>
                <a:gd name="connsiteY18" fmla="*/ 5141684 h 6797829"/>
                <a:gd name="connsiteX19" fmla="*/ 1479187 w 6025971"/>
                <a:gd name="connsiteY19" fmla="*/ 5504459 h 6797829"/>
                <a:gd name="connsiteX20" fmla="*/ 3021272 w 6025971"/>
                <a:gd name="connsiteY20" fmla="*/ 6793670 h 6797829"/>
                <a:gd name="connsiteX21" fmla="*/ 3035805 w 6025971"/>
                <a:gd name="connsiteY21" fmla="*/ 6797829 h 6797829"/>
                <a:gd name="connsiteX22" fmla="*/ 1656512 w 6025971"/>
                <a:gd name="connsiteY22" fmla="*/ 6797829 h 6797829"/>
                <a:gd name="connsiteX23" fmla="*/ 1630254 w 6025971"/>
                <a:gd name="connsiteY23" fmla="*/ 6775222 h 6797829"/>
                <a:gd name="connsiteX24" fmla="*/ 892250 w 6025971"/>
                <a:gd name="connsiteY24" fmla="*/ 5902700 h 6797829"/>
                <a:gd name="connsiteX25" fmla="*/ 0 w 6025971"/>
                <a:gd name="connsiteY25" fmla="*/ 3998599 h 6797829"/>
                <a:gd name="connsiteX26" fmla="*/ 4493032 w 6025971"/>
                <a:gd name="connsiteY26" fmla="*/ 285 h 67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025971" h="6797829">
                  <a:moveTo>
                    <a:pt x="6025971" y="5825635"/>
                  </a:moveTo>
                  <a:lnTo>
                    <a:pt x="6025971" y="6723285"/>
                  </a:lnTo>
                  <a:lnTo>
                    <a:pt x="5929386" y="6797829"/>
                  </a:lnTo>
                  <a:lnTo>
                    <a:pt x="4560411" y="6797829"/>
                  </a:lnTo>
                  <a:lnTo>
                    <a:pt x="4597731" y="6785305"/>
                  </a:lnTo>
                  <a:cubicBezTo>
                    <a:pt x="4964953" y="6637825"/>
                    <a:pt x="5315251" y="6379435"/>
                    <a:pt x="5736707" y="6050108"/>
                  </a:cubicBezTo>
                  <a:cubicBezTo>
                    <a:pt x="5812043" y="5991230"/>
                    <a:pt x="5887377" y="5933488"/>
                    <a:pt x="5960301" y="5876738"/>
                  </a:cubicBezTo>
                  <a:close/>
                  <a:moveTo>
                    <a:pt x="4493599" y="0"/>
                  </a:moveTo>
                  <a:cubicBezTo>
                    <a:pt x="5048011" y="0"/>
                    <a:pt x="5546284" y="111886"/>
                    <a:pt x="5981837" y="314220"/>
                  </a:cubicBezTo>
                  <a:lnTo>
                    <a:pt x="6025971" y="336254"/>
                  </a:lnTo>
                  <a:lnTo>
                    <a:pt x="6025971" y="1157325"/>
                  </a:lnTo>
                  <a:lnTo>
                    <a:pt x="5925889" y="1088522"/>
                  </a:lnTo>
                  <a:cubicBezTo>
                    <a:pt x="5847314" y="1040649"/>
                    <a:pt x="5765982" y="997036"/>
                    <a:pt x="5682227" y="957939"/>
                  </a:cubicBezTo>
                  <a:cubicBezTo>
                    <a:pt x="5327823" y="793222"/>
                    <a:pt x="4927595" y="709658"/>
                    <a:pt x="4493032" y="709658"/>
                  </a:cubicBezTo>
                  <a:cubicBezTo>
                    <a:pt x="4031940" y="709658"/>
                    <a:pt x="3564888" y="799465"/>
                    <a:pt x="3104646" y="976666"/>
                  </a:cubicBezTo>
                  <a:cubicBezTo>
                    <a:pt x="2655243" y="1149867"/>
                    <a:pt x="2238358" y="1397822"/>
                    <a:pt x="1871612" y="1710017"/>
                  </a:cubicBezTo>
                  <a:cubicBezTo>
                    <a:pt x="1506427" y="2022852"/>
                    <a:pt x="1219414" y="2378815"/>
                    <a:pt x="1018661" y="2767694"/>
                  </a:cubicBezTo>
                  <a:cubicBezTo>
                    <a:pt x="813368" y="3165227"/>
                    <a:pt x="709374" y="3579358"/>
                    <a:pt x="709374" y="3998599"/>
                  </a:cubicBezTo>
                  <a:cubicBezTo>
                    <a:pt x="709374" y="4421103"/>
                    <a:pt x="875510" y="4667680"/>
                    <a:pt x="1221258" y="5141684"/>
                  </a:cubicBezTo>
                  <a:cubicBezTo>
                    <a:pt x="1304681" y="5256035"/>
                    <a:pt x="1390941" y="5374217"/>
                    <a:pt x="1479187" y="5504459"/>
                  </a:cubicBezTo>
                  <a:cubicBezTo>
                    <a:pt x="1942790" y="6187719"/>
                    <a:pt x="2430063" y="6601673"/>
                    <a:pt x="3021272" y="6793670"/>
                  </a:cubicBezTo>
                  <a:lnTo>
                    <a:pt x="3035805" y="6797829"/>
                  </a:lnTo>
                  <a:lnTo>
                    <a:pt x="1656512" y="6797829"/>
                  </a:lnTo>
                  <a:lnTo>
                    <a:pt x="1630254" y="6775222"/>
                  </a:lnTo>
                  <a:cubicBezTo>
                    <a:pt x="1360562" y="6528765"/>
                    <a:pt x="1117699" y="6235219"/>
                    <a:pt x="892250" y="5902700"/>
                  </a:cubicBezTo>
                  <a:cubicBezTo>
                    <a:pt x="459249" y="5264548"/>
                    <a:pt x="0" y="4826722"/>
                    <a:pt x="0" y="3998599"/>
                  </a:cubicBezTo>
                  <a:cubicBezTo>
                    <a:pt x="0" y="1790460"/>
                    <a:pt x="2262336" y="285"/>
                    <a:pt x="4493032" y="2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43F2C97-3201-4BF3-B13D-0BA7B151E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3861" y="4793942"/>
            <a:ext cx="3330531" cy="1135972"/>
          </a:xfrm>
        </p:spPr>
        <p:txBody>
          <a:bodyPr anchor="ctr">
            <a:normAutofit/>
          </a:bodyPr>
          <a:lstStyle/>
          <a:p>
            <a:pPr algn="l"/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15" name="Рисунок 14" descr="Зображення, що містить чоловік, особа, краватка, костюм&#10;&#10;Автоматично згенерований опис">
            <a:extLst>
              <a:ext uri="{FF2B5EF4-FFF2-40B4-BE49-F238E27FC236}">
                <a16:creationId xmlns:a16="http://schemas.microsoft.com/office/drawing/2014/main" id="{175A7D35-7709-4C90-BF7E-AA732FB3AF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9" r="19648" b="-1"/>
          <a:stretch/>
        </p:blipFill>
        <p:spPr>
          <a:xfrm>
            <a:off x="7769548" y="1603379"/>
            <a:ext cx="4420144" cy="44067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id="{17F162F2-D0AA-4900-8CA0-DC1A6FA4D71C}"/>
              </a:ext>
            </a:extLst>
          </p:cNvPr>
          <p:cNvSpPr txBox="1">
            <a:spLocks/>
          </p:cNvSpPr>
          <p:nvPr/>
        </p:nvSpPr>
        <p:spPr>
          <a:xfrm>
            <a:off x="457608" y="4646698"/>
            <a:ext cx="4786008" cy="181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i="1" dirty="0">
                <a:latin typeface="Georgia Pro" panose="02040502050405020303" pitchFamily="18" charset="0"/>
              </a:rPr>
              <a:t>Болгов Владислав</a:t>
            </a:r>
          </a:p>
          <a:p>
            <a:r>
              <a:rPr lang="uk-UA" i="1" dirty="0">
                <a:latin typeface="Georgia Pro" panose="02040502050405020303" pitchFamily="18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СІМЕЙНА ШКОЛА ЕКОНОМІКИ</a:t>
            </a:r>
            <a:r>
              <a:rPr lang="uk-UA" i="1" baseline="30000" dirty="0">
                <a:latin typeface="Georgia Pro" panose="02040502050405020303" pitchFamily="18" charset="0"/>
                <a:ea typeface="Brush Script MT" panose="03060802040406070304" pitchFamily="66" charset="-122"/>
                <a:cs typeface="Brush Script MT" panose="03060802040406070304" pitchFamily="66" charset="-122"/>
              </a:rPr>
              <a:t>ТМ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4ADED9-5CB1-4EE3-9232-078387816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7732" y="127708"/>
            <a:ext cx="6025971" cy="3497024"/>
          </a:xfrm>
        </p:spPr>
        <p:txBody>
          <a:bodyPr anchor="ctr">
            <a:normAutofit/>
          </a:bodyPr>
          <a:lstStyle/>
          <a:p>
            <a:r>
              <a:rPr lang="uk-UA" sz="4400" dirty="0">
                <a:latin typeface="Georgia Pro" panose="02040502050405020303" pitchFamily="18" charset="0"/>
              </a:rPr>
              <a:t>ФОРМУВАННЯ НАВИЧОК ВПРОВАДЖЕННЯ ГЕЙМІФІКАЦІЇ В ОСВІТНІЙ ПРОЦЕС</a:t>
            </a:r>
          </a:p>
        </p:txBody>
      </p:sp>
    </p:spTree>
    <p:extLst>
      <p:ext uri="{BB962C8B-B14F-4D97-AF65-F5344CB8AC3E}">
        <p14:creationId xmlns:p14="http://schemas.microsoft.com/office/powerpoint/2010/main" val="36926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869E0-A048-4CF0-A646-211297AC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369329"/>
            <a:ext cx="6095695" cy="10337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dirty="0">
                <a:solidFill>
                  <a:schemeClr val="tx2"/>
                </a:solidFill>
                <a:latin typeface="Georgia Pro" panose="02040502050405020303" pitchFamily="18" charset="0"/>
              </a:rPr>
              <a:t>ДЯКУЮ ЗА УВАГУ!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9A58FF-90BC-4743-9A14-A23AE6552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15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D5841-F12D-4F98-B513-97E2D434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400" dirty="0">
                <a:solidFill>
                  <a:schemeClr val="tx2"/>
                </a:solidFill>
                <a:latin typeface="Georgia Pro" panose="02040502050405020303" pitchFamily="18" charset="0"/>
              </a:rPr>
              <a:t>Сучасна структура ефективного навчального процесу: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F06484-F4E3-414B-B1CF-9CD056703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1" y="2795565"/>
            <a:ext cx="4323426" cy="2691634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10 % - вивчення теорії</a:t>
            </a:r>
          </a:p>
          <a:p>
            <a:pPr marL="0" indent="0">
              <a:buNone/>
            </a:pPr>
            <a:r>
              <a:rPr lang="uk-UA" dirty="0"/>
              <a:t>20 % - зворотній зв’язок і обговорення</a:t>
            </a:r>
          </a:p>
          <a:p>
            <a:pPr marL="0" indent="0">
              <a:buNone/>
            </a:pPr>
            <a:r>
              <a:rPr lang="uk-UA" dirty="0"/>
              <a:t>70 % - практичний досвід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743EF4-A4EE-475A-8F44-57E6675B8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832" y="1789889"/>
            <a:ext cx="5211968" cy="47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6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03AB0-5F4C-47E2-AF69-7152883A6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uk-UA" dirty="0" err="1">
                <a:solidFill>
                  <a:srgbClr val="FFFFFF"/>
                </a:solidFill>
                <a:latin typeface="Georgia Pro" panose="02040502050405020303" pitchFamily="18" charset="0"/>
              </a:rPr>
              <a:t>Гейміфікація</a:t>
            </a:r>
            <a:endParaRPr lang="uk-UA" dirty="0">
              <a:solidFill>
                <a:srgbClr val="FFFFFF"/>
              </a:solidFill>
              <a:latin typeface="Georgia Pro" panose="02040502050405020303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003A7F-8605-438B-9E74-9F63164E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322" y="3117851"/>
            <a:ext cx="3355401" cy="3194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це застосування ігрових </a:t>
            </a:r>
            <a:r>
              <a:rPr lang="uk-UA" sz="2400" dirty="0" err="1"/>
              <a:t>методик</a:t>
            </a:r>
            <a:r>
              <a:rPr lang="uk-UA" sz="2400" dirty="0"/>
              <a:t> в неігрових ситуаціях (навчання дітей, професійні тренінги, вивчення іноземних мов і не тільки). Вона впливає на збільшення залученості та мотивації учнів.</a:t>
            </a:r>
          </a:p>
        </p:txBody>
      </p:sp>
      <p:pic>
        <p:nvPicPr>
          <p:cNvPr id="7" name="Рисунок 6" descr="Зображення, що містить текст, біла дошка&#10;&#10;Автоматично згенерований опис">
            <a:extLst>
              <a:ext uri="{FF2B5EF4-FFF2-40B4-BE49-F238E27FC236}">
                <a16:creationId xmlns:a16="http://schemas.microsoft.com/office/drawing/2014/main" id="{87838408-8383-497A-89D2-024409FD8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0" y="2812887"/>
            <a:ext cx="7782322" cy="40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8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1942232-83D0-49E2-AF9B-1F97E3C1E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E70D72-6E23-4015-A4A6-85C120C1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1435F-213C-453B-B400-9DE7956F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947" y="473532"/>
            <a:ext cx="9829800" cy="742425"/>
          </a:xfrm>
        </p:spPr>
        <p:txBody>
          <a:bodyPr anchor="b">
            <a:noAutofit/>
          </a:bodyPr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Georgia Pro" panose="02040502050405020303" pitchFamily="18" charset="0"/>
              </a:rPr>
              <a:t>Цілі </a:t>
            </a:r>
            <a:r>
              <a:rPr lang="uk-UA" sz="4800" dirty="0" err="1">
                <a:solidFill>
                  <a:schemeClr val="tx2"/>
                </a:solidFill>
                <a:latin typeface="Georgia Pro" panose="02040502050405020303" pitchFamily="18" charset="0"/>
              </a:rPr>
              <a:t>гейміфікації</a:t>
            </a:r>
            <a:endParaRPr lang="uk-UA" sz="4800" dirty="0">
              <a:solidFill>
                <a:schemeClr val="tx2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8A977F-B603-4D81-B0FC-C8DE048A7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183CE8C-E039-4B2F-A36E-5FD5CD5D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EB77281-FAB4-40D0-B3F3-264EC4AB20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E59F3-75FC-494F-8737-5F00A4964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ADDCFA-B066-4D79-AB71-062E66E5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49FA4A-8E11-4B78-B390-79B7E4DBD2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917"/>
          <a:stretch/>
        </p:blipFill>
        <p:spPr>
          <a:xfrm>
            <a:off x="-1" y="2522846"/>
            <a:ext cx="6864609" cy="399468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C78D9229-E61D-4FEE-8321-2F8B64A8C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FDD3CCB-26A3-4D79-AEB6-7A60CF980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9AC4470-5113-4709-B29F-CDB937F254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E0D146C-9DAB-421E-AE88-5F854BF3F7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2EB32A5-4408-4F6C-84B2-F9A908237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A559DF29-C169-482A-A8B2-00760319E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142390"/>
              </p:ext>
            </p:extLst>
          </p:nvPr>
        </p:nvGraphicFramePr>
        <p:xfrm>
          <a:off x="6814839" y="1773816"/>
          <a:ext cx="5240499" cy="34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34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537BC-A666-4146-8B3A-1B4B9EAF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438" y="802955"/>
            <a:ext cx="6071643" cy="1454051"/>
          </a:xfrm>
        </p:spPr>
        <p:txBody>
          <a:bodyPr>
            <a:normAutofit/>
          </a:bodyPr>
          <a:lstStyle/>
          <a:p>
            <a:r>
              <a:rPr lang="uk-UA" sz="4800" dirty="0">
                <a:solidFill>
                  <a:srgbClr val="000000"/>
                </a:solidFill>
                <a:latin typeface="Georgia Pro" panose="02040502050405020303" pitchFamily="18" charset="0"/>
              </a:rPr>
              <a:t>Види </a:t>
            </a:r>
            <a:r>
              <a:rPr lang="uk-UA" sz="4800" dirty="0" err="1">
                <a:solidFill>
                  <a:srgbClr val="000000"/>
                </a:solidFill>
                <a:latin typeface="Georgia Pro" panose="02040502050405020303" pitchFamily="18" charset="0"/>
              </a:rPr>
              <a:t>гейміфікації</a:t>
            </a:r>
            <a:endParaRPr lang="uk-UA" sz="4800" dirty="0">
              <a:solidFill>
                <a:srgbClr val="000000"/>
              </a:solidFill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BBCDA104-D513-4E3C-AC38-6CC06B1D6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 r="-2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649AFC55-49F0-4ED2-A940-7FEAC0B18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474010"/>
              </p:ext>
            </p:extLst>
          </p:nvPr>
        </p:nvGraphicFramePr>
        <p:xfrm>
          <a:off x="6090574" y="2421682"/>
          <a:ext cx="4977578" cy="3639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760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5F3B66-0105-4B4A-9F07-2E0A5A87D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41" y="4776027"/>
            <a:ext cx="3215211" cy="1875540"/>
          </a:xfrm>
          <a:prstGeom prst="rect">
            <a:avLst/>
          </a:prstGeom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A8B6AF7E-026C-B44C-923C-3A875DE64992}"/>
              </a:ext>
            </a:extLst>
          </p:cNvPr>
          <p:cNvSpPr/>
          <p:nvPr/>
        </p:nvSpPr>
        <p:spPr>
          <a:xfrm>
            <a:off x="4868313" y="1364273"/>
            <a:ext cx="5686425" cy="4914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4CEB1-36FC-2C4F-9C80-42014138CBFB}"/>
              </a:ext>
            </a:extLst>
          </p:cNvPr>
          <p:cNvSpPr txBox="1"/>
          <p:nvPr/>
        </p:nvSpPr>
        <p:spPr>
          <a:xfrm>
            <a:off x="5624817" y="5253458"/>
            <a:ext cx="41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механіка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B543F-735D-0A4A-9337-4155BCD511C6}"/>
              </a:ext>
            </a:extLst>
          </p:cNvPr>
          <p:cNvSpPr txBox="1"/>
          <p:nvPr/>
        </p:nvSpPr>
        <p:spPr>
          <a:xfrm>
            <a:off x="5494303" y="3986693"/>
            <a:ext cx="41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динаміка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634F4-A33C-8F46-A1B6-704DB0DDB88E}"/>
              </a:ext>
            </a:extLst>
          </p:cNvPr>
          <p:cNvSpPr txBox="1"/>
          <p:nvPr/>
        </p:nvSpPr>
        <p:spPr>
          <a:xfrm>
            <a:off x="5624817" y="2796008"/>
            <a:ext cx="4173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</a:rPr>
              <a:t>естетика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5A448A-97EE-4849-BB1A-3BF66D5BC0C0}"/>
              </a:ext>
            </a:extLst>
          </p:cNvPr>
          <p:cNvCxnSpPr>
            <a:stCxn id="4" idx="1"/>
            <a:endCxn id="4" idx="5"/>
          </p:cNvCxnSpPr>
          <p:nvPr/>
        </p:nvCxnSpPr>
        <p:spPr>
          <a:xfrm>
            <a:off x="6289919" y="3821723"/>
            <a:ext cx="2843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E1C25D-7849-D040-A92C-F1BE962821A1}"/>
              </a:ext>
            </a:extLst>
          </p:cNvPr>
          <p:cNvCxnSpPr/>
          <p:nvPr/>
        </p:nvCxnSpPr>
        <p:spPr>
          <a:xfrm>
            <a:off x="5624817" y="4996350"/>
            <a:ext cx="41734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5B59C1-E179-1848-8784-A063F84A2B2F}"/>
              </a:ext>
            </a:extLst>
          </p:cNvPr>
          <p:cNvSpPr txBox="1"/>
          <p:nvPr/>
        </p:nvSpPr>
        <p:spPr>
          <a:xfrm>
            <a:off x="9026615" y="245385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/>
              <a:t>Кевін</a:t>
            </a:r>
            <a:r>
              <a:rPr lang="uk-UA" sz="2400" b="1" dirty="0"/>
              <a:t> Вербах</a:t>
            </a:r>
            <a:endParaRPr lang="en-US" sz="24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5C43D-B466-5046-BF7E-C6490239E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1" y="550585"/>
            <a:ext cx="3215211" cy="19240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7D1721-2AB2-3148-AFA6-61B1B599A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18" y="2721053"/>
            <a:ext cx="3215211" cy="1808556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996C8FF3-1799-456A-B397-A4119142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444" y="268345"/>
            <a:ext cx="9083055" cy="742425"/>
          </a:xfrm>
        </p:spPr>
        <p:txBody>
          <a:bodyPr anchor="b">
            <a:noAutofit/>
          </a:bodyPr>
          <a:lstStyle/>
          <a:p>
            <a:pPr algn="ctr"/>
            <a:r>
              <a:rPr lang="uk-UA" sz="4800" dirty="0">
                <a:solidFill>
                  <a:schemeClr val="tx2"/>
                </a:solidFill>
                <a:latin typeface="Georgia Pro" panose="02040502050405020303" pitchFamily="18" charset="0"/>
              </a:rPr>
              <a:t>Структура </a:t>
            </a:r>
            <a:r>
              <a:rPr lang="uk-UA" sz="4800" dirty="0" err="1">
                <a:solidFill>
                  <a:schemeClr val="tx2"/>
                </a:solidFill>
                <a:latin typeface="Georgia Pro" panose="02040502050405020303" pitchFamily="18" charset="0"/>
              </a:rPr>
              <a:t>гейміфікації</a:t>
            </a:r>
            <a:endParaRPr lang="uk-UA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4DF71-BE07-454A-857E-115D8CCD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37"/>
            <a:ext cx="10515600" cy="975403"/>
          </a:xfrm>
        </p:spPr>
        <p:txBody>
          <a:bodyPr/>
          <a:lstStyle/>
          <a:p>
            <a:pPr algn="ctr"/>
            <a:r>
              <a:rPr lang="uk-UA" sz="4400" dirty="0">
                <a:solidFill>
                  <a:schemeClr val="tx2"/>
                </a:solidFill>
                <a:latin typeface="Georgia Pro" panose="02040502050405020303" pitchFamily="18" charset="0"/>
              </a:rPr>
              <a:t>Компоненти ігрового навчання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1B6D906-537F-4B42-AA2A-ED239B808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32" y="1738797"/>
            <a:ext cx="7513468" cy="37567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DA11A6-1E79-4CE7-A740-E547B5DF74C2}"/>
              </a:ext>
            </a:extLst>
          </p:cNvPr>
          <p:cNvSpPr txBox="1"/>
          <p:nvPr/>
        </p:nvSpPr>
        <p:spPr>
          <a:xfrm>
            <a:off x="1245090" y="3187207"/>
            <a:ext cx="49337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зрозумілі правила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внутрішня валюта (бали)</a:t>
            </a:r>
          </a:p>
          <a:p>
            <a:pPr marL="342900" indent="-342900">
              <a:buAutoNum type="arabicPeriod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можливість щось збирати</a:t>
            </a:r>
          </a:p>
          <a:p>
            <a:pPr marL="342900" indent="-342900">
              <a:buAutoNum type="arabicPeriod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рейтингова система</a:t>
            </a:r>
          </a:p>
          <a:p>
            <a:pPr marL="342900" indent="-342900">
              <a:buAutoNum type="arabicPeriod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змагання між гравцями</a:t>
            </a:r>
          </a:p>
          <a:p>
            <a:pPr marL="342900" indent="-342900">
              <a:buAutoNum type="arabicPeriod"/>
            </a:pP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швидкі етапи для проходження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29880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6E787-7C3F-4402-AC77-866200BE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838"/>
            <a:ext cx="10515600" cy="1325563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2"/>
                </a:solidFill>
                <a:latin typeface="Georgia Pro" panose="02040502050405020303" pitchFamily="18" charset="0"/>
              </a:rPr>
              <a:t>І</a:t>
            </a:r>
            <a:r>
              <a:rPr lang="uk-UA" sz="4400" dirty="0">
                <a:solidFill>
                  <a:schemeClr val="tx2"/>
                </a:solidFill>
                <a:latin typeface="Georgia Pro" panose="02040502050405020303" pitchFamily="18" charset="0"/>
              </a:rPr>
              <a:t>нструменти </a:t>
            </a:r>
            <a:r>
              <a:rPr lang="uk-UA" sz="4400" dirty="0" err="1">
                <a:solidFill>
                  <a:schemeClr val="tx2"/>
                </a:solidFill>
                <a:latin typeface="Georgia Pro" panose="02040502050405020303" pitchFamily="18" charset="0"/>
              </a:rPr>
              <a:t>гейміфікації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FD8993-7415-420A-9349-B5362A84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1825625"/>
            <a:ext cx="1135454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https://www.classdojo.com/uk-ua/?redirect=true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нагородами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зворотним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зв’язком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https://worldpeacegame.org/</a:t>
            </a:r>
            <a:r>
              <a:rPr lang="uk-UA" b="1" i="0" dirty="0">
                <a:solidFill>
                  <a:srgbClr val="515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симуляція в класі </a:t>
            </a: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uk-UA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Хантер</a:t>
            </a:r>
            <a:r>
              <a:rPr lang="uk-UA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i="0" dirty="0">
                <a:solidFill>
                  <a:srgbClr val="515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Ribbon Hero</a:t>
            </a:r>
            <a:r>
              <a:rPr lang="uk-UA" i="0" dirty="0">
                <a:solidFill>
                  <a:srgbClr val="51515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https://www.duolingo.com/</a:t>
            </a:r>
            <a:r>
              <a:rPr lang="uk-UA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ресурс для вивчення іноземних мов з використанням елементів гри</a:t>
            </a:r>
            <a:endParaRPr lang="ru-RU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endParaRPr lang="uk-UA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317515" y="2699352"/>
            <a:ext cx="5960595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ЧОМУ КВЕСТ?</a:t>
            </a:r>
            <a:endParaRPr lang="uk-UA" sz="60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309247" y="311338"/>
            <a:ext cx="9515960" cy="16774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Дозволяє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досягти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мети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непомітно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для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учня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–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не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застосовуються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насильницькі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методи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над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особистістю</a:t>
            </a:r>
          </a:p>
          <a:p>
            <a:pPr algn="ctr"/>
            <a:endParaRPr lang="uk-UA" dirty="0"/>
          </a:p>
        </p:txBody>
      </p:sp>
      <p:sp>
        <p:nvSpPr>
          <p:cNvPr id="5" name="Прямокутник 4"/>
          <p:cNvSpPr/>
          <p:nvPr/>
        </p:nvSpPr>
        <p:spPr>
          <a:xfrm>
            <a:off x="2309247" y="2333414"/>
            <a:ext cx="9515960" cy="2403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Дозволяє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запам’ятовувати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нове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,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поповнювати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запас понять,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розвивати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фантазію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та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підтримувати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інтерес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дитини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протягом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1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астрономічної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години</a:t>
            </a:r>
          </a:p>
          <a:p>
            <a:pPr algn="ctr"/>
            <a:endParaRPr lang="uk-UA" dirty="0"/>
          </a:p>
        </p:txBody>
      </p:sp>
      <p:sp>
        <p:nvSpPr>
          <p:cNvPr id="6" name="Прямокутник 5"/>
          <p:cNvSpPr/>
          <p:nvPr/>
        </p:nvSpPr>
        <p:spPr>
          <a:xfrm>
            <a:off x="2309247" y="5160936"/>
            <a:ext cx="9515960" cy="1472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Заснован на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візуальному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, аудиальному та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кинестетичному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сприйняттю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Franklin Gothic Medium" panose="020B0603020102020204" pitchFamily="34" charset="0"/>
              </a:rPr>
              <a:t>інформації</a:t>
            </a:r>
          </a:p>
          <a:p>
            <a:pPr algn="ctr"/>
            <a:endParaRPr lang="uk-UA" dirty="0"/>
          </a:p>
        </p:txBody>
      </p:sp>
      <p:sp>
        <p:nvSpPr>
          <p:cNvPr id="9" name="Стрілка вправо 8"/>
          <p:cNvSpPr/>
          <p:nvPr/>
        </p:nvSpPr>
        <p:spPr>
          <a:xfrm>
            <a:off x="1108127" y="2979798"/>
            <a:ext cx="852407" cy="89065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право 8">
            <a:extLst>
              <a:ext uri="{FF2B5EF4-FFF2-40B4-BE49-F238E27FC236}">
                <a16:creationId xmlns:a16="http://schemas.microsoft.com/office/drawing/2014/main" id="{2477FC21-C3C9-4D3C-A74E-62617F4E2873}"/>
              </a:ext>
            </a:extLst>
          </p:cNvPr>
          <p:cNvSpPr/>
          <p:nvPr/>
        </p:nvSpPr>
        <p:spPr>
          <a:xfrm>
            <a:off x="1108127" y="5534577"/>
            <a:ext cx="852407" cy="89065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право 8">
            <a:extLst>
              <a:ext uri="{FF2B5EF4-FFF2-40B4-BE49-F238E27FC236}">
                <a16:creationId xmlns:a16="http://schemas.microsoft.com/office/drawing/2014/main" id="{3C2F2D1D-1382-4F15-9DD9-28C48DD8CAB7}"/>
              </a:ext>
            </a:extLst>
          </p:cNvPr>
          <p:cNvSpPr/>
          <p:nvPr/>
        </p:nvSpPr>
        <p:spPr>
          <a:xfrm>
            <a:off x="1108127" y="704751"/>
            <a:ext cx="852407" cy="89065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244535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232</Words>
  <Application>Microsoft Office PowerPoint</Application>
  <PresentationFormat>Широкий екран</PresentationFormat>
  <Paragraphs>46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Franklin Gothic Medium</vt:lpstr>
      <vt:lpstr>Georgia</vt:lpstr>
      <vt:lpstr>Georgia Pro</vt:lpstr>
      <vt:lpstr>Times New Roman</vt:lpstr>
      <vt:lpstr>Тема Office</vt:lpstr>
      <vt:lpstr>ФОРМУВАННЯ НАВИЧОК ВПРОВАДЖЕННЯ ГЕЙМІФІКАЦІЇ В ОСВІТНІЙ ПРОЦЕС</vt:lpstr>
      <vt:lpstr>Сучасна структура ефективного навчального процесу:</vt:lpstr>
      <vt:lpstr>Гейміфікація</vt:lpstr>
      <vt:lpstr>Цілі гейміфікації</vt:lpstr>
      <vt:lpstr>Види гейміфікації</vt:lpstr>
      <vt:lpstr>Структура гейміфікації</vt:lpstr>
      <vt:lpstr>Компоненти ігрового навчання</vt:lpstr>
      <vt:lpstr>Інструменти гейміфікації</vt:lpstr>
      <vt:lpstr>ЧОМУ КВЕСТ?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Владислав Болгов</dc:creator>
  <cp:lastModifiedBy>Владислав Болгов</cp:lastModifiedBy>
  <cp:revision>25</cp:revision>
  <dcterms:created xsi:type="dcterms:W3CDTF">2021-02-26T09:27:05Z</dcterms:created>
  <dcterms:modified xsi:type="dcterms:W3CDTF">2021-03-09T10:50:01Z</dcterms:modified>
</cp:coreProperties>
</file>