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2" r:id="rId8"/>
    <p:sldId id="271" r:id="rId9"/>
    <p:sldId id="27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1" autoAdjust="0"/>
    <p:restoredTop sz="94660"/>
  </p:normalViewPr>
  <p:slideViewPr>
    <p:cSldViewPr>
      <p:cViewPr varScale="1">
        <p:scale>
          <a:sx n="50" d="100"/>
          <a:sy n="50" d="100"/>
        </p:scale>
        <p:origin x="-124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E19-E733-4C85-A4D8-7FF469A7637F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6A09-0B54-43DF-BD0F-5AEDBB31A2B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E19-E733-4C85-A4D8-7FF469A7637F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6A09-0B54-43DF-BD0F-5AEDBB31A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E19-E733-4C85-A4D8-7FF469A7637F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6A09-0B54-43DF-BD0F-5AEDBB31A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E19-E733-4C85-A4D8-7FF469A7637F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6A09-0B54-43DF-BD0F-5AEDBB31A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E19-E733-4C85-A4D8-7FF469A7637F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22C6A09-0B54-43DF-BD0F-5AEDBB31A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E19-E733-4C85-A4D8-7FF469A7637F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6A09-0B54-43DF-BD0F-5AEDBB31A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E19-E733-4C85-A4D8-7FF469A7637F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6A09-0B54-43DF-BD0F-5AEDBB31A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E19-E733-4C85-A4D8-7FF469A7637F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6A09-0B54-43DF-BD0F-5AEDBB31A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E19-E733-4C85-A4D8-7FF469A7637F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6A09-0B54-43DF-BD0F-5AEDBB31A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E19-E733-4C85-A4D8-7FF469A7637F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6A09-0B54-43DF-BD0F-5AEDBB31A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22E19-E733-4C85-A4D8-7FF469A7637F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C6A09-0B54-43DF-BD0F-5AEDBB31A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B022E19-E733-4C85-A4D8-7FF469A7637F}" type="datetimeFigureOut">
              <a:rPr lang="ru-RU" smtClean="0"/>
              <a:pPr/>
              <a:t>08.01.2021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22C6A09-0B54-43DF-BD0F-5AEDBB31A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071547"/>
            <a:ext cx="7772400" cy="1571635"/>
          </a:xfrm>
        </p:spPr>
        <p:txBody>
          <a:bodyPr>
            <a:noAutofit/>
          </a:bodyPr>
          <a:lstStyle/>
          <a:p>
            <a:pPr marL="0" indent="0">
              <a:lnSpc>
                <a:spcPct val="80000"/>
              </a:lnSpc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УЧРЕЖДЕНИЕ ОБРАЗОВАНИЯ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«ГОМЕЛЬСКИЙ ГОСУДАРСТВЕННЫЙ ПРОФЕССИОНАЛЬНЫЙ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ТЕХНОЛОГИЧЕСКИЙ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ЛИЦЕЙ»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928910"/>
            <a:ext cx="8643998" cy="3929090"/>
          </a:xfrm>
          <a:noFill/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solidFill>
                  <a:schemeClr val="tx1"/>
                </a:solidFill>
              </a:rPr>
              <a:t>ПРЕЗЕНТАЦИЯ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sz="2800" dirty="0" smtClean="0">
                <a:solidFill>
                  <a:schemeClr val="tx1"/>
                </a:solidFill>
              </a:rPr>
              <a:t>На тему : </a:t>
            </a:r>
            <a:r>
              <a:rPr lang="ru-RU" b="1" dirty="0" smtClean="0"/>
              <a:t>Техническое обслуживание и ремонт устройств</a:t>
            </a:r>
          </a:p>
          <a:p>
            <a:r>
              <a:rPr lang="ru-RU" b="1" dirty="0" smtClean="0"/>
              <a:t>релейной защиты и автоматики</a:t>
            </a:r>
            <a:endParaRPr lang="ru-RU" dirty="0" smtClean="0"/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endParaRPr lang="ru-RU" sz="2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sz="20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type="title"/>
          </p:nvPr>
        </p:nvSpPr>
        <p:spPr>
          <a:xfrm>
            <a:off x="428625" y="53578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Классификация </a:t>
            </a:r>
            <a:br>
              <a:rPr lang="ru-RU" dirty="0" smtClean="0"/>
            </a:br>
            <a:r>
              <a:rPr lang="ru-RU" dirty="0" smtClean="0"/>
              <a:t>реле</a:t>
            </a:r>
            <a:endParaRPr lang="ru-RU" dirty="0"/>
          </a:p>
        </p:txBody>
      </p:sp>
      <p:pic>
        <p:nvPicPr>
          <p:cNvPr id="1026" name="Picture 2" descr="C:\Users\Leon\Desktop\omron-G5V-2-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4"/>
            <a:ext cx="3363322" cy="3071834"/>
          </a:xfrm>
          <a:prstGeom prst="rect">
            <a:avLst/>
          </a:prstGeom>
          <a:noFill/>
        </p:spPr>
      </p:pic>
      <p:pic>
        <p:nvPicPr>
          <p:cNvPr id="1027" name="Picture 3" descr="C:\Users\Leon\Desktop\1289737704_3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285728"/>
            <a:ext cx="2504969" cy="1928826"/>
          </a:xfrm>
          <a:prstGeom prst="rect">
            <a:avLst/>
          </a:prstGeom>
          <a:noFill/>
        </p:spPr>
      </p:pic>
      <p:pic>
        <p:nvPicPr>
          <p:cNvPr id="1029" name="Picture 5" descr="C:\Users\Leon\Desktop\p16ct9elsifg81cb31v5os0b1chv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44" y="2357430"/>
            <a:ext cx="3905278" cy="29289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643578"/>
            <a:ext cx="8229600" cy="857256"/>
          </a:xfrm>
        </p:spPr>
        <p:txBody>
          <a:bodyPr>
            <a:normAutofit/>
          </a:bodyPr>
          <a:lstStyle/>
          <a:p>
            <a:r>
              <a:rPr lang="ru-RU" dirty="0" smtClean="0"/>
              <a:t>Релейная защита</a:t>
            </a:r>
            <a:endParaRPr lang="ru-RU" dirty="0"/>
          </a:p>
        </p:txBody>
      </p:sp>
      <p:pic>
        <p:nvPicPr>
          <p:cNvPr id="1027" name="Picture 3" descr="C:\Users\Leon\Desktop\загружен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57166"/>
            <a:ext cx="3571900" cy="4074869"/>
          </a:xfrm>
          <a:prstGeom prst="rect">
            <a:avLst/>
          </a:prstGeom>
          <a:noFill/>
        </p:spPr>
      </p:pic>
      <p:pic>
        <p:nvPicPr>
          <p:cNvPr id="1026" name="Picture 2" descr="C:\Users\Leon\Desktop\168723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642918"/>
            <a:ext cx="3004144" cy="378621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Устройство и принцип действия реле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500066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6215074" y="785794"/>
            <a:ext cx="2428892" cy="34290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42926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Устройство МТЗ</a:t>
            </a:r>
            <a:endParaRPr lang="ru-RU" dirty="0"/>
          </a:p>
        </p:txBody>
      </p:sp>
      <p:pic>
        <p:nvPicPr>
          <p:cNvPr id="1026" name="Picture 2" descr="C:\Users\Leon\Desktop\promelectr17-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5303730" cy="3500462"/>
          </a:xfrm>
          <a:prstGeom prst="rect">
            <a:avLst/>
          </a:prstGeom>
          <a:noFill/>
        </p:spPr>
      </p:pic>
      <p:pic>
        <p:nvPicPr>
          <p:cNvPr id="1027" name="Picture 3" descr="C:\Users\Leon\Desktop\kmtz-50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428604"/>
            <a:ext cx="2978146" cy="313301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214950"/>
            <a:ext cx="8286808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Ремонт и обслуживание устройств РЗ и А</a:t>
            </a:r>
            <a:endParaRPr lang="ru-RU" dirty="0"/>
          </a:p>
        </p:txBody>
      </p:sp>
      <p:pic>
        <p:nvPicPr>
          <p:cNvPr id="3074" name="Picture 2" descr="C:\Users\Leon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785794"/>
            <a:ext cx="5500726" cy="346784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Техника безопасности</a:t>
            </a:r>
            <a:endParaRPr lang="ru-RU" sz="2800" dirty="0"/>
          </a:p>
        </p:txBody>
      </p:sp>
      <p:pic>
        <p:nvPicPr>
          <p:cNvPr id="2050" name="Picture 2" descr="C:\Users\Leon\Desktop\warn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714356"/>
            <a:ext cx="5148787" cy="44402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Знаки предупреждающие опасность поражения электрическим током</a:t>
            </a:r>
            <a:endParaRPr lang="ru-RU" sz="3200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 flipH="1" flipV="1">
            <a:off x="8686800" y="6309360"/>
            <a:ext cx="100042" cy="4859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3074" name="Picture 2" descr="C:\Users\Leon\Desktop\znaki-bg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357982" cy="56007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Электромонтажный инструмент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0"/>
            <a:ext cx="8229600" cy="470916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в</a:t>
            </a:r>
            <a:endParaRPr lang="ru-RU" dirty="0"/>
          </a:p>
        </p:txBody>
      </p:sp>
      <p:pic>
        <p:nvPicPr>
          <p:cNvPr id="4" name="Picture 2" descr="C:\Users\Leon\Desktop\12-naboryi-instrumenta-elektrika-do-1000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14290"/>
            <a:ext cx="6143668" cy="55308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534</TotalTime>
  <Words>41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   УЧРЕЖДЕНИЕ ОБРАЗОВАНИЯ «ГОМЕЛЬСКИЙ ГОСУДАРСТВЕННЫЙ ПРОФЕССИОНАЛЬНЫЙ  ТЕХНОЛОГИЧЕСКИЙ ЛИЦЕЙ»</vt:lpstr>
      <vt:lpstr>Классификация  реле</vt:lpstr>
      <vt:lpstr>Релейная защита</vt:lpstr>
      <vt:lpstr>Устройство и принцип действия реле</vt:lpstr>
      <vt:lpstr>Устройство МТЗ</vt:lpstr>
      <vt:lpstr>Ремонт и обслуживание устройств РЗ и А</vt:lpstr>
      <vt:lpstr>Техника безопасности</vt:lpstr>
      <vt:lpstr>Знаки предупреждающие опасность поражения электрическим током</vt:lpstr>
      <vt:lpstr>Электромонтажный инструмент</vt:lpstr>
    </vt:vector>
  </TitlesOfParts>
  <Company>Home-2010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РЕСПУБЛИКИ БЕЛАРУСЬ УПРАВЛЕНИЕ ОБРАЗОВАНИЯ ГОМЕЛЬСКОГО ОБЛИСПОЛКОМА УЧРЕЖДЕНИЕ ОБРАЗОВАНИЯ «ГОМЕЛЬСКОЕ ГОСУДАРСТВЕННОЕ ПРОФЕССИОНАЛЬНО-ТЕХНИЧЕСКОЕ УЧИЛИЩЕ №79 ХИМИКОВ» </dc:title>
  <dc:creator>CCCP</dc:creator>
  <cp:lastModifiedBy>Валера</cp:lastModifiedBy>
  <cp:revision>56</cp:revision>
  <dcterms:created xsi:type="dcterms:W3CDTF">2012-05-20T09:56:11Z</dcterms:created>
  <dcterms:modified xsi:type="dcterms:W3CDTF">2021-01-08T17:32:36Z</dcterms:modified>
</cp:coreProperties>
</file>