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52D914-2298-4C3C-B685-05177F305AD6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050CBC-6709-480C-AB65-9FC8933AA9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2D914-2298-4C3C-B685-05177F305AD6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50CBC-6709-480C-AB65-9FC8933AA9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2D914-2298-4C3C-B685-05177F305AD6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50CBC-6709-480C-AB65-9FC8933AA9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2D914-2298-4C3C-B685-05177F305AD6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50CBC-6709-480C-AB65-9FC8933AA9A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2D914-2298-4C3C-B685-05177F305AD6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50CBC-6709-480C-AB65-9FC8933AA9A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2D914-2298-4C3C-B685-05177F305AD6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50CBC-6709-480C-AB65-9FC8933AA9A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2D914-2298-4C3C-B685-05177F305AD6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50CBC-6709-480C-AB65-9FC8933AA9A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2D914-2298-4C3C-B685-05177F305AD6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50CBC-6709-480C-AB65-9FC8933AA9A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2D914-2298-4C3C-B685-05177F305AD6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50CBC-6709-480C-AB65-9FC8933AA9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52D914-2298-4C3C-B685-05177F305AD6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50CBC-6709-480C-AB65-9FC8933AA9A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52D914-2298-4C3C-B685-05177F305AD6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050CBC-6709-480C-AB65-9FC8933AA9A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52D914-2298-4C3C-B685-05177F305AD6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E050CBC-6709-480C-AB65-9FC8933AA9A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-4161" y="-2316"/>
            <a:ext cx="9144000" cy="97859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r>
              <a:rPr lang="ru-RU" sz="4000" dirty="0" smtClean="0">
                <a:solidFill>
                  <a:schemeClr val="accent2"/>
                </a:solidFill>
                <a:effectLst/>
              </a:rPr>
              <a:t>Презентация на тему </a:t>
            </a:r>
            <a:r>
              <a:rPr lang="en-US" sz="4000" dirty="0" smtClean="0">
                <a:solidFill>
                  <a:schemeClr val="accent2"/>
                </a:solidFill>
                <a:effectLst/>
              </a:rPr>
              <a:t>: </a:t>
            </a:r>
            <a:r>
              <a:rPr lang="ru-RU" sz="3600" dirty="0" smtClean="0">
                <a:solidFill>
                  <a:schemeClr val="accent2"/>
                </a:solidFill>
                <a:effectLst/>
              </a:rPr>
              <a:t>Реверсивное управление электродвигателями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066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0453" y="537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Тепловое реле </a:t>
            </a:r>
            <a:endParaRPr lang="ru-RU" sz="4400" dirty="0"/>
          </a:p>
        </p:txBody>
      </p:sp>
      <p:pic>
        <p:nvPicPr>
          <p:cNvPr id="7" name="Picture 2" descr="G:\Дипломка по СТРОЭО\large_teplovoere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254" y="1772816"/>
            <a:ext cx="3906901" cy="4012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G:\Дипломка по СТРОЭО\1096813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3972678" cy="4012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23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936" y="0"/>
            <a:ext cx="9148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Магнитный пускатель</a:t>
            </a:r>
            <a:endParaRPr lang="ru-RU" sz="4400" dirty="0"/>
          </a:p>
        </p:txBody>
      </p:sp>
      <p:pic>
        <p:nvPicPr>
          <p:cNvPr id="6" name="Picture 2" descr="G:\Дипломка по СТРОЭО\puskatel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791852"/>
            <a:ext cx="5040560" cy="5344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78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Автоматический выключатель</a:t>
            </a:r>
            <a:endParaRPr lang="ru-RU" sz="4400" dirty="0"/>
          </a:p>
        </p:txBody>
      </p:sp>
      <p:pic>
        <p:nvPicPr>
          <p:cNvPr id="6" name="Picture 2" descr="C:\Users\Houme\Desktop\2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73343"/>
            <a:ext cx="8572618" cy="5057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078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Кнопочная станция</a:t>
            </a:r>
            <a:endParaRPr lang="ru-RU" sz="4400" dirty="0"/>
          </a:p>
        </p:txBody>
      </p:sp>
      <p:pic>
        <p:nvPicPr>
          <p:cNvPr id="6" name="Picture 2" descr="C:\Users\Houme\Desktop\big_pke_222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459" y="774214"/>
            <a:ext cx="5319082" cy="5319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02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Асинхронный короткозамкнутый двигатель</a:t>
            </a:r>
            <a:endParaRPr lang="ru-RU" sz="4400" dirty="0"/>
          </a:p>
        </p:txBody>
      </p:sp>
      <p:pic>
        <p:nvPicPr>
          <p:cNvPr id="1027" name="Picture 3" descr="C:\Users\Houme\Desktop\076c2a0821ab4c57804bb95e4dbfb1b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2" y="1446550"/>
            <a:ext cx="6264696" cy="4564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275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Схема реверса </a:t>
            </a:r>
            <a:endParaRPr lang="ru-RU" sz="4400" dirty="0"/>
          </a:p>
        </p:txBody>
      </p:sp>
      <p:pic>
        <p:nvPicPr>
          <p:cNvPr id="1026" name="Picture 2" descr="Безымянн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9441"/>
            <a:ext cx="9144000" cy="4741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8213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36912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13752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</TotalTime>
  <Words>17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             Презентация на тему : Реверсивное управление электродвигателями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Svobodaa1</dc:creator>
  <cp:lastModifiedBy>Валера</cp:lastModifiedBy>
  <cp:revision>9</cp:revision>
  <dcterms:created xsi:type="dcterms:W3CDTF">2016-06-16T18:27:02Z</dcterms:created>
  <dcterms:modified xsi:type="dcterms:W3CDTF">2020-05-24T12:59:43Z</dcterms:modified>
</cp:coreProperties>
</file>