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59" r:id="rId7"/>
    <p:sldId id="261" r:id="rId8"/>
    <p:sldId id="263" r:id="rId9"/>
    <p:sldId id="262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785271-8590-4208-80EE-A91F2278EE93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74FD17-E467-4BA4-AF8A-F75DABE1F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lectricalschool.info/main/osnovy/398-pro-magnitnoe-pole-solenoidy-i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lectricalschool.info/main/osnovy/398-pro-magnitnoe-pole-solenoidy-i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Монтаж и эксплуатация асинхронных электродвигателей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1.2. Монтаж асинхронных  электродвигателей и их соединение с механизмом</a:t>
            </a:r>
            <a:endParaRPr lang="ru-RU" sz="24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5" y="1285861"/>
            <a:ext cx="6078567" cy="479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28605"/>
            <a:ext cx="79296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Монтаж</a:t>
            </a: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асинхронных электродвигателей с фазным ротором производится аналогично монтажу электродвигателей с короткозамкнутым ротором, но при этом дополнительно выполняются работы по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монтажу пусковых реостатов, проверке щеток и механизма подъемных щеток.</a:t>
            </a:r>
            <a:endParaRPr lang="ru-RU" sz="4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sz="2700" dirty="0" smtClean="0"/>
              <a:t>Схема соединения обмоток и включения в сеть асинхронного электродвигателя с фазным ротором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Схема соединения обмоток и включения в сеть электродвигателя с фазным ротор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312" y="1500174"/>
            <a:ext cx="747679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5786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Пуск в ход </a:t>
            </a:r>
            <a:r>
              <a:rPr lang="ru-RU" b="1" dirty="0" smtClean="0"/>
              <a:t>электродвигателя с фазным ротором производится в следующей последовательности: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проверяется и устанавливается в положение "пуск" рукоятка пускового реостата, при этом реостат полностью введен (движок находится на контактах, соответствующих наибольшему сопротивлению),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проверяется наложение щеток на кольца и положение "пуск" механизма для </a:t>
            </a:r>
            <a:r>
              <a:rPr lang="ru-RU" b="1" dirty="0" err="1" smtClean="0"/>
              <a:t>закорачивания</a:t>
            </a:r>
            <a:r>
              <a:rPr lang="ru-RU" b="1" dirty="0" smtClean="0"/>
              <a:t> колец,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включается пускатель цепи статора и по мере разворачивания ротора электродвигателя медленно передвигается ручка пускового реостата до крайнего положения, соответствующего наименьшему сопротивлению,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проверяется работа щеток, которые не должны сильно искрить,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поворотом рукоятки механизма </a:t>
            </a:r>
            <a:r>
              <a:rPr lang="ru-RU" b="1" dirty="0" err="1" smtClean="0"/>
              <a:t>закорачиваются</a:t>
            </a:r>
            <a:r>
              <a:rPr lang="ru-RU" b="1" dirty="0" smtClean="0"/>
              <a:t> кольца и поднимаются щетки.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1.3. Неисправности и их устранение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837351"/>
            <a:ext cx="5429288" cy="54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 электрическим неполадкам относятся: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внутренние обрывы в обмотке статора или ротора, обрыв в питающей сети, нарушения нормальных соединений в пусковой аппаратуре.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При обрыве обмотки статора в нем не будет создаваться вращающееся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магнитное поле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а при обрыве в двух фазах ротора в обмотке последнего не будет тока, взаимодействующего с вращающимся полем статора, и двигатель не сможет работать. Если обрыв обмотки произошел во время работы двигателя, он может продолжать работать с номинальным вращающим моментом, но скорость вращения сильно понизится, а сила тока настолько увеличится, что при отсутствии максимальной защиты может перегореть обмотка статора или ротора.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1.4. Эксплуатация электродвигателей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9697" name="Picture 1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922578"/>
            <a:ext cx="5143536" cy="514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Типовой объем работ по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техническому обслуживанию электродвигателей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включает: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ежедневный надзор за выполнением правил эксплуатации соответствии с инструкцией завода-поставщика (контроль нагрузки, температуры отдельных узлов электрической машины, температуры охлаждающей среды при замкнутой системе охлаждения, наличия смазочного материала в подшипниках, отсутствие посторонних шумов и вибраций контактных колец и др.);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ежедневную проверку исправности заземления;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мелкий ремонт, который выполняется во время перерывов работе основного технологического оборудования и не требует специальной остановки электрических машин (подтяжка контактов и креплений, замена щеток,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подрегулирование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пускорегулировочной аппаратуры и системы защиты, чистка доступных частей машины и т. д.);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приемо-сдаточных испытаниях после монтажа и наладки электрических машин и систем их защиты и управления;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плановые осмотры машин по утвержденному главным энерге­тиком графику с заполнением карты осмотра.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2.Техника безопасности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643050"/>
            <a:ext cx="4665070" cy="403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2.1. Техника безопасности при монтаже и эксплуатации асинхронных электродвигателей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898737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Выводы обмоток и кабельные воронки у электродвигателей должны быть закрыты ограждениями, снятие которых требует отвертывания гаек или вывинчивания винтов. Снимать эти ограждения во время работы электродвигателя запрещается. Вращающиеся части электродвигателей — контактные кольца, шкивы, муфты, вентиляторы — должны быть   ограждены.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Дистанционное включение и отключение выключателей электродвигателей производится дежурными агрегатов единолично.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Уход за щетками, их замену на работающем электродвигателе допускается производить одному лицу оперативного персонала или специально обученным лицам с квалификационной группой не ниже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соблюдении следующих мер предосторожности: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	работающие должны остерегаться захвата одежды или обтирочного материала вращающимися частями машин.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должна производиться в налокотниках, плотно стягивающих руку у запястья или с застегнутыми у запястья рукавами;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	у возбудителей со стороны коллекторов и у колец ротора должны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быть разостланы резиновые диэлектрические маты или работа должна производиться в диэлектрических галошах;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	запрещается касаться руками одновременно токоведущих частей раз­личной полярности или токоведущих частей и заземленных частей машины.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Введение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1. Монтаж и эксплуатация асинхронных электродвигателей</a:t>
            </a:r>
          </a:p>
          <a:p>
            <a:pPr>
              <a:buNone/>
            </a:pPr>
            <a:r>
              <a:rPr lang="ru-RU" dirty="0" smtClean="0"/>
              <a:t>1.1. Устройство и принцип работы асинхронного электродвигателя с фазным  ротором</a:t>
            </a:r>
          </a:p>
          <a:p>
            <a:pPr>
              <a:buNone/>
            </a:pPr>
            <a:r>
              <a:rPr lang="ru-RU" dirty="0" smtClean="0"/>
              <a:t>1.2. Монтаж асинхронных  электродвигателей и их соединение с механизмом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1.3. Неисправности и их устранение                    </a:t>
            </a:r>
          </a:p>
          <a:p>
            <a:pPr>
              <a:buNone/>
            </a:pPr>
            <a:r>
              <a:rPr lang="ru-RU" dirty="0" smtClean="0"/>
              <a:t>1.4. Эксплуатация электродвигателей                     </a:t>
            </a:r>
          </a:p>
          <a:p>
            <a:pPr>
              <a:buNone/>
            </a:pPr>
            <a:r>
              <a:rPr lang="ru-RU" dirty="0" smtClean="0"/>
              <a:t>2.Техника безопасности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2.1. Техника безопасности при монтаже и эксплуатации </a:t>
            </a:r>
          </a:p>
          <a:p>
            <a:pPr>
              <a:buNone/>
            </a:pPr>
            <a:r>
              <a:rPr lang="ru-RU" dirty="0" smtClean="0"/>
              <a:t>асинхронных электродвигателей</a:t>
            </a:r>
          </a:p>
          <a:p>
            <a:pPr>
              <a:buNone/>
            </a:pPr>
            <a:r>
              <a:rPr lang="ru-RU" dirty="0" smtClean="0"/>
              <a:t>    Литература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Содержание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Должен применяться инструмент с изолированными ручками.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работающего двухскоростного электродвигателя неиспользуемая обмотка и питающий ее кабель должны рассматриваться как находящиеся под напряжением.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 цепи пускового реостата вращающегося электродвига­теля допускается лишь при поднятых щетках и замкнутом накоротко роторе.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 цепях регулировочного реостата вращающегося электродвигателя должна рассматриваться как работа под напряжением в цепях до 1000 В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производиться с соблюдением мер предосторожности.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Шлифование колец ротора допускается производить на вращающемся электродвигателе лишь при помощи колодок из изоляционного материала.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производстве каких-либо ремонтных работ без разборки деталей на механической части электродвигателя или механизма, приводимого в движение электродвигателем, последний должен быть остановлен, а на ключе управления или приводе выключателя повешен плакат «Не вклю­чать — работают люди».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786322"/>
            <a:ext cx="1855787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786322"/>
            <a:ext cx="192246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4786322"/>
            <a:ext cx="192881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714884"/>
            <a:ext cx="11430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1600628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Атабеков В.Б., Покровский К.Д. Монтаж электрических сетей и силового электрооборудования. – Москва: Высшая школа, 1977. – 335 с.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Сибикин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Ю.Д. Обслуживание электроустановок промышленных предприятий. – Москва: Высшая школа, 1989. – 303 с.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Атабеков В.Б. Ремонт трансформаторов, электрических машин и аппаратов. – Москва: Высшая школа, 1988. – 416 с.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Павлович С.Н.,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Фираго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Б.И. Ремонт и обслуживание электрооборудования. – Минск: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Вышэйшая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школа, 2006. – 245 с.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ПТЭ электроустановок потребителей и ПТБ при эксплуатации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электроустановок потребителей. – Москва: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Атомиздат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1973.- 352 с.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600" dirty="0" smtClean="0"/>
              <a:t>1.</a:t>
            </a:r>
            <a:r>
              <a:rPr lang="ru-RU" sz="6700" dirty="0" smtClean="0"/>
              <a:t> </a:t>
            </a:r>
            <a:r>
              <a:rPr lang="ru-RU" sz="3600" dirty="0" smtClean="0"/>
              <a:t>Монтаж и эксплуатация асинхронных электродвигателей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устройство асинхронного двигате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357298"/>
            <a:ext cx="6678015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1.1. Устройство и принцип работы асинхронного электродвигателя с фазным  ротором</a:t>
            </a:r>
            <a:endParaRPr lang="ru-RU" sz="2400" dirty="0"/>
          </a:p>
        </p:txBody>
      </p:sp>
      <p:pic>
        <p:nvPicPr>
          <p:cNvPr id="2050" name="Picture 2" descr="Эксплуатация электродвигателей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00174"/>
            <a:ext cx="6429420" cy="460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асинхронных электродвигателях большей мощности и специальных машинах малой мощности для улучшения пусковых и регулировочных свойств применяются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фазные роторы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В этих случаях на роторе укладывается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трехфазная обмотка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 геометрическими осями фазных катушек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сдвинутыми в пространстве друг относительно друга на 120 градусов.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Фазы обмотки соединяются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звездой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концы их присоединяются к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трем контактным кольцам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насаженным на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 электрически изолированным как от вала, так и друг от друга. С помощью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щеток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(4),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находящихся в скользящем контакте с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кольцами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имеется возможность включать в цепи фазных обмоток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регулировочные реостаты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(5).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Асинхронные электродвигатели с фазным ротор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252" y="285728"/>
            <a:ext cx="555150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Асинхронные электродвигатели с фазным ротор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59" y="714356"/>
            <a:ext cx="786177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65012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 работы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асинхронной машины основан на использовании вращающегося магнитного поля. При подключении к сети трехфазной обмотки статора создается вращающееся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магнитное поле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угловая скорость которого определяется частотой сети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числом пар полюсов обмотки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т. е. ω1=2πf/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Пересекая проводники обмотки статора и ротора, это поле индуктирует в обмотках ЭДС (согласно закону электромагнитной индукции). При замкнутой обмотке ротора ее ЭДС наводит в цепи ротора ток. В результате взаимодействия тока с результирующим магнитным полем создается электромагнитный момент. Если этот момент превышает момент сопротивления на валу двигателя, вал начинает вращаться и приводить в движение рабочий механизм. Обычно угловая скорость ротора ω2 не равна угловой скорости магнитного поля ω1, называемой синхронной. Отсюда и название двигателя асинхронный, т. е. несинхронный.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Работа асинхронной машины характеризуется скольжением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которое представляет собой относительную разность угловых скоростей поля ω1 и ротора ω2: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(ω1-ω2)/ω1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 работы</a:t>
            </a:r>
            <a:endParaRPr lang="ru-RU" dirty="0"/>
          </a:p>
        </p:txBody>
      </p:sp>
      <p:pic>
        <p:nvPicPr>
          <p:cNvPr id="7169" name="Picture 1" descr="Асинхронные электродвигатели с фазным ротор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643049"/>
            <a:ext cx="5953167" cy="446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801</Words>
  <Application>Microsoft Office PowerPoint</Application>
  <PresentationFormat>Экран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Монтаж и эксплуатация асинхронных электродвигателей </vt:lpstr>
      <vt:lpstr>Содержание </vt:lpstr>
      <vt:lpstr>   1. Монтаж и эксплуатация асинхронных электродвигателей  </vt:lpstr>
      <vt:lpstr>1.1. Устройство и принцип работы асинхронного электродвигателя с фазным  ротором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 работы</vt:lpstr>
      <vt:lpstr>1.2. Монтаж асинхронных  электродвигателей и их соединение с механизмом</vt:lpstr>
      <vt:lpstr>Презентация PowerPoint</vt:lpstr>
      <vt:lpstr>  Схема соединения обмоток и включения в сеть асинхронного электродвигателя с фазным ротором </vt:lpstr>
      <vt:lpstr>Презентация PowerPoint</vt:lpstr>
      <vt:lpstr>1.3. Неисправности и их устранение                     </vt:lpstr>
      <vt:lpstr>Презентация PowerPoint</vt:lpstr>
      <vt:lpstr>1.4. Эксплуатация электродвигателей                      </vt:lpstr>
      <vt:lpstr>Презентация PowerPoint</vt:lpstr>
      <vt:lpstr>2.Техника безопасности</vt:lpstr>
      <vt:lpstr>2.1. Техника безопасности при монтаже и эксплуатации асинхронных электродвигателей </vt:lpstr>
      <vt:lpstr>Презентация PowerPoint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Валера</cp:lastModifiedBy>
  <cp:revision>37</cp:revision>
  <dcterms:created xsi:type="dcterms:W3CDTF">2012-01-10T18:12:20Z</dcterms:created>
  <dcterms:modified xsi:type="dcterms:W3CDTF">2020-05-24T12:59:18Z</dcterms:modified>
</cp:coreProperties>
</file>