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9" r:id="rId3"/>
    <p:sldId id="257" r:id="rId4"/>
    <p:sldId id="256" r:id="rId5"/>
    <p:sldId id="258" r:id="rId6"/>
    <p:sldId id="264" r:id="rId7"/>
    <p:sldId id="260" r:id="rId8"/>
    <p:sldId id="262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0"/>
            <a:ext cx="6715140" cy="685800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 smtClean="0"/>
              <a:t> </a:t>
            </a:r>
          </a:p>
          <a:p>
            <a:pPr marL="137160" indent="0">
              <a:buNone/>
            </a:pPr>
            <a:r>
              <a:rPr lang="ru-RU" dirty="0" smtClean="0"/>
              <a:t> </a:t>
            </a:r>
          </a:p>
          <a:p>
            <a:pPr marL="137160" indent="0">
              <a:buNone/>
            </a:pPr>
            <a:r>
              <a:rPr lang="ru-RU" dirty="0" smtClean="0"/>
              <a:t>ТЕМА: Эксплуатация электродвигателей</a:t>
            </a:r>
          </a:p>
          <a:p>
            <a:pPr marL="13716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137160" indent="0">
              <a:buNone/>
            </a:pPr>
            <a:endParaRPr lang="ru-RU" dirty="0" smtClean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0"/>
            <a:ext cx="685801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221454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1 - вал двигателя, 2 - ротор, 3 - обмотка ротора, 4 - статор, 5 - обмотка статора, 6 - корпус, 7 - подшипниковые крышки, 8 - вентилятор, 9 - контактные кольца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Вадим\Desktop\OO221537AC83\shmu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3143240" cy="6858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1 - вал ротора,</a:t>
            </a:r>
            <a:br>
              <a:rPr lang="ru-RU" dirty="0" smtClean="0"/>
            </a:br>
            <a:r>
              <a:rPr lang="ru-RU" dirty="0" smtClean="0"/>
              <a:t>2 - крышка подшипника,</a:t>
            </a:r>
            <a:br>
              <a:rPr lang="ru-RU" dirty="0" smtClean="0"/>
            </a:br>
            <a:r>
              <a:rPr lang="ru-RU" dirty="0" smtClean="0"/>
              <a:t>3 - подшипник,</a:t>
            </a:r>
            <a:br>
              <a:rPr lang="ru-RU" dirty="0" smtClean="0"/>
            </a:br>
            <a:r>
              <a:rPr lang="ru-RU" dirty="0" smtClean="0"/>
              <a:t>4 - подшипниковый щит,</a:t>
            </a:r>
            <a:br>
              <a:rPr lang="ru-RU" dirty="0" smtClean="0"/>
            </a:br>
            <a:r>
              <a:rPr lang="ru-RU" dirty="0" smtClean="0"/>
              <a:t>5 - пакет ротора,</a:t>
            </a:r>
            <a:br>
              <a:rPr lang="ru-RU" dirty="0" smtClean="0"/>
            </a:br>
            <a:r>
              <a:rPr lang="ru-RU" dirty="0" smtClean="0"/>
              <a:t>6 - сердечник статора,</a:t>
            </a:r>
            <a:br>
              <a:rPr lang="ru-RU" dirty="0" smtClean="0"/>
            </a:br>
            <a:r>
              <a:rPr lang="ru-RU" dirty="0" smtClean="0"/>
              <a:t>7 - корпус,</a:t>
            </a:r>
            <a:br>
              <a:rPr lang="ru-RU" dirty="0" smtClean="0"/>
            </a:br>
            <a:r>
              <a:rPr lang="ru-RU" dirty="0" smtClean="0"/>
              <a:t>8 - обмотка,</a:t>
            </a:r>
            <a:br>
              <a:rPr lang="ru-RU" dirty="0" smtClean="0"/>
            </a:br>
            <a:r>
              <a:rPr lang="ru-RU" dirty="0" smtClean="0"/>
              <a:t>9 - кожух вентилятора,</a:t>
            </a:r>
            <a:br>
              <a:rPr lang="ru-RU" dirty="0" smtClean="0"/>
            </a:br>
            <a:r>
              <a:rPr lang="ru-RU" dirty="0" smtClean="0"/>
              <a:t>10 - вентилятор,</a:t>
            </a:r>
            <a:br>
              <a:rPr lang="ru-RU" dirty="0" smtClean="0"/>
            </a:br>
            <a:r>
              <a:rPr lang="ru-RU" dirty="0" smtClean="0"/>
              <a:t>11 - коробка выводов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0"/>
            <a:ext cx="5929322" cy="6786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47</Words>
  <Application>Microsoft Office PowerPoint</Application>
  <PresentationFormat>Экран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Валера</cp:lastModifiedBy>
  <cp:revision>17</cp:revision>
  <dcterms:created xsi:type="dcterms:W3CDTF">2011-12-19T14:58:56Z</dcterms:created>
  <dcterms:modified xsi:type="dcterms:W3CDTF">2020-05-24T12:58:38Z</dcterms:modified>
</cp:coreProperties>
</file>