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95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291DB7-54FB-4E91-9890-E16618F7ED8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CC4039-D848-4C10-BC09-0FEBF3B5E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291DB7-54FB-4E91-9890-E16618F7ED8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CC4039-D848-4C10-BC09-0FEBF3B5E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291DB7-54FB-4E91-9890-E16618F7ED8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CC4039-D848-4C10-BC09-0FEBF3B5E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291DB7-54FB-4E91-9890-E16618F7ED8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CC4039-D848-4C10-BC09-0FEBF3B5E5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291DB7-54FB-4E91-9890-E16618F7ED8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CC4039-D848-4C10-BC09-0FEBF3B5E5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291DB7-54FB-4E91-9890-E16618F7ED8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CC4039-D848-4C10-BC09-0FEBF3B5E5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291DB7-54FB-4E91-9890-E16618F7ED8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CC4039-D848-4C10-BC09-0FEBF3B5E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291DB7-54FB-4E91-9890-E16618F7ED8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CC4039-D848-4C10-BC09-0FEBF3B5E5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291DB7-54FB-4E91-9890-E16618F7ED8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CC4039-D848-4C10-BC09-0FEBF3B5E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A291DB7-54FB-4E91-9890-E16618F7ED8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CC4039-D848-4C10-BC09-0FEBF3B5E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291DB7-54FB-4E91-9890-E16618F7ED8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CC4039-D848-4C10-BC09-0FEBF3B5E5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A291DB7-54FB-4E91-9890-E16618F7ED86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BCC4039-D848-4C10-BC09-0FEBF3B5E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Электрические аппараты ручного управления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Рубильники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Пакетные выключатели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Переключатели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Кнопки управления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5857892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УО «ГГПТЛ» </a:t>
            </a:r>
          </a:p>
          <a:p>
            <a:r>
              <a:rPr lang="ru-RU" b="1" dirty="0" smtClean="0"/>
              <a:t>преподаватель </a:t>
            </a:r>
            <a:r>
              <a:rPr lang="ru-RU" b="1" dirty="0" err="1" smtClean="0"/>
              <a:t>Шандрак</a:t>
            </a:r>
            <a:r>
              <a:rPr lang="ru-RU" b="1" dirty="0" smtClean="0"/>
              <a:t> Валерий Павлович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Губки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1" y="1428736"/>
            <a:ext cx="6143668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Скоба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2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428736"/>
            <a:ext cx="535785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Рукоятка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2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00174"/>
            <a:ext cx="600079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Шпилька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428736"/>
            <a:ext cx="557216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Пружина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2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428736"/>
            <a:ext cx="614366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Держатель рукоятки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2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1" y="1428736"/>
            <a:ext cx="621510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28599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ПАКЕТНЫЕ ВЫКЛЮЧАТЕЛИ</a:t>
            </a:r>
            <a:endParaRPr lang="ru-RU" sz="8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Общий вид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36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500174"/>
            <a:ext cx="564360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Основание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2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500174"/>
            <a:ext cx="557216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Валик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3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3" y="1500174"/>
            <a:ext cx="571504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>РУБИЛЬНИКИ</a:t>
            </a:r>
            <a:endParaRPr lang="ru-RU" sz="8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Подвижный контакт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3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00174"/>
            <a:ext cx="607223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Неподвижный контакт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3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500174"/>
            <a:ext cx="585791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Основание пакета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2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428736"/>
            <a:ext cx="571504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Пружина с рукояткой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2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3" y="1500174"/>
            <a:ext cx="6072230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Фиксатор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2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428736"/>
            <a:ext cx="600079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Шайба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00174"/>
            <a:ext cx="5929354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ПЕРЕКЛЮЧАТЕЛИ</a:t>
            </a:r>
            <a:endParaRPr lang="ru-RU" sz="7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Универсальный переключатель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37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00174"/>
            <a:ext cx="550072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Контроллер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0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28736"/>
            <a:ext cx="642942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Реверсивный </a:t>
            </a:r>
            <a:r>
              <a:rPr lang="ru-RU" dirty="0" smtClean="0"/>
              <a:t>переключатель</a:t>
            </a:r>
            <a:endParaRPr lang="ru-RU" dirty="0"/>
          </a:p>
        </p:txBody>
      </p:sp>
      <p:pic>
        <p:nvPicPr>
          <p:cNvPr id="5" name="Содержимое 4" descr="D:\РАБОТА 2\ЭСО\Информация для ЭСО\Фото аппаратов\IMG_039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571612"/>
            <a:ext cx="400052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РАБОТА 2\ЭСО\Информация для ЭСО\Фото аппаратов\IMG_04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407196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Рубильник с боковой рукояткой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36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00174"/>
            <a:ext cx="650085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Основание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6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643050"/>
            <a:ext cx="40719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РАБОТА 2\ЭСО\Информация для ЭСО\Фото аппаратов\IMG_04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38576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Кулачок и контакты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6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00174"/>
            <a:ext cx="5929354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Контакты, пружина, держатель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5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428736"/>
            <a:ext cx="585791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>КНОПКИ УПРАВЛЕНИЯ</a:t>
            </a:r>
            <a:endParaRPr lang="ru-RU" sz="8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Кнопки управления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39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500175"/>
            <a:ext cx="285752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РАБОТА 2\ЭСО\Информация для ЭСО\Фото аппаратов\IMG_03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428736"/>
            <a:ext cx="2928958" cy="296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Однокнопочный пост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39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500174"/>
            <a:ext cx="550072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Двухкнопочная станция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38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179224" y="1678767"/>
            <a:ext cx="3643339" cy="32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РАБОТА 2\ЭСО\Информация для ЭСО\Фото аппаратов\IMG_03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622945" y="1837265"/>
            <a:ext cx="3643339" cy="296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Трехкнопочная станция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39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107786" y="2107398"/>
            <a:ext cx="3149495" cy="250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РАБОТА 2\ЭСО\Информация для ЭСО\Фото аппаратов\IMG_03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302209" y="2055321"/>
            <a:ext cx="318199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Четырехкнопочный пульт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38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2357424" y="1714487"/>
            <a:ext cx="5000660" cy="45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КОРПУС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3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500174"/>
            <a:ext cx="600079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Рубильник-переключатель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36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00174"/>
            <a:ext cx="557216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Основание и контакты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3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428736"/>
            <a:ext cx="550072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Толкатели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3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500174"/>
            <a:ext cx="550072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Пружины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3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00174"/>
            <a:ext cx="5286411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Ящик рубильник-предохранитель</a:t>
            </a:r>
            <a:endParaRPr lang="ru-RU" sz="3600" dirty="0"/>
          </a:p>
        </p:txBody>
      </p:sp>
      <p:pic>
        <p:nvPicPr>
          <p:cNvPr id="4" name="Содержимое 3" descr="D:\РАБОТА 2\ЭСО\Информация для ЭСО\Фото аппаратов\IMG_04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00174"/>
            <a:ext cx="664373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Рубильник </a:t>
            </a:r>
            <a:br>
              <a:rPr lang="ru-RU" dirty="0" smtClean="0"/>
            </a:br>
            <a:r>
              <a:rPr lang="ru-RU" dirty="0" smtClean="0"/>
              <a:t>в распределительном шкафу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821768" y="464325"/>
            <a:ext cx="4857785" cy="678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Корпус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428736"/>
            <a:ext cx="614366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Вал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1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428736"/>
            <a:ext cx="5715040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Ножи</a:t>
            </a:r>
            <a:endParaRPr lang="ru-RU" dirty="0"/>
          </a:p>
        </p:txBody>
      </p:sp>
      <p:pic>
        <p:nvPicPr>
          <p:cNvPr id="4" name="Содержимое 3" descr="D:\РАБОТА 2\ЭСО\Информация для ЭСО\Фото аппаратов\IMG_04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7" y="1500174"/>
            <a:ext cx="550072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</TotalTime>
  <Words>82</Words>
  <Application>Microsoft Office PowerPoint</Application>
  <PresentationFormat>Экран (4:3)</PresentationFormat>
  <Paragraphs>45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Открытая</vt:lpstr>
      <vt:lpstr>Электрические аппараты ручного управления   </vt:lpstr>
      <vt:lpstr>РУБИЛЬНИКИ</vt:lpstr>
      <vt:lpstr>Рубильник с боковой рукояткой</vt:lpstr>
      <vt:lpstr>Рубильник-переключатель</vt:lpstr>
      <vt:lpstr>Ящик рубильник-предохранитель</vt:lpstr>
      <vt:lpstr>Рубильник  в распределительном шкафу</vt:lpstr>
      <vt:lpstr>Корпус</vt:lpstr>
      <vt:lpstr>Вал</vt:lpstr>
      <vt:lpstr>Ножи</vt:lpstr>
      <vt:lpstr>Губки</vt:lpstr>
      <vt:lpstr>Скоба</vt:lpstr>
      <vt:lpstr>Рукоятка</vt:lpstr>
      <vt:lpstr>Шпилька</vt:lpstr>
      <vt:lpstr>Пружина</vt:lpstr>
      <vt:lpstr>Держатель рукоятки</vt:lpstr>
      <vt:lpstr>ПАКЕТНЫЕ ВЫКЛЮЧАТЕЛИ</vt:lpstr>
      <vt:lpstr>Общий вид</vt:lpstr>
      <vt:lpstr>Основание</vt:lpstr>
      <vt:lpstr>Валик</vt:lpstr>
      <vt:lpstr>Подвижный контакт</vt:lpstr>
      <vt:lpstr>Неподвижный контакт</vt:lpstr>
      <vt:lpstr>Основание пакета</vt:lpstr>
      <vt:lpstr>Пружина с рукояткой</vt:lpstr>
      <vt:lpstr>Фиксатор</vt:lpstr>
      <vt:lpstr>Шайба</vt:lpstr>
      <vt:lpstr>ПЕРЕКЛЮЧАТЕЛИ</vt:lpstr>
      <vt:lpstr>Универсальный переключатель</vt:lpstr>
      <vt:lpstr>Контроллер</vt:lpstr>
      <vt:lpstr>Реверсивный переключатель</vt:lpstr>
      <vt:lpstr>Основание</vt:lpstr>
      <vt:lpstr>Кулачок и контакты</vt:lpstr>
      <vt:lpstr>Контакты, пружина, держатель</vt:lpstr>
      <vt:lpstr>КНОПКИ УПРАВЛЕНИЯ</vt:lpstr>
      <vt:lpstr>Кнопки управления</vt:lpstr>
      <vt:lpstr>Однокнопочный пост</vt:lpstr>
      <vt:lpstr>Двухкнопочная станция</vt:lpstr>
      <vt:lpstr>Трехкнопочная станция</vt:lpstr>
      <vt:lpstr>Четырехкнопочный пульт</vt:lpstr>
      <vt:lpstr>КОРПУС</vt:lpstr>
      <vt:lpstr>Основание и контакты</vt:lpstr>
      <vt:lpstr>Толкатели</vt:lpstr>
      <vt:lpstr>Пружины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Электрические аппараты ручного управления   </dc:title>
  <dc:creator>Валера</dc:creator>
  <cp:lastModifiedBy>Валерий</cp:lastModifiedBy>
  <cp:revision>52</cp:revision>
  <dcterms:created xsi:type="dcterms:W3CDTF">2011-11-27T14:43:36Z</dcterms:created>
  <dcterms:modified xsi:type="dcterms:W3CDTF">2018-01-11T13:56:36Z</dcterms:modified>
</cp:coreProperties>
</file>