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F6D884-D6B9-4A85-B2AE-BE4794B511F5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1F5F54-5DF0-4A41-9742-F6EB3251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Электрические аппараты защиты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Предохранители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Автоматические выключатели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Тепловые реле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8578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УО «</a:t>
            </a:r>
            <a:r>
              <a:rPr lang="ru-RU" b="1" dirty="0" smtClean="0"/>
              <a:t>ГГПТЛ» </a:t>
            </a:r>
            <a:endParaRPr lang="ru-RU" b="1" dirty="0" smtClean="0"/>
          </a:p>
          <a:p>
            <a:r>
              <a:rPr lang="ru-RU" b="1" dirty="0" smtClean="0"/>
              <a:t>преподаватель </a:t>
            </a:r>
            <a:r>
              <a:rPr lang="ru-RU" b="1" dirty="0" err="1" smtClean="0"/>
              <a:t>Шандрак</a:t>
            </a:r>
            <a:r>
              <a:rPr lang="ru-RU" b="1" dirty="0" smtClean="0"/>
              <a:t> Валерий Павлович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АВТОМАТИЧЕСКИЕ ВЫКЛЮЧАТЕЛИ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071942"/>
            <a:ext cx="21768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643182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 2\ЭСО\Информация для ЭСО\Фото аппаратов\IMG_03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Электромагнитный </a:t>
            </a:r>
            <a:r>
              <a:rPr lang="ru-RU" dirty="0" err="1" smtClean="0"/>
              <a:t>расцепитель</a:t>
            </a:r>
            <a:endParaRPr lang="ru-RU" dirty="0"/>
          </a:p>
        </p:txBody>
      </p:sp>
      <p:pic>
        <p:nvPicPr>
          <p:cNvPr id="5" name="Содержимое 4" descr="D:\РАБОТА 2\ЭСО\Информация для ЭСО\Фото аппаратов\IMG_04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7191" y="1464454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 2\ЭСО\Информация для ЭСО\Фото аппаратов\IMG_0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Тепловой </a:t>
            </a:r>
            <a:r>
              <a:rPr lang="ru-RU" dirty="0" err="1" smtClean="0"/>
              <a:t>расцепитель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2878" y="1893083"/>
            <a:ext cx="32147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6149" y="2035959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ТА 2\ЭСО\Информация для ЭСО\Фото аппаратов\IMG_04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14554"/>
            <a:ext cx="216578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 свободного расцепления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64294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Дугогасительная</a:t>
            </a:r>
            <a:r>
              <a:rPr lang="ru-RU" dirty="0" smtClean="0"/>
              <a:t> камера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31874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2910" y="2428867"/>
            <a:ext cx="3991584" cy="32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/>
              <a:t>ТЕПЛОВОЕ РЕЛЕ</a:t>
            </a:r>
            <a:endParaRPr lang="ru-RU" sz="1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Тепловое реле ТРН</a:t>
            </a:r>
            <a:endParaRPr lang="ru-RU" dirty="0"/>
          </a:p>
        </p:txBody>
      </p:sp>
      <p:pic>
        <p:nvPicPr>
          <p:cNvPr id="4" name="Содержимое 3" descr="Тепловое рел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857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1643050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Тепловое реле РТЛ</a:t>
            </a:r>
            <a:endParaRPr lang="ru-RU" dirty="0"/>
          </a:p>
        </p:txBody>
      </p:sp>
      <p:pic>
        <p:nvPicPr>
          <p:cNvPr id="4" name="Содержимое 3" descr="Влияние температуры окружающей среды на работу теплового рел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1809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пловые реле РТ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епловые реле ТР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ТА 2\ЭСО\Информация для ЭСО\Фото аппаратов\IMG_03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ПРЕДОХРАНИТЕЛИ</a:t>
            </a:r>
            <a:endParaRPr lang="ru-RU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93208" y="1607332"/>
            <a:ext cx="485778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Нагревательный элемент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50720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Биметаллическая пластина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500174"/>
            <a:ext cx="52864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Неподвижный контакт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1500174"/>
            <a:ext cx="57150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Планка с подвижным контактом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07523" y="1607329"/>
            <a:ext cx="5000657" cy="47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Язычок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929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Предохранитель ПН-2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39809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Предохранитель ПР-2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07455" y="1107264"/>
            <a:ext cx="485778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Предохранитель ПРС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92935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Плавкая вставка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5715039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Пластины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142873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Кварцевый песок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7864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59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Электрические аппараты защиты  </vt:lpstr>
      <vt:lpstr>ПРЕДОХРАНИТЕЛИ</vt:lpstr>
      <vt:lpstr>Предохранитель ПН-2</vt:lpstr>
      <vt:lpstr>Предохранитель ПР-2</vt:lpstr>
      <vt:lpstr>Предохранитель ПРС</vt:lpstr>
      <vt:lpstr>Корпус</vt:lpstr>
      <vt:lpstr>Плавкая вставка</vt:lpstr>
      <vt:lpstr>Пластины</vt:lpstr>
      <vt:lpstr>Кварцевый песок</vt:lpstr>
      <vt:lpstr>АВТОМАТИЧЕСКИЕ ВЫКЛЮЧАТЕЛИ</vt:lpstr>
      <vt:lpstr>Общий вид</vt:lpstr>
      <vt:lpstr>Электромагнитный расцепитель</vt:lpstr>
      <vt:lpstr>Тепловой расцепитель</vt:lpstr>
      <vt:lpstr>Механизм свободного расцепления</vt:lpstr>
      <vt:lpstr>Дугогасительная камера</vt:lpstr>
      <vt:lpstr>Контакты</vt:lpstr>
      <vt:lpstr>ТЕПЛОВОЕ РЕЛЕ</vt:lpstr>
      <vt:lpstr>Тепловое реле ТРН</vt:lpstr>
      <vt:lpstr>Тепловое реле РТЛ</vt:lpstr>
      <vt:lpstr>Корпус</vt:lpstr>
      <vt:lpstr>Нагревательный элемент</vt:lpstr>
      <vt:lpstr>Биметаллическая пластина</vt:lpstr>
      <vt:lpstr>Неподвижный контакт</vt:lpstr>
      <vt:lpstr>Планка с подвижным контактом</vt:lpstr>
      <vt:lpstr>Язычок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Электрические аппараты защиты  </dc:title>
  <dc:creator>Валера</dc:creator>
  <cp:lastModifiedBy>Валерий</cp:lastModifiedBy>
  <cp:revision>31</cp:revision>
  <dcterms:created xsi:type="dcterms:W3CDTF">2011-11-27T14:45:08Z</dcterms:created>
  <dcterms:modified xsi:type="dcterms:W3CDTF">2018-01-02T14:06:06Z</dcterms:modified>
</cp:coreProperties>
</file>