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EB1E8A-A981-4077-A1EF-C6F53DE80D10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A0E6E3-747A-4C90-B7F8-8990BA4B4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yandex.by/search?p=5&amp;ed=1&amp;text=%D0%BC%D0%B0%D0%B3%D0%BD%D0%B8%D1%82%D0%BD%D1%8B%D0%B9%20%D0%BF%D1%83%D1%81%D0%BA%D0%B0%D1%82%D0%B5%D0%BB%D1%8C&amp;spsite=fake-044-2284317.ru&amp;img_url=www.neobroker.ru/img-org/tovar-11903.jpg&amp;rpt=simage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by/search?p=6&amp;ed=1&amp;text=%D0%BC%D0%B0%D0%B3%D0%BD%D0%B8%D1%82%D0%BD%D1%8B%D0%B9%20%D0%BF%D1%83%D1%81%D0%BA%D0%B0%D1%82%D0%B5%D0%BB%D1%8C&amp;spsite=fake-041-1612564.ru&amp;img_url=www.neobroker.ru/img-org/tovar-11916.jpg&amp;rpt=simage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Электрические аппараты автоматического управления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Магнитные пускатели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Контакторы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8578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УО </a:t>
            </a:r>
            <a:r>
              <a:rPr lang="ru-RU" b="1" smtClean="0"/>
              <a:t>«</a:t>
            </a:r>
            <a:r>
              <a:rPr lang="ru-RU" b="1" smtClean="0"/>
              <a:t>ГГПТЛ» </a:t>
            </a:r>
            <a:endParaRPr lang="ru-RU" b="1" dirty="0" smtClean="0"/>
          </a:p>
          <a:p>
            <a:r>
              <a:rPr lang="ru-RU" b="1" dirty="0" smtClean="0"/>
              <a:t>преподаватель </a:t>
            </a:r>
            <a:r>
              <a:rPr lang="ru-RU" b="1" dirty="0" err="1" smtClean="0"/>
              <a:t>Шандрак</a:t>
            </a:r>
            <a:r>
              <a:rPr lang="ru-RU" b="1" dirty="0" smtClean="0"/>
              <a:t> Валерий Павлович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8579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Сердечник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51435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Якорь с подвижными контактами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Неподвижные контакты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500725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Катушка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Пружина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64294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приставка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КОНТАКТОРЫ</a:t>
            </a:r>
            <a:endParaRPr lang="ru-RU" sz="8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Электромагнит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МАГНИТНЫЕ ПУСКАТЕЛИ</a:t>
            </a:r>
            <a:endParaRPr lang="ru-RU" sz="8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Неподвижный контакт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578647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Подвижный контакт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500174"/>
            <a:ext cx="6357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Дугогасительная</a:t>
            </a:r>
            <a:r>
              <a:rPr lang="ru-RU" dirty="0" smtClean="0"/>
              <a:t> камера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62865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Вспомогательные контакты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600079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Пускатель ПАЕ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6000791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Пускатель ПМЕ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2986094" cy="26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гнитные пускатели серии ПМ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гнитные пускатели серии ПМ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гнитные пускатели серии ПМ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14818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Пускатель ПМЛ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41042" y="2259759"/>
            <a:ext cx="2436943" cy="191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.yandex.net/i?id=90216058-0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.yandex.net/i?id=16451631-00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000240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Мои документы\Мои рисунки\apml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572008"/>
            <a:ext cx="2143140" cy="20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гнитные пускатели серии ПМЛ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000240"/>
            <a:ext cx="21907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Пускатель ПМ-12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3079092" cy="294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8840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00306"/>
            <a:ext cx="2694967" cy="245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Нереверсивный пускатель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2786081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 2\ЭСО\Информация для ЭСО\Фото аппаратов\IMG_03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Реверсивный пускатель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25865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 2\ЭСО\Информация для ЭСО\Фото аппаратов\IMG_03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39482" y="1789686"/>
            <a:ext cx="257928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Пускатель в кожухе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05903" y="3895163"/>
            <a:ext cx="2224956" cy="200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02213" y="3912837"/>
            <a:ext cx="2234498" cy="198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гнитные пускатели серии ПМ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гнитные пускатели серии ПМ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14488"/>
            <a:ext cx="19764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55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Электрические аппараты автоматического управления   </vt:lpstr>
      <vt:lpstr>МАГНИТНЫЕ ПУСКАТЕЛИ</vt:lpstr>
      <vt:lpstr>Пускатель ПАЕ</vt:lpstr>
      <vt:lpstr>Пускатель ПМЕ</vt:lpstr>
      <vt:lpstr>Пускатель ПМЛ</vt:lpstr>
      <vt:lpstr>Пускатель ПМ-12</vt:lpstr>
      <vt:lpstr>Нереверсивный пускатель</vt:lpstr>
      <vt:lpstr>Реверсивный пускатель</vt:lpstr>
      <vt:lpstr>Пускатель в кожухе</vt:lpstr>
      <vt:lpstr>Корпус</vt:lpstr>
      <vt:lpstr>Сердечник</vt:lpstr>
      <vt:lpstr>Якорь с подвижными контактами</vt:lpstr>
      <vt:lpstr>Неподвижные контакты</vt:lpstr>
      <vt:lpstr>Катушка</vt:lpstr>
      <vt:lpstr>Пружина</vt:lpstr>
      <vt:lpstr>Контактная приставка</vt:lpstr>
      <vt:lpstr>КОНТАКТОРЫ</vt:lpstr>
      <vt:lpstr>Общий вид</vt:lpstr>
      <vt:lpstr>Электромагнит</vt:lpstr>
      <vt:lpstr>Неподвижный контакт</vt:lpstr>
      <vt:lpstr>Подвижный контакт</vt:lpstr>
      <vt:lpstr>Дугогасительная камера</vt:lpstr>
      <vt:lpstr>Вспомогательные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Электрические аппараты автоматического управления   </dc:title>
  <dc:creator>Валера</dc:creator>
  <cp:lastModifiedBy>Валерий</cp:lastModifiedBy>
  <cp:revision>28</cp:revision>
  <dcterms:created xsi:type="dcterms:W3CDTF">2011-11-27T14:44:40Z</dcterms:created>
  <dcterms:modified xsi:type="dcterms:W3CDTF">2018-01-02T14:06:14Z</dcterms:modified>
</cp:coreProperties>
</file>