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38" d="100"/>
          <a:sy n="38" d="100"/>
        </p:scale>
        <p:origin x="-90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9CF795-9FF5-4F1E-A9DF-0BBB5E0EE54B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397DF5-BDB5-4254-9D42-B56EF902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5;&#1086;&#1074;&#1088;&#1077;&#1078;&#1076;&#1077;&#1085;&#1080;&#1077;_&#1082;&#1086;&#1085;&#1090;&#1072;&#1082;&#1090;&#1086;&#1074;_&#1085;&#1077;&#1090;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8;&#1077;&#1089;&#1090;_&#1085;&#1072;_&#1089;&#1090;&#1101;&#1085;&#1076;&#1077;_&#1085;&#1077;&#1086;&#1076;&#1085;&#1086;&#1074;&#1088;&#1077;&#1084;&#1077;&#1085;&#1085;&#1086;&#1077;_&#1074;&#1082;&#1083;&#1102;&#1095;&#1077;&#1085;&#1080;&#1077;_&#1083;&#1072;&#1084;&#1087;.m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0;&#1086;&#1085;&#1090;&#1072;&#1082;&#1090;&#1099;_&#1079;&#1072;&#1075;&#1088;&#1103;&#1079;&#1085;&#1077;&#1085;&#1099;.m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0;&#1088;&#1077;&#1087;&#1083;&#1077;&#1085;&#1080;&#1077;_&#1082;&#1086;&#1085;&#1090;&#1072;&#1082;&#1090;&#1086;&#1074;_&#1085;&#1077;&#1080;&#1089;&#1087;&#1088;&#1072;&#1074;&#1085;&#1086;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4;&#1090;&#1089;&#1091;&#1090;&#1089;&#1090;&#1074;&#1091;&#1077;&#1090;_&#1082;&#1083;&#1077;&#1084;&#1072;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8;&#1077;&#1089;&#1090;_&#1085;&#1072;_&#1089;&#1090;&#1101;&#1085;&#1076;&#1077;_&#1083;&#1072;&#1084;&#1087;&#1099;_&#1085;&#1077;&#1075;&#1086;&#1088;&#1103;&#1090;.m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45;&#1089;&#1090;&#1100;_&#1086;&#1073;&#1088;&#1099;&#1074;_&#1082;&#1072;&#1090;&#1091;&#1096;&#1082;&#1080;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48;&#1079;&#1086;&#1083;&#1103;&#1094;&#1080;&#1103;_&#1082;&#1072;&#1090;&#1091;&#1096;&#1082;&#1080;_&#1085;&#1077;_&#1089;&#1086;&#1086;&#1090;&#1074;&#1077;&#1090;&#1089;&#1090;&#1074;&#1091;&#1077;&#1090;_&#1085;&#1086;&#1088;&#1084;&#1077;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0;&#1086;&#1088;&#1086;&#1090;&#1082;&#1086;&#1079;&#1072;&#1084;&#1082;&#1085;&#1091;&#1090;&#1099;&#1081;_&#1074;&#1080;&#1090;&#1086;&#1082;_&#1080;&#1084;&#1077;&#1077;&#1090;_&#1087;&#1086;&#1074;&#1088;&#1077;&#1078;&#1076;&#1077;&#1085;&#1080;&#1103;.m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5;&#1086;&#1074;&#1088;&#1077;&#1078;&#1076;&#1077;&#1085;&#1080;&#1077;_&#1082;&#1086;&#1088;&#1087;&#1091;&#1089;&#1072;_&#1082;&#1072;&#1090;&#1091;&#1096;&#1082;&#1080;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8;&#1077;&#1089;&#1090;_&#1085;&#1072;_&#1089;&#1090;&#1101;&#1085;&#1076;&#1077;_&#1086;&#1076;&#1085;&#1086;&#1074;&#1088;&#1077;&#1084;&#1077;&#1085;&#1085;&#1086;&#1077;_&#1074;&#1082;&#1083;&#1102;&#1095;&#1077;&#1085;&#1080;&#1077;_&#1083;&#1072;&#1084;&#1087;.m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5;&#1086;&#1076;&#1090;&#1077;&#1082;&#1072;&#1085;&#1080;&#1077;_&#1080;&#1079;&#1086;&#1083;&#1103;&#1094;&#1080;&#1080;_&#1082;&#1072;&#1090;&#1091;&#1096;&#1082;&#1080;.m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5;&#1088;&#1086;&#1075;&#1072;&#1088;_&#1080;&#1079;&#1086;&#1083;&#1103;&#1094;&#1080;&#1080;_&#1082;&#1072;&#1090;&#1091;&#1096;&#1082;&#1080;.m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7;&#1090;&#1099;&#1082;_&#1084;&#1077;&#1078;&#1076;&#1091;_&#1103;&#1082;&#1086;&#1088;&#1077;&#1084;_&#1080;_&#1089;&#1077;&#1088;&#1076;&#1077;&#1095;&#1085;&#1080;&#1082;&#1086;&#1084;_&#1079;&#1072;&#1075;&#1088;&#1103;&#1079;&#1085;&#1077;&#1085;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44;&#1091;&#1075;&#1086;&#1075;&#1072;&#1089;&#1080;&#1090;&#1077;&#1083;&#1100;&#1085;&#1072;&#1103;_&#1082;&#1072;&#1084;&#1077;&#1088;&#1072;_&#1080;&#1089;&#1087;&#1088;&#1072;&#1074;&#1085;&#1072;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48;&#1079;&#1086;&#1083;&#1103;&#1094;&#1080;&#1103;_&#1082;&#1072;&#1090;&#1091;&#1096;&#1082;&#1080;_&#1089;&#1086;&#1086;&#1090;&#1074;&#1077;&#1090;&#1089;&#1090;&#1074;&#1091;&#1077;&#1090;_&#1085;&#1086;&#1088;&#1084;&#1077;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0;&#1072;&#1090;&#1091;&#1096;&#1082;&#1072;_&#1080;&#1089;&#1087;&#1088;&#1072;&#1074;&#1085;&#1072;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0;&#1086;&#1088;&#1087;&#1091;&#1089;_&#1080;&#1089;&#1087;&#1088;&#1072;&#1074;&#1077;&#1085;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0;&#1088;&#1077;&#1087;&#1083;&#1077;&#1085;&#1080;&#1077;_&#1082;&#1086;&#1085;&#1090;&#1072;&#1082;&#1090;&#1086;&#1074;_&#1080;&#1089;&#1087;&#1088;&#1072;&#1074;&#1085;&#1086;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2;&#1072;&#1075;&#1085;&#1080;&#1090;&#1086;&#1087;&#1088;&#1086;&#1074;&#1086;&#1076;_&#1080;&#1089;&#1087;&#1088;&#1072;&#1074;&#1077;&#1085;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40;&#1041;&#1054;&#1058;&#1040;%202\&#1054;&#1058;&#1050;&#1056;&#1067;&#1058;&#1067;&#1049;%20&#1059;&#1056;&#1054;&#1050;\&#1055;&#1088;&#1077;&#1079;&#1077;&#1085;&#1090;&#1072;&#1094;&#1080;&#1103;\&#1053;&#1077;&#1090;_&#1086;&#1073;&#1088;&#1099;&#1074;&#1072;_&#1082;&#1072;&#1090;&#1091;&#1096;&#1082;&#1080;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Ремонт пускорегулирующей аппаратуры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Определение неисправностей магнитного пускателя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6000768"/>
            <a:ext cx="523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УО «</a:t>
            </a:r>
            <a:r>
              <a:rPr lang="ru-RU" b="1" dirty="0" smtClean="0"/>
              <a:t>ГГПТЛ» </a:t>
            </a:r>
            <a:endParaRPr lang="ru-RU" b="1" dirty="0" smtClean="0"/>
          </a:p>
          <a:p>
            <a:r>
              <a:rPr lang="ru-RU" b="1" dirty="0" smtClean="0"/>
              <a:t>преподаватель </a:t>
            </a:r>
            <a:r>
              <a:rPr lang="ru-RU" b="1" dirty="0" err="1" smtClean="0"/>
              <a:t>Шандрак</a:t>
            </a:r>
            <a:r>
              <a:rPr lang="ru-RU" b="1" dirty="0" smtClean="0"/>
              <a:t> Валерий Павлович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Повреждения контактов нет</a:t>
            </a:r>
            <a:endParaRPr lang="ru-RU" dirty="0"/>
          </a:p>
        </p:txBody>
      </p:sp>
      <p:pic>
        <p:nvPicPr>
          <p:cNvPr id="6" name="Повреждение_контактов_нет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на стенде неодновременное включение ламп</a:t>
            </a:r>
            <a:endParaRPr lang="ru-RU" dirty="0"/>
          </a:p>
        </p:txBody>
      </p:sp>
      <p:pic>
        <p:nvPicPr>
          <p:cNvPr id="6" name="Тест_на_стэнде_неодновременное_включение_ламп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загрязнены</a:t>
            </a:r>
            <a:endParaRPr lang="ru-RU" dirty="0"/>
          </a:p>
        </p:txBody>
      </p:sp>
      <p:pic>
        <p:nvPicPr>
          <p:cNvPr id="6" name="Контакты_загрязнены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Крепление контактов неисправно</a:t>
            </a:r>
            <a:endParaRPr lang="ru-RU" dirty="0"/>
          </a:p>
        </p:txBody>
      </p:sp>
      <p:pic>
        <p:nvPicPr>
          <p:cNvPr id="6" name="Крепление_контактов_неисправно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Отсутствует клемма</a:t>
            </a:r>
            <a:endParaRPr lang="ru-RU" dirty="0"/>
          </a:p>
        </p:txBody>
      </p:sp>
      <p:pic>
        <p:nvPicPr>
          <p:cNvPr id="6" name="Отсутствует_клема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на стенде лампы не горят</a:t>
            </a:r>
            <a:endParaRPr lang="ru-RU" dirty="0"/>
          </a:p>
        </p:txBody>
      </p:sp>
      <p:pic>
        <p:nvPicPr>
          <p:cNvPr id="6" name="Тест_на_стэнде_лампы_негорят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обрыв катушки</a:t>
            </a:r>
            <a:endParaRPr lang="ru-RU" dirty="0"/>
          </a:p>
        </p:txBody>
      </p:sp>
      <p:pic>
        <p:nvPicPr>
          <p:cNvPr id="6" name="Есть_обрыв_катушки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Изоляция катушки не соответствует норме</a:t>
            </a:r>
            <a:endParaRPr lang="ru-RU" dirty="0"/>
          </a:p>
        </p:txBody>
      </p:sp>
      <p:pic>
        <p:nvPicPr>
          <p:cNvPr id="6" name="Изоляция_катушки_не_соответствует_норме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Короткозамкнутый виток имеет повреждения</a:t>
            </a:r>
            <a:endParaRPr lang="ru-RU" dirty="0"/>
          </a:p>
        </p:txBody>
      </p:sp>
      <p:pic>
        <p:nvPicPr>
          <p:cNvPr id="6" name="Короткозамкнутый_виток_имеет_повреждения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Повреждение корпуса катушки</a:t>
            </a:r>
            <a:endParaRPr lang="ru-RU" dirty="0"/>
          </a:p>
        </p:txBody>
      </p:sp>
      <p:pic>
        <p:nvPicPr>
          <p:cNvPr id="6" name="Повреждение_корпуса_катушки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29697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Тест на стенде</a:t>
            </a:r>
            <a:br>
              <a:rPr lang="ru-RU" sz="3200" dirty="0" smtClean="0"/>
            </a:br>
            <a:r>
              <a:rPr lang="ru-RU" sz="3200" dirty="0" smtClean="0"/>
              <a:t>одновременное</a:t>
            </a:r>
            <a:br>
              <a:rPr lang="ru-RU" sz="3200" dirty="0" smtClean="0"/>
            </a:br>
            <a:r>
              <a:rPr lang="ru-RU" sz="3200" dirty="0" smtClean="0"/>
              <a:t>включение ламп</a:t>
            </a:r>
            <a:endParaRPr lang="ru-RU" sz="3200" dirty="0"/>
          </a:p>
        </p:txBody>
      </p:sp>
      <p:pic>
        <p:nvPicPr>
          <p:cNvPr id="6" name="Тест_на_стэнде_одновременное_включение_ламп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Подтекание</a:t>
            </a:r>
            <a:r>
              <a:rPr lang="ru-RU" dirty="0" smtClean="0"/>
              <a:t> изоляции катушки</a:t>
            </a:r>
            <a:endParaRPr lang="ru-RU" dirty="0"/>
          </a:p>
        </p:txBody>
      </p:sp>
      <p:pic>
        <p:nvPicPr>
          <p:cNvPr id="6" name="Подтекание_изоляции_катушки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Прогар изоляции катушки</a:t>
            </a:r>
            <a:endParaRPr lang="ru-RU" dirty="0"/>
          </a:p>
        </p:txBody>
      </p:sp>
      <p:pic>
        <p:nvPicPr>
          <p:cNvPr id="6" name="Прогар_изоляции_катушки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Стык между якорем и сердечником загрязнен</a:t>
            </a:r>
            <a:endParaRPr lang="ru-RU" dirty="0"/>
          </a:p>
        </p:txBody>
      </p:sp>
      <p:pic>
        <p:nvPicPr>
          <p:cNvPr id="6" name="Стык_между_якорем_и_сердечником_загрязнен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Дугогасительная</a:t>
            </a:r>
            <a:r>
              <a:rPr lang="ru-RU" dirty="0" smtClean="0"/>
              <a:t> камера исправна</a:t>
            </a:r>
            <a:endParaRPr lang="ru-RU" dirty="0"/>
          </a:p>
        </p:txBody>
      </p:sp>
      <p:pic>
        <p:nvPicPr>
          <p:cNvPr id="7" name="Дугогасительная_камера_исправна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Изоляция катушки соответствует норме</a:t>
            </a:r>
            <a:endParaRPr lang="ru-RU" dirty="0"/>
          </a:p>
        </p:txBody>
      </p:sp>
      <p:pic>
        <p:nvPicPr>
          <p:cNvPr id="6" name="Изоляция_катушки_соответствует_норме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Катушка исправна</a:t>
            </a:r>
            <a:endParaRPr lang="ru-RU" dirty="0"/>
          </a:p>
        </p:txBody>
      </p:sp>
      <p:pic>
        <p:nvPicPr>
          <p:cNvPr id="6" name="Катушка_исправна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Корпус исправен</a:t>
            </a:r>
            <a:endParaRPr lang="ru-RU" dirty="0"/>
          </a:p>
        </p:txBody>
      </p:sp>
      <p:pic>
        <p:nvPicPr>
          <p:cNvPr id="6" name="Корпус_исправен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Крепление контактов исправно</a:t>
            </a:r>
            <a:endParaRPr lang="ru-RU" dirty="0"/>
          </a:p>
        </p:txBody>
      </p:sp>
      <p:pic>
        <p:nvPicPr>
          <p:cNvPr id="10" name="Крепление_контактов_исправно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Магнитопровод</a:t>
            </a:r>
            <a:r>
              <a:rPr lang="ru-RU" dirty="0" smtClean="0"/>
              <a:t> исправен</a:t>
            </a:r>
            <a:endParaRPr lang="ru-RU" dirty="0"/>
          </a:p>
        </p:txBody>
      </p:sp>
      <p:pic>
        <p:nvPicPr>
          <p:cNvPr id="6" name="Магнитопровод_исправен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обрыва катушки</a:t>
            </a:r>
            <a:endParaRPr lang="ru-RU" dirty="0"/>
          </a:p>
        </p:txBody>
      </p:sp>
      <p:pic>
        <p:nvPicPr>
          <p:cNvPr id="6" name="Нет_обрыва_катушки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003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83</Words>
  <Application>Microsoft Office PowerPoint</Application>
  <PresentationFormat>Экран (4:3)</PresentationFormat>
  <Paragraphs>25</Paragraphs>
  <Slides>22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Ремонт пускорегулирующей аппаратуры  </vt:lpstr>
      <vt:lpstr>    Тест на стенде одновременное включение ламп</vt:lpstr>
      <vt:lpstr>Дугогасительная камера исправна</vt:lpstr>
      <vt:lpstr>Изоляция катушки соответствует норме</vt:lpstr>
      <vt:lpstr>Катушка исправна</vt:lpstr>
      <vt:lpstr>Корпус исправен</vt:lpstr>
      <vt:lpstr>Крепление контактов исправно</vt:lpstr>
      <vt:lpstr>Магнитопровод исправен</vt:lpstr>
      <vt:lpstr>Нет обрыва катушки</vt:lpstr>
      <vt:lpstr>Повреждения контактов нет</vt:lpstr>
      <vt:lpstr>Тест на стенде неодновременное включение ламп</vt:lpstr>
      <vt:lpstr>Контакты загрязнены</vt:lpstr>
      <vt:lpstr>Крепление контактов неисправно</vt:lpstr>
      <vt:lpstr>Отсутствует клемма</vt:lpstr>
      <vt:lpstr>Тест на стенде лампы не горят</vt:lpstr>
      <vt:lpstr>Есть обрыв катушки</vt:lpstr>
      <vt:lpstr>Изоляция катушки не соответствует норме</vt:lpstr>
      <vt:lpstr>Короткозамкнутый виток имеет повреждения</vt:lpstr>
      <vt:lpstr>Повреждение корпуса катушки</vt:lpstr>
      <vt:lpstr>Подтекание изоляции катушки</vt:lpstr>
      <vt:lpstr>Прогар изоляции катушки</vt:lpstr>
      <vt:lpstr>Стык между якорем и сердечником загрязнен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 пускорегулирующей аппаратуры  </dc:title>
  <dc:creator>Валера</dc:creator>
  <cp:lastModifiedBy>Валерий</cp:lastModifiedBy>
  <cp:revision>54</cp:revision>
  <dcterms:created xsi:type="dcterms:W3CDTF">2010-11-24T16:58:05Z</dcterms:created>
  <dcterms:modified xsi:type="dcterms:W3CDTF">2018-01-02T14:06:31Z</dcterms:modified>
</cp:coreProperties>
</file>