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Gothic A1"/>
      <p:regular r:id="rId28"/>
      <p:bold r:id="rId29"/>
    </p:embeddedFont>
    <p:embeddedFont>
      <p:font typeface="Lexend Deca"/>
      <p:regular r:id="rId30"/>
      <p:bold r:id="rId31"/>
    </p:embeddedFont>
    <p:embeddedFont>
      <p:font typeface="M PLUS Rounded 1c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4FAFD7-D868-4C60-9E73-03C87F48FFD1}">
  <a:tblStyle styleId="{AA4FAFD7-D868-4C60-9E73-03C87F48FF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GothicA1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othicA1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exendDeca-bold.fntdata"/><Relationship Id="rId30" Type="http://schemas.openxmlformats.org/officeDocument/2006/relationships/font" Target="fonts/LexendDeca-regular.fntdata"/><Relationship Id="rId11" Type="http://schemas.openxmlformats.org/officeDocument/2006/relationships/slide" Target="slides/slide5.xml"/><Relationship Id="rId33" Type="http://schemas.openxmlformats.org/officeDocument/2006/relationships/font" Target="fonts/MPLUSRounded1c-bold.fntdata"/><Relationship Id="rId10" Type="http://schemas.openxmlformats.org/officeDocument/2006/relationships/slide" Target="slides/slide4.xml"/><Relationship Id="rId32" Type="http://schemas.openxmlformats.org/officeDocument/2006/relationships/font" Target="fonts/MPLUSRounded1c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a028ecf86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0a028ecf86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리더가 사람들에게 영적 힘을 줄 때 취하는 다섯 가지 기본 행동들에 대해 살펴보겠습니다.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ab24b9e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0ab24b9e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0a5b554490_0_1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0a5b554490_0_1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0a5b554490_0_1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0a5b554490_0_1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a5b554490_0_1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0a5b554490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e6848b5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e6848b5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0a5b554490_0_1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0a5b554490_0_1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a5b554490_0_1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0a5b554490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0a5b554490_0_1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0a5b554490_0_1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a5b554490_0_1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0a5b554490_0_1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0a5b554490_0_1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0a5b554490_0_1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0a5b55449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0a5b55449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0a5b554490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0a5b554490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0a5b554490_0_1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0a5b554490_0_1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크리스천의 리더십에 대해 발표 하겠습니다.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0a5b55449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0a5b55449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0a5b554490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0a5b554490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0a5b554490_0_1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0a5b554490_0_1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0a5b554490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0a5b554490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a5b554490_0_1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0a5b554490_0_1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0a5b554490_0_1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0a5b554490_0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a5b554490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0a5b554490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00" y="2613025"/>
            <a:ext cx="9153300" cy="253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9775" y="25097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11" name="Google Shape;11;p2"/>
          <p:cNvGrpSpPr/>
          <p:nvPr/>
        </p:nvGrpSpPr>
        <p:grpSpPr>
          <a:xfrm>
            <a:off x="822825" y="450975"/>
            <a:ext cx="1173375" cy="88200"/>
            <a:chOff x="822825" y="450975"/>
            <a:chExt cx="1173375" cy="88200"/>
          </a:xfrm>
        </p:grpSpPr>
        <p:sp>
          <p:nvSpPr>
            <p:cNvPr id="12" name="Google Shape;12;p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17" name="Google Shape;17;p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-507300" y="-7485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731663" y="1119925"/>
            <a:ext cx="6369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731663" y="3209475"/>
            <a:ext cx="6369000" cy="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/>
          <p:nvPr/>
        </p:nvSpPr>
        <p:spPr>
          <a:xfrm>
            <a:off x="-9200" y="0"/>
            <a:ext cx="9153300" cy="24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-1799650" y="2951150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61" name="Google Shape;161;p11"/>
          <p:cNvSpPr txBox="1"/>
          <p:nvPr>
            <p:ph hasCustomPrompt="1" type="title"/>
          </p:nvPr>
        </p:nvSpPr>
        <p:spPr>
          <a:xfrm>
            <a:off x="720000" y="1299163"/>
            <a:ext cx="770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lt2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1388700" y="3374538"/>
            <a:ext cx="6366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3" name="Google Shape;163;p11"/>
          <p:cNvSpPr/>
          <p:nvPr/>
        </p:nvSpPr>
        <p:spPr>
          <a:xfrm flipH="1">
            <a:off x="27902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164" name="Google Shape;164;p11"/>
          <p:cNvGrpSpPr/>
          <p:nvPr/>
        </p:nvGrpSpPr>
        <p:grpSpPr>
          <a:xfrm>
            <a:off x="822825" y="450975"/>
            <a:ext cx="1173375" cy="88200"/>
            <a:chOff x="822825" y="450975"/>
            <a:chExt cx="1173375" cy="88200"/>
          </a:xfrm>
        </p:grpSpPr>
        <p:sp>
          <p:nvSpPr>
            <p:cNvPr id="165" name="Google Shape;165;p11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1"/>
          <p:cNvGrpSpPr/>
          <p:nvPr/>
        </p:nvGrpSpPr>
        <p:grpSpPr>
          <a:xfrm flipH="1">
            <a:off x="7131500" y="4603500"/>
            <a:ext cx="1173375" cy="88200"/>
            <a:chOff x="822825" y="450975"/>
            <a:chExt cx="1173375" cy="88200"/>
          </a:xfrm>
        </p:grpSpPr>
        <p:sp>
          <p:nvSpPr>
            <p:cNvPr id="170" name="Google Shape;170;p11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11"/>
          <p:cNvSpPr/>
          <p:nvPr/>
        </p:nvSpPr>
        <p:spPr>
          <a:xfrm>
            <a:off x="631697" y="842633"/>
            <a:ext cx="757010" cy="274783"/>
          </a:xfrm>
          <a:custGeom>
            <a:rect b="b" l="l" r="r" t="t"/>
            <a:pathLst>
              <a:path extrusionOk="0" h="2277" w="6273">
                <a:moveTo>
                  <a:pt x="2378" y="0"/>
                </a:moveTo>
                <a:cubicBezTo>
                  <a:pt x="1933" y="0"/>
                  <a:pt x="1569" y="364"/>
                  <a:pt x="1569" y="820"/>
                </a:cubicBezTo>
                <a:cubicBezTo>
                  <a:pt x="1569" y="941"/>
                  <a:pt x="1599" y="1063"/>
                  <a:pt x="1650" y="1174"/>
                </a:cubicBezTo>
                <a:cubicBezTo>
                  <a:pt x="1610" y="1164"/>
                  <a:pt x="1569" y="1164"/>
                  <a:pt x="1529" y="1164"/>
                </a:cubicBezTo>
                <a:cubicBezTo>
                  <a:pt x="1194" y="1164"/>
                  <a:pt x="922" y="1407"/>
                  <a:pt x="871" y="1720"/>
                </a:cubicBezTo>
                <a:cubicBezTo>
                  <a:pt x="780" y="1670"/>
                  <a:pt x="679" y="1639"/>
                  <a:pt x="567" y="1639"/>
                </a:cubicBezTo>
                <a:cubicBezTo>
                  <a:pt x="254" y="1639"/>
                  <a:pt x="1" y="1892"/>
                  <a:pt x="1" y="2206"/>
                </a:cubicBezTo>
                <a:lnTo>
                  <a:pt x="1" y="2277"/>
                </a:lnTo>
                <a:lnTo>
                  <a:pt x="6272" y="2277"/>
                </a:lnTo>
                <a:cubicBezTo>
                  <a:pt x="6272" y="2023"/>
                  <a:pt x="6070" y="1821"/>
                  <a:pt x="5827" y="1821"/>
                </a:cubicBezTo>
                <a:cubicBezTo>
                  <a:pt x="5787" y="1821"/>
                  <a:pt x="5746" y="1832"/>
                  <a:pt x="5717" y="1841"/>
                </a:cubicBezTo>
                <a:cubicBezTo>
                  <a:pt x="5666" y="1538"/>
                  <a:pt x="5413" y="1306"/>
                  <a:pt x="5099" y="1275"/>
                </a:cubicBezTo>
                <a:cubicBezTo>
                  <a:pt x="5099" y="861"/>
                  <a:pt x="4766" y="526"/>
                  <a:pt x="4361" y="526"/>
                </a:cubicBezTo>
                <a:cubicBezTo>
                  <a:pt x="4118" y="526"/>
                  <a:pt x="3896" y="648"/>
                  <a:pt x="3764" y="830"/>
                </a:cubicBezTo>
                <a:cubicBezTo>
                  <a:pt x="3673" y="739"/>
                  <a:pt x="3552" y="688"/>
                  <a:pt x="3420" y="688"/>
                </a:cubicBezTo>
                <a:cubicBezTo>
                  <a:pt x="3339" y="688"/>
                  <a:pt x="3269" y="708"/>
                  <a:pt x="3197" y="749"/>
                </a:cubicBezTo>
                <a:cubicBezTo>
                  <a:pt x="3157" y="324"/>
                  <a:pt x="2813" y="0"/>
                  <a:pt x="237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4858580" y="553489"/>
            <a:ext cx="628850" cy="227115"/>
          </a:xfrm>
          <a:custGeom>
            <a:rect b="b" l="l" r="r" t="t"/>
            <a:pathLst>
              <a:path extrusionOk="0" h="1882" w="5211">
                <a:moveTo>
                  <a:pt x="3227" y="0"/>
                </a:moveTo>
                <a:cubicBezTo>
                  <a:pt x="2874" y="0"/>
                  <a:pt x="2580" y="274"/>
                  <a:pt x="2550" y="618"/>
                </a:cubicBezTo>
                <a:cubicBezTo>
                  <a:pt x="2499" y="587"/>
                  <a:pt x="2429" y="567"/>
                  <a:pt x="2368" y="567"/>
                </a:cubicBezTo>
                <a:cubicBezTo>
                  <a:pt x="2256" y="567"/>
                  <a:pt x="2155" y="618"/>
                  <a:pt x="2085" y="688"/>
                </a:cubicBezTo>
                <a:cubicBezTo>
                  <a:pt x="1973" y="537"/>
                  <a:pt x="1791" y="435"/>
                  <a:pt x="1589" y="435"/>
                </a:cubicBezTo>
                <a:cubicBezTo>
                  <a:pt x="1245" y="435"/>
                  <a:pt x="972" y="719"/>
                  <a:pt x="972" y="1052"/>
                </a:cubicBezTo>
                <a:lnTo>
                  <a:pt x="972" y="1063"/>
                </a:lnTo>
                <a:cubicBezTo>
                  <a:pt x="709" y="1083"/>
                  <a:pt x="507" y="1275"/>
                  <a:pt x="466" y="1528"/>
                </a:cubicBezTo>
                <a:cubicBezTo>
                  <a:pt x="436" y="1517"/>
                  <a:pt x="406" y="1517"/>
                  <a:pt x="375" y="1517"/>
                </a:cubicBezTo>
                <a:cubicBezTo>
                  <a:pt x="163" y="1517"/>
                  <a:pt x="1" y="1679"/>
                  <a:pt x="1" y="1882"/>
                </a:cubicBezTo>
                <a:lnTo>
                  <a:pt x="5200" y="1882"/>
                </a:lnTo>
                <a:cubicBezTo>
                  <a:pt x="5200" y="1872"/>
                  <a:pt x="5210" y="1852"/>
                  <a:pt x="5210" y="1831"/>
                </a:cubicBezTo>
                <a:cubicBezTo>
                  <a:pt x="5210" y="1568"/>
                  <a:pt x="4998" y="1356"/>
                  <a:pt x="4735" y="1356"/>
                </a:cubicBezTo>
                <a:cubicBezTo>
                  <a:pt x="4644" y="1356"/>
                  <a:pt x="4553" y="1386"/>
                  <a:pt x="4482" y="1427"/>
                </a:cubicBezTo>
                <a:cubicBezTo>
                  <a:pt x="4441" y="1164"/>
                  <a:pt x="4219" y="961"/>
                  <a:pt x="3936" y="961"/>
                </a:cubicBezTo>
                <a:cubicBezTo>
                  <a:pt x="3906" y="961"/>
                  <a:pt x="3875" y="971"/>
                  <a:pt x="3845" y="971"/>
                </a:cubicBezTo>
                <a:cubicBezTo>
                  <a:pt x="3885" y="881"/>
                  <a:pt x="3906" y="779"/>
                  <a:pt x="3906" y="678"/>
                </a:cubicBezTo>
                <a:cubicBezTo>
                  <a:pt x="3906" y="304"/>
                  <a:pt x="3602" y="0"/>
                  <a:pt x="3227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7543063" y="297374"/>
            <a:ext cx="1292939" cy="332104"/>
          </a:xfrm>
          <a:custGeom>
            <a:rect b="b" l="l" r="r" t="t"/>
            <a:pathLst>
              <a:path extrusionOk="0" h="2752" w="10714">
                <a:moveTo>
                  <a:pt x="6788" y="0"/>
                </a:moveTo>
                <a:cubicBezTo>
                  <a:pt x="6262" y="0"/>
                  <a:pt x="5817" y="314"/>
                  <a:pt x="5615" y="769"/>
                </a:cubicBezTo>
                <a:cubicBezTo>
                  <a:pt x="5402" y="577"/>
                  <a:pt x="5119" y="456"/>
                  <a:pt x="4815" y="456"/>
                </a:cubicBezTo>
                <a:cubicBezTo>
                  <a:pt x="4188" y="456"/>
                  <a:pt x="3682" y="931"/>
                  <a:pt x="3632" y="1548"/>
                </a:cubicBezTo>
                <a:cubicBezTo>
                  <a:pt x="3491" y="1488"/>
                  <a:pt x="3339" y="1457"/>
                  <a:pt x="3187" y="1457"/>
                </a:cubicBezTo>
                <a:cubicBezTo>
                  <a:pt x="2893" y="1457"/>
                  <a:pt x="2621" y="1568"/>
                  <a:pt x="2428" y="1751"/>
                </a:cubicBezTo>
                <a:cubicBezTo>
                  <a:pt x="2246" y="1517"/>
                  <a:pt x="1973" y="1356"/>
                  <a:pt x="1650" y="1356"/>
                </a:cubicBezTo>
                <a:cubicBezTo>
                  <a:pt x="1275" y="1356"/>
                  <a:pt x="962" y="1578"/>
                  <a:pt x="800" y="1882"/>
                </a:cubicBezTo>
                <a:lnTo>
                  <a:pt x="688" y="1882"/>
                </a:lnTo>
                <a:cubicBezTo>
                  <a:pt x="304" y="1882"/>
                  <a:pt x="0" y="2185"/>
                  <a:pt x="0" y="2569"/>
                </a:cubicBezTo>
                <a:cubicBezTo>
                  <a:pt x="0" y="2630"/>
                  <a:pt x="11" y="2701"/>
                  <a:pt x="21" y="2752"/>
                </a:cubicBezTo>
                <a:lnTo>
                  <a:pt x="10713" y="2752"/>
                </a:lnTo>
                <a:cubicBezTo>
                  <a:pt x="10713" y="2317"/>
                  <a:pt x="10410" y="1953"/>
                  <a:pt x="10005" y="1852"/>
                </a:cubicBezTo>
                <a:cubicBezTo>
                  <a:pt x="9843" y="1356"/>
                  <a:pt x="9378" y="991"/>
                  <a:pt x="8821" y="991"/>
                </a:cubicBezTo>
                <a:cubicBezTo>
                  <a:pt x="8538" y="991"/>
                  <a:pt x="8286" y="1093"/>
                  <a:pt x="8073" y="1245"/>
                </a:cubicBezTo>
                <a:cubicBezTo>
                  <a:pt x="8052" y="557"/>
                  <a:pt x="7486" y="0"/>
                  <a:pt x="678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7413122" y="343278"/>
            <a:ext cx="56236" cy="56236"/>
          </a:xfrm>
          <a:custGeom>
            <a:rect b="b" l="l" r="r" t="t"/>
            <a:pathLst>
              <a:path extrusionOk="0" h="466" w="466">
                <a:moveTo>
                  <a:pt x="233" y="1"/>
                </a:moveTo>
                <a:lnTo>
                  <a:pt x="152" y="152"/>
                </a:lnTo>
                <a:lnTo>
                  <a:pt x="0" y="233"/>
                </a:lnTo>
                <a:lnTo>
                  <a:pt x="152" y="314"/>
                </a:lnTo>
                <a:lnTo>
                  <a:pt x="233" y="466"/>
                </a:lnTo>
                <a:lnTo>
                  <a:pt x="324" y="314"/>
                </a:lnTo>
                <a:lnTo>
                  <a:pt x="465" y="233"/>
                </a:lnTo>
                <a:lnTo>
                  <a:pt x="324" y="152"/>
                </a:lnTo>
                <a:lnTo>
                  <a:pt x="23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8161358" y="1420429"/>
            <a:ext cx="56356" cy="56236"/>
          </a:xfrm>
          <a:custGeom>
            <a:rect b="b" l="l" r="r" t="t"/>
            <a:pathLst>
              <a:path extrusionOk="0" h="466" w="467">
                <a:moveTo>
                  <a:pt x="233" y="1"/>
                </a:moveTo>
                <a:lnTo>
                  <a:pt x="152" y="153"/>
                </a:lnTo>
                <a:lnTo>
                  <a:pt x="1" y="234"/>
                </a:lnTo>
                <a:lnTo>
                  <a:pt x="152" y="324"/>
                </a:lnTo>
                <a:lnTo>
                  <a:pt x="233" y="466"/>
                </a:lnTo>
                <a:lnTo>
                  <a:pt x="314" y="324"/>
                </a:lnTo>
                <a:lnTo>
                  <a:pt x="466" y="234"/>
                </a:lnTo>
                <a:lnTo>
                  <a:pt x="314" y="153"/>
                </a:lnTo>
                <a:lnTo>
                  <a:pt x="23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1544366" y="1064737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1"/>
                </a:lnTo>
                <a:lnTo>
                  <a:pt x="1" y="172"/>
                </a:lnTo>
                <a:lnTo>
                  <a:pt x="112" y="233"/>
                </a:lnTo>
                <a:lnTo>
                  <a:pt x="173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1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2096656" y="2094535"/>
            <a:ext cx="24498" cy="23291"/>
          </a:xfrm>
          <a:custGeom>
            <a:rect b="b" l="l" r="r" t="t"/>
            <a:pathLst>
              <a:path extrusionOk="0" h="193" w="203">
                <a:moveTo>
                  <a:pt x="101" y="1"/>
                </a:moveTo>
                <a:cubicBezTo>
                  <a:pt x="51" y="1"/>
                  <a:pt x="0" y="41"/>
                  <a:pt x="0" y="92"/>
                </a:cubicBezTo>
                <a:cubicBezTo>
                  <a:pt x="0" y="152"/>
                  <a:pt x="51" y="193"/>
                  <a:pt x="101" y="193"/>
                </a:cubicBezTo>
                <a:cubicBezTo>
                  <a:pt x="162" y="193"/>
                  <a:pt x="202" y="152"/>
                  <a:pt x="202" y="92"/>
                </a:cubicBezTo>
                <a:cubicBezTo>
                  <a:pt x="202" y="41"/>
                  <a:pt x="162" y="1"/>
                  <a:pt x="101" y="1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3349400" y="933370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2"/>
                </a:lnTo>
                <a:lnTo>
                  <a:pt x="0" y="173"/>
                </a:lnTo>
                <a:lnTo>
                  <a:pt x="112" y="234"/>
                </a:lnTo>
                <a:lnTo>
                  <a:pt x="173" y="345"/>
                </a:lnTo>
                <a:lnTo>
                  <a:pt x="233" y="234"/>
                </a:lnTo>
                <a:lnTo>
                  <a:pt x="344" y="173"/>
                </a:lnTo>
                <a:lnTo>
                  <a:pt x="233" y="112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2443850" y="350638"/>
            <a:ext cx="41634" cy="41513"/>
          </a:xfrm>
          <a:custGeom>
            <a:rect b="b" l="l" r="r" t="t"/>
            <a:pathLst>
              <a:path extrusionOk="0" h="344" w="345">
                <a:moveTo>
                  <a:pt x="172" y="0"/>
                </a:moveTo>
                <a:lnTo>
                  <a:pt x="112" y="112"/>
                </a:lnTo>
                <a:lnTo>
                  <a:pt x="1" y="172"/>
                </a:lnTo>
                <a:lnTo>
                  <a:pt x="112" y="233"/>
                </a:lnTo>
                <a:lnTo>
                  <a:pt x="172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2"/>
                </a:lnTo>
                <a:lnTo>
                  <a:pt x="172" y="0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4533252" y="504510"/>
            <a:ext cx="50202" cy="48995"/>
          </a:xfrm>
          <a:custGeom>
            <a:rect b="b" l="l" r="r" t="t"/>
            <a:pathLst>
              <a:path extrusionOk="0" h="406" w="416">
                <a:moveTo>
                  <a:pt x="203" y="1"/>
                </a:moveTo>
                <a:lnTo>
                  <a:pt x="132" y="132"/>
                </a:lnTo>
                <a:lnTo>
                  <a:pt x="1" y="203"/>
                </a:lnTo>
                <a:lnTo>
                  <a:pt x="132" y="274"/>
                </a:lnTo>
                <a:lnTo>
                  <a:pt x="203" y="406"/>
                </a:lnTo>
                <a:lnTo>
                  <a:pt x="284" y="274"/>
                </a:lnTo>
                <a:lnTo>
                  <a:pt x="415" y="203"/>
                </a:lnTo>
                <a:lnTo>
                  <a:pt x="284" y="132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5219303" y="1140480"/>
            <a:ext cx="48995" cy="50202"/>
          </a:xfrm>
          <a:custGeom>
            <a:rect b="b" l="l" r="r" t="t"/>
            <a:pathLst>
              <a:path extrusionOk="0" h="416" w="406">
                <a:moveTo>
                  <a:pt x="203" y="1"/>
                </a:moveTo>
                <a:lnTo>
                  <a:pt x="132" y="133"/>
                </a:lnTo>
                <a:lnTo>
                  <a:pt x="1" y="214"/>
                </a:lnTo>
                <a:lnTo>
                  <a:pt x="132" y="284"/>
                </a:lnTo>
                <a:lnTo>
                  <a:pt x="203" y="416"/>
                </a:lnTo>
                <a:lnTo>
                  <a:pt x="274" y="284"/>
                </a:lnTo>
                <a:lnTo>
                  <a:pt x="405" y="214"/>
                </a:lnTo>
                <a:lnTo>
                  <a:pt x="274" y="133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89" name="Google Shape;189;p13"/>
          <p:cNvSpPr/>
          <p:nvPr/>
        </p:nvSpPr>
        <p:spPr>
          <a:xfrm>
            <a:off x="5391800" y="297122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190" name="Google Shape;190;p13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191" name="Google Shape;191;p13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13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196" name="Google Shape;196;p13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1" name="Google Shape;201;p13"/>
          <p:cNvSpPr txBox="1"/>
          <p:nvPr>
            <p:ph hasCustomPrompt="1" idx="2" type="title"/>
          </p:nvPr>
        </p:nvSpPr>
        <p:spPr>
          <a:xfrm>
            <a:off x="681900" y="16486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/>
          <p:nvPr>
            <p:ph idx="1" type="subTitle"/>
          </p:nvPr>
        </p:nvSpPr>
        <p:spPr>
          <a:xfrm>
            <a:off x="2074200" y="1898125"/>
            <a:ext cx="24765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3" name="Google Shape;203;p13"/>
          <p:cNvSpPr txBox="1"/>
          <p:nvPr>
            <p:ph idx="3" type="subTitle"/>
          </p:nvPr>
        </p:nvSpPr>
        <p:spPr>
          <a:xfrm>
            <a:off x="2074200" y="1553600"/>
            <a:ext cx="24765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04" name="Google Shape;204;p13"/>
          <p:cNvSpPr txBox="1"/>
          <p:nvPr>
            <p:ph hasCustomPrompt="1" idx="4" type="title"/>
          </p:nvPr>
        </p:nvSpPr>
        <p:spPr>
          <a:xfrm>
            <a:off x="4593300" y="16486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/>
          <p:nvPr>
            <p:ph idx="5" type="subTitle"/>
          </p:nvPr>
        </p:nvSpPr>
        <p:spPr>
          <a:xfrm>
            <a:off x="5985600" y="1898125"/>
            <a:ext cx="24765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6" name="Google Shape;206;p13"/>
          <p:cNvSpPr txBox="1"/>
          <p:nvPr>
            <p:ph idx="6" type="subTitle"/>
          </p:nvPr>
        </p:nvSpPr>
        <p:spPr>
          <a:xfrm>
            <a:off x="5985600" y="1553600"/>
            <a:ext cx="24765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07" name="Google Shape;207;p13"/>
          <p:cNvSpPr txBox="1"/>
          <p:nvPr>
            <p:ph hasCustomPrompt="1" idx="7" type="title"/>
          </p:nvPr>
        </p:nvSpPr>
        <p:spPr>
          <a:xfrm>
            <a:off x="681900" y="31435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/>
          <p:nvPr>
            <p:ph idx="8" type="subTitle"/>
          </p:nvPr>
        </p:nvSpPr>
        <p:spPr>
          <a:xfrm>
            <a:off x="2074200" y="3432925"/>
            <a:ext cx="24765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9" name="Google Shape;209;p13"/>
          <p:cNvSpPr txBox="1"/>
          <p:nvPr>
            <p:ph idx="9" type="subTitle"/>
          </p:nvPr>
        </p:nvSpPr>
        <p:spPr>
          <a:xfrm>
            <a:off x="2074200" y="3088400"/>
            <a:ext cx="24765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10" name="Google Shape;210;p13"/>
          <p:cNvSpPr txBox="1"/>
          <p:nvPr>
            <p:ph hasCustomPrompt="1" idx="13" type="title"/>
          </p:nvPr>
        </p:nvSpPr>
        <p:spPr>
          <a:xfrm>
            <a:off x="4593300" y="31435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/>
          <p:nvPr>
            <p:ph idx="14" type="subTitle"/>
          </p:nvPr>
        </p:nvSpPr>
        <p:spPr>
          <a:xfrm>
            <a:off x="5985600" y="3432925"/>
            <a:ext cx="24765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2" name="Google Shape;212;p13"/>
          <p:cNvSpPr txBox="1"/>
          <p:nvPr>
            <p:ph idx="15" type="subTitle"/>
          </p:nvPr>
        </p:nvSpPr>
        <p:spPr>
          <a:xfrm>
            <a:off x="5985600" y="3088400"/>
            <a:ext cx="24765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/>
          <p:nvPr/>
        </p:nvSpPr>
        <p:spPr>
          <a:xfrm flipH="1">
            <a:off x="-9200" y="0"/>
            <a:ext cx="9153300" cy="354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"/>
          <p:cNvSpPr/>
          <p:nvPr/>
        </p:nvSpPr>
        <p:spPr>
          <a:xfrm>
            <a:off x="-631962" y="-81942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216" name="Google Shape;216;p14"/>
          <p:cNvSpPr/>
          <p:nvPr/>
        </p:nvSpPr>
        <p:spPr>
          <a:xfrm>
            <a:off x="4611586" y="709933"/>
            <a:ext cx="757010" cy="274783"/>
          </a:xfrm>
          <a:custGeom>
            <a:rect b="b" l="l" r="r" t="t"/>
            <a:pathLst>
              <a:path extrusionOk="0" h="2277" w="6273">
                <a:moveTo>
                  <a:pt x="2378" y="0"/>
                </a:moveTo>
                <a:cubicBezTo>
                  <a:pt x="1933" y="0"/>
                  <a:pt x="1569" y="364"/>
                  <a:pt x="1569" y="820"/>
                </a:cubicBezTo>
                <a:cubicBezTo>
                  <a:pt x="1569" y="941"/>
                  <a:pt x="1599" y="1063"/>
                  <a:pt x="1650" y="1174"/>
                </a:cubicBezTo>
                <a:cubicBezTo>
                  <a:pt x="1610" y="1164"/>
                  <a:pt x="1569" y="1164"/>
                  <a:pt x="1529" y="1164"/>
                </a:cubicBezTo>
                <a:cubicBezTo>
                  <a:pt x="1194" y="1164"/>
                  <a:pt x="922" y="1407"/>
                  <a:pt x="871" y="1720"/>
                </a:cubicBezTo>
                <a:cubicBezTo>
                  <a:pt x="780" y="1670"/>
                  <a:pt x="679" y="1639"/>
                  <a:pt x="567" y="1639"/>
                </a:cubicBezTo>
                <a:cubicBezTo>
                  <a:pt x="254" y="1639"/>
                  <a:pt x="1" y="1892"/>
                  <a:pt x="1" y="2206"/>
                </a:cubicBezTo>
                <a:lnTo>
                  <a:pt x="1" y="2277"/>
                </a:lnTo>
                <a:lnTo>
                  <a:pt x="6272" y="2277"/>
                </a:lnTo>
                <a:cubicBezTo>
                  <a:pt x="6272" y="2023"/>
                  <a:pt x="6070" y="1821"/>
                  <a:pt x="5827" y="1821"/>
                </a:cubicBezTo>
                <a:cubicBezTo>
                  <a:pt x="5787" y="1821"/>
                  <a:pt x="5746" y="1832"/>
                  <a:pt x="5717" y="1841"/>
                </a:cubicBezTo>
                <a:cubicBezTo>
                  <a:pt x="5666" y="1538"/>
                  <a:pt x="5413" y="1306"/>
                  <a:pt x="5099" y="1275"/>
                </a:cubicBezTo>
                <a:cubicBezTo>
                  <a:pt x="5099" y="861"/>
                  <a:pt x="4766" y="526"/>
                  <a:pt x="4361" y="526"/>
                </a:cubicBezTo>
                <a:cubicBezTo>
                  <a:pt x="4118" y="526"/>
                  <a:pt x="3896" y="648"/>
                  <a:pt x="3764" y="830"/>
                </a:cubicBezTo>
                <a:cubicBezTo>
                  <a:pt x="3673" y="739"/>
                  <a:pt x="3552" y="688"/>
                  <a:pt x="3420" y="688"/>
                </a:cubicBezTo>
                <a:cubicBezTo>
                  <a:pt x="3339" y="688"/>
                  <a:pt x="3269" y="708"/>
                  <a:pt x="3197" y="749"/>
                </a:cubicBezTo>
                <a:cubicBezTo>
                  <a:pt x="3157" y="324"/>
                  <a:pt x="2813" y="0"/>
                  <a:pt x="237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6525119" y="196639"/>
            <a:ext cx="628850" cy="227115"/>
          </a:xfrm>
          <a:custGeom>
            <a:rect b="b" l="l" r="r" t="t"/>
            <a:pathLst>
              <a:path extrusionOk="0" h="1882" w="5211">
                <a:moveTo>
                  <a:pt x="3227" y="0"/>
                </a:moveTo>
                <a:cubicBezTo>
                  <a:pt x="2874" y="0"/>
                  <a:pt x="2580" y="274"/>
                  <a:pt x="2550" y="618"/>
                </a:cubicBezTo>
                <a:cubicBezTo>
                  <a:pt x="2499" y="587"/>
                  <a:pt x="2429" y="567"/>
                  <a:pt x="2368" y="567"/>
                </a:cubicBezTo>
                <a:cubicBezTo>
                  <a:pt x="2256" y="567"/>
                  <a:pt x="2155" y="618"/>
                  <a:pt x="2085" y="688"/>
                </a:cubicBezTo>
                <a:cubicBezTo>
                  <a:pt x="1973" y="537"/>
                  <a:pt x="1791" y="435"/>
                  <a:pt x="1589" y="435"/>
                </a:cubicBezTo>
                <a:cubicBezTo>
                  <a:pt x="1245" y="435"/>
                  <a:pt x="972" y="719"/>
                  <a:pt x="972" y="1052"/>
                </a:cubicBezTo>
                <a:lnTo>
                  <a:pt x="972" y="1063"/>
                </a:lnTo>
                <a:cubicBezTo>
                  <a:pt x="709" y="1083"/>
                  <a:pt x="507" y="1275"/>
                  <a:pt x="466" y="1528"/>
                </a:cubicBezTo>
                <a:cubicBezTo>
                  <a:pt x="436" y="1517"/>
                  <a:pt x="406" y="1517"/>
                  <a:pt x="375" y="1517"/>
                </a:cubicBezTo>
                <a:cubicBezTo>
                  <a:pt x="163" y="1517"/>
                  <a:pt x="1" y="1679"/>
                  <a:pt x="1" y="1882"/>
                </a:cubicBezTo>
                <a:lnTo>
                  <a:pt x="5200" y="1882"/>
                </a:lnTo>
                <a:cubicBezTo>
                  <a:pt x="5200" y="1872"/>
                  <a:pt x="5210" y="1852"/>
                  <a:pt x="5210" y="1831"/>
                </a:cubicBezTo>
                <a:cubicBezTo>
                  <a:pt x="5210" y="1568"/>
                  <a:pt x="4998" y="1356"/>
                  <a:pt x="4735" y="1356"/>
                </a:cubicBezTo>
                <a:cubicBezTo>
                  <a:pt x="4644" y="1356"/>
                  <a:pt x="4553" y="1386"/>
                  <a:pt x="4482" y="1427"/>
                </a:cubicBezTo>
                <a:cubicBezTo>
                  <a:pt x="4441" y="1164"/>
                  <a:pt x="4219" y="961"/>
                  <a:pt x="3936" y="961"/>
                </a:cubicBezTo>
                <a:cubicBezTo>
                  <a:pt x="3906" y="961"/>
                  <a:pt x="3875" y="971"/>
                  <a:pt x="3845" y="971"/>
                </a:cubicBezTo>
                <a:cubicBezTo>
                  <a:pt x="3885" y="881"/>
                  <a:pt x="3906" y="779"/>
                  <a:pt x="3906" y="678"/>
                </a:cubicBezTo>
                <a:cubicBezTo>
                  <a:pt x="3906" y="304"/>
                  <a:pt x="3602" y="0"/>
                  <a:pt x="3227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"/>
          <p:cNvSpPr/>
          <p:nvPr/>
        </p:nvSpPr>
        <p:spPr>
          <a:xfrm>
            <a:off x="7288651" y="681274"/>
            <a:ext cx="1292939" cy="332104"/>
          </a:xfrm>
          <a:custGeom>
            <a:rect b="b" l="l" r="r" t="t"/>
            <a:pathLst>
              <a:path extrusionOk="0" h="2752" w="10714">
                <a:moveTo>
                  <a:pt x="6788" y="0"/>
                </a:moveTo>
                <a:cubicBezTo>
                  <a:pt x="6262" y="0"/>
                  <a:pt x="5817" y="314"/>
                  <a:pt x="5615" y="769"/>
                </a:cubicBezTo>
                <a:cubicBezTo>
                  <a:pt x="5402" y="577"/>
                  <a:pt x="5119" y="456"/>
                  <a:pt x="4815" y="456"/>
                </a:cubicBezTo>
                <a:cubicBezTo>
                  <a:pt x="4188" y="456"/>
                  <a:pt x="3682" y="931"/>
                  <a:pt x="3632" y="1548"/>
                </a:cubicBezTo>
                <a:cubicBezTo>
                  <a:pt x="3491" y="1488"/>
                  <a:pt x="3339" y="1457"/>
                  <a:pt x="3187" y="1457"/>
                </a:cubicBezTo>
                <a:cubicBezTo>
                  <a:pt x="2893" y="1457"/>
                  <a:pt x="2621" y="1568"/>
                  <a:pt x="2428" y="1751"/>
                </a:cubicBezTo>
                <a:cubicBezTo>
                  <a:pt x="2246" y="1517"/>
                  <a:pt x="1973" y="1356"/>
                  <a:pt x="1650" y="1356"/>
                </a:cubicBezTo>
                <a:cubicBezTo>
                  <a:pt x="1275" y="1356"/>
                  <a:pt x="962" y="1578"/>
                  <a:pt x="800" y="1882"/>
                </a:cubicBezTo>
                <a:lnTo>
                  <a:pt x="688" y="1882"/>
                </a:lnTo>
                <a:cubicBezTo>
                  <a:pt x="304" y="1882"/>
                  <a:pt x="0" y="2185"/>
                  <a:pt x="0" y="2569"/>
                </a:cubicBezTo>
                <a:cubicBezTo>
                  <a:pt x="0" y="2630"/>
                  <a:pt x="11" y="2701"/>
                  <a:pt x="21" y="2752"/>
                </a:cubicBezTo>
                <a:lnTo>
                  <a:pt x="10713" y="2752"/>
                </a:lnTo>
                <a:cubicBezTo>
                  <a:pt x="10713" y="2317"/>
                  <a:pt x="10410" y="1953"/>
                  <a:pt x="10005" y="1852"/>
                </a:cubicBezTo>
                <a:cubicBezTo>
                  <a:pt x="9843" y="1356"/>
                  <a:pt x="9378" y="991"/>
                  <a:pt x="8821" y="991"/>
                </a:cubicBezTo>
                <a:cubicBezTo>
                  <a:pt x="8538" y="991"/>
                  <a:pt x="8286" y="1093"/>
                  <a:pt x="8073" y="1245"/>
                </a:cubicBezTo>
                <a:cubicBezTo>
                  <a:pt x="8052" y="557"/>
                  <a:pt x="7486" y="0"/>
                  <a:pt x="678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"/>
          <p:cNvSpPr/>
          <p:nvPr/>
        </p:nvSpPr>
        <p:spPr>
          <a:xfrm>
            <a:off x="4969280" y="1145162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1"/>
                </a:lnTo>
                <a:lnTo>
                  <a:pt x="1" y="172"/>
                </a:lnTo>
                <a:lnTo>
                  <a:pt x="112" y="233"/>
                </a:lnTo>
                <a:lnTo>
                  <a:pt x="173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1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4870445" y="346760"/>
            <a:ext cx="24498" cy="23291"/>
          </a:xfrm>
          <a:custGeom>
            <a:rect b="b" l="l" r="r" t="t"/>
            <a:pathLst>
              <a:path extrusionOk="0" h="193" w="203">
                <a:moveTo>
                  <a:pt x="101" y="1"/>
                </a:moveTo>
                <a:cubicBezTo>
                  <a:pt x="51" y="1"/>
                  <a:pt x="0" y="41"/>
                  <a:pt x="0" y="92"/>
                </a:cubicBezTo>
                <a:cubicBezTo>
                  <a:pt x="0" y="152"/>
                  <a:pt x="51" y="193"/>
                  <a:pt x="101" y="193"/>
                </a:cubicBezTo>
                <a:cubicBezTo>
                  <a:pt x="162" y="193"/>
                  <a:pt x="202" y="152"/>
                  <a:pt x="202" y="92"/>
                </a:cubicBezTo>
                <a:cubicBezTo>
                  <a:pt x="202" y="41"/>
                  <a:pt x="162" y="1"/>
                  <a:pt x="101" y="1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>
            <a:off x="5788439" y="1097495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2"/>
                </a:lnTo>
                <a:lnTo>
                  <a:pt x="0" y="173"/>
                </a:lnTo>
                <a:lnTo>
                  <a:pt x="112" y="234"/>
                </a:lnTo>
                <a:lnTo>
                  <a:pt x="173" y="345"/>
                </a:lnTo>
                <a:lnTo>
                  <a:pt x="233" y="234"/>
                </a:lnTo>
                <a:lnTo>
                  <a:pt x="344" y="173"/>
                </a:lnTo>
                <a:lnTo>
                  <a:pt x="233" y="112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5442939" y="289438"/>
            <a:ext cx="41634" cy="41513"/>
          </a:xfrm>
          <a:custGeom>
            <a:rect b="b" l="l" r="r" t="t"/>
            <a:pathLst>
              <a:path extrusionOk="0" h="344" w="345">
                <a:moveTo>
                  <a:pt x="172" y="0"/>
                </a:moveTo>
                <a:lnTo>
                  <a:pt x="112" y="112"/>
                </a:lnTo>
                <a:lnTo>
                  <a:pt x="1" y="172"/>
                </a:lnTo>
                <a:lnTo>
                  <a:pt x="112" y="233"/>
                </a:lnTo>
                <a:lnTo>
                  <a:pt x="172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2"/>
                </a:lnTo>
                <a:lnTo>
                  <a:pt x="172" y="0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6128991" y="346760"/>
            <a:ext cx="50202" cy="48995"/>
          </a:xfrm>
          <a:custGeom>
            <a:rect b="b" l="l" r="r" t="t"/>
            <a:pathLst>
              <a:path extrusionOk="0" h="406" w="416">
                <a:moveTo>
                  <a:pt x="203" y="1"/>
                </a:moveTo>
                <a:lnTo>
                  <a:pt x="132" y="132"/>
                </a:lnTo>
                <a:lnTo>
                  <a:pt x="1" y="203"/>
                </a:lnTo>
                <a:lnTo>
                  <a:pt x="132" y="274"/>
                </a:lnTo>
                <a:lnTo>
                  <a:pt x="203" y="406"/>
                </a:lnTo>
                <a:lnTo>
                  <a:pt x="284" y="274"/>
                </a:lnTo>
                <a:lnTo>
                  <a:pt x="415" y="203"/>
                </a:lnTo>
                <a:lnTo>
                  <a:pt x="284" y="132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"/>
          <p:cNvSpPr/>
          <p:nvPr/>
        </p:nvSpPr>
        <p:spPr>
          <a:xfrm>
            <a:off x="6815042" y="982730"/>
            <a:ext cx="48995" cy="50202"/>
          </a:xfrm>
          <a:custGeom>
            <a:rect b="b" l="l" r="r" t="t"/>
            <a:pathLst>
              <a:path extrusionOk="0" h="416" w="406">
                <a:moveTo>
                  <a:pt x="203" y="1"/>
                </a:moveTo>
                <a:lnTo>
                  <a:pt x="132" y="133"/>
                </a:lnTo>
                <a:lnTo>
                  <a:pt x="1" y="214"/>
                </a:lnTo>
                <a:lnTo>
                  <a:pt x="132" y="284"/>
                </a:lnTo>
                <a:lnTo>
                  <a:pt x="203" y="416"/>
                </a:lnTo>
                <a:lnTo>
                  <a:pt x="274" y="284"/>
                </a:lnTo>
                <a:lnTo>
                  <a:pt x="405" y="214"/>
                </a:lnTo>
                <a:lnTo>
                  <a:pt x="274" y="133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4"/>
          <p:cNvGrpSpPr/>
          <p:nvPr/>
        </p:nvGrpSpPr>
        <p:grpSpPr>
          <a:xfrm flipH="1">
            <a:off x="796075" y="450975"/>
            <a:ext cx="1173375" cy="88200"/>
            <a:chOff x="822825" y="450975"/>
            <a:chExt cx="1173375" cy="88200"/>
          </a:xfrm>
        </p:grpSpPr>
        <p:sp>
          <p:nvSpPr>
            <p:cNvPr id="226" name="Google Shape;226;p14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14"/>
          <p:cNvGrpSpPr/>
          <p:nvPr/>
        </p:nvGrpSpPr>
        <p:grpSpPr>
          <a:xfrm>
            <a:off x="796075" y="4603500"/>
            <a:ext cx="1173375" cy="88200"/>
            <a:chOff x="822825" y="450975"/>
            <a:chExt cx="1173375" cy="88200"/>
          </a:xfrm>
        </p:grpSpPr>
        <p:sp>
          <p:nvSpPr>
            <p:cNvPr id="231" name="Google Shape;231;p14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14"/>
          <p:cNvSpPr txBox="1"/>
          <p:nvPr>
            <p:ph idx="1" type="subTitle"/>
          </p:nvPr>
        </p:nvSpPr>
        <p:spPr>
          <a:xfrm>
            <a:off x="1622225" y="3287738"/>
            <a:ext cx="5800200" cy="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36" name="Google Shape;236;p14"/>
          <p:cNvSpPr txBox="1"/>
          <p:nvPr>
            <p:ph idx="2" type="subTitle"/>
          </p:nvPr>
        </p:nvSpPr>
        <p:spPr>
          <a:xfrm>
            <a:off x="1401600" y="1580763"/>
            <a:ext cx="6340800" cy="16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7" name="Google Shape;237;p14"/>
          <p:cNvSpPr/>
          <p:nvPr/>
        </p:nvSpPr>
        <p:spPr>
          <a:xfrm>
            <a:off x="4131738" y="273402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241" name="Google Shape;241;p15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242" name="Google Shape;242;p15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15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247" name="Google Shape;247;p15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highlight>
                  <a:schemeClr val="accent2"/>
                </a:highlight>
              </a:defRPr>
            </a:lvl9pPr>
          </a:lstStyle>
          <a:p/>
        </p:txBody>
      </p:sp>
      <p:sp>
        <p:nvSpPr>
          <p:cNvPr id="252" name="Google Shape;252;p15"/>
          <p:cNvSpPr txBox="1"/>
          <p:nvPr>
            <p:ph idx="1" type="subTitle"/>
          </p:nvPr>
        </p:nvSpPr>
        <p:spPr>
          <a:xfrm>
            <a:off x="720000" y="3638125"/>
            <a:ext cx="2472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3" name="Google Shape;253;p15"/>
          <p:cNvSpPr txBox="1"/>
          <p:nvPr>
            <p:ph idx="2" type="subTitle"/>
          </p:nvPr>
        </p:nvSpPr>
        <p:spPr>
          <a:xfrm>
            <a:off x="720000" y="3198025"/>
            <a:ext cx="24726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54" name="Google Shape;254;p15"/>
          <p:cNvSpPr txBox="1"/>
          <p:nvPr>
            <p:ph idx="3" type="subTitle"/>
          </p:nvPr>
        </p:nvSpPr>
        <p:spPr>
          <a:xfrm>
            <a:off x="5951400" y="3638125"/>
            <a:ext cx="2472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5" name="Google Shape;255;p15"/>
          <p:cNvSpPr txBox="1"/>
          <p:nvPr>
            <p:ph idx="4" type="subTitle"/>
          </p:nvPr>
        </p:nvSpPr>
        <p:spPr>
          <a:xfrm>
            <a:off x="5951400" y="3198025"/>
            <a:ext cx="24726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56" name="Google Shape;256;p15"/>
          <p:cNvSpPr txBox="1"/>
          <p:nvPr>
            <p:ph idx="5" type="subTitle"/>
          </p:nvPr>
        </p:nvSpPr>
        <p:spPr>
          <a:xfrm>
            <a:off x="720000" y="2196150"/>
            <a:ext cx="2472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7" name="Google Shape;257;p15"/>
          <p:cNvSpPr txBox="1"/>
          <p:nvPr>
            <p:ph idx="6" type="subTitle"/>
          </p:nvPr>
        </p:nvSpPr>
        <p:spPr>
          <a:xfrm>
            <a:off x="720000" y="1756050"/>
            <a:ext cx="24726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58" name="Google Shape;258;p15"/>
          <p:cNvSpPr txBox="1"/>
          <p:nvPr>
            <p:ph idx="7" type="subTitle"/>
          </p:nvPr>
        </p:nvSpPr>
        <p:spPr>
          <a:xfrm>
            <a:off x="5951400" y="2196150"/>
            <a:ext cx="2472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9" name="Google Shape;259;p15"/>
          <p:cNvSpPr txBox="1"/>
          <p:nvPr>
            <p:ph idx="8" type="subTitle"/>
          </p:nvPr>
        </p:nvSpPr>
        <p:spPr>
          <a:xfrm>
            <a:off x="5951400" y="1756050"/>
            <a:ext cx="24726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2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263" name="Google Shape;263;p16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264" name="Google Shape;264;p16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" name="Google Shape;268;p16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269" name="Google Shape;269;p16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Google Shape;273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4" name="Google Shape;274;p16"/>
          <p:cNvSpPr txBox="1"/>
          <p:nvPr>
            <p:ph idx="1" type="subTitle"/>
          </p:nvPr>
        </p:nvSpPr>
        <p:spPr>
          <a:xfrm>
            <a:off x="720000" y="38881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16"/>
          <p:cNvSpPr txBox="1"/>
          <p:nvPr>
            <p:ph idx="2" type="subTitle"/>
          </p:nvPr>
        </p:nvSpPr>
        <p:spPr>
          <a:xfrm>
            <a:off x="720000" y="3600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76" name="Google Shape;276;p16"/>
          <p:cNvSpPr txBox="1"/>
          <p:nvPr>
            <p:ph idx="3" type="subTitle"/>
          </p:nvPr>
        </p:nvSpPr>
        <p:spPr>
          <a:xfrm>
            <a:off x="3420300" y="38881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16"/>
          <p:cNvSpPr txBox="1"/>
          <p:nvPr>
            <p:ph idx="4" type="subTitle"/>
          </p:nvPr>
        </p:nvSpPr>
        <p:spPr>
          <a:xfrm>
            <a:off x="3420300" y="3600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78" name="Google Shape;278;p16"/>
          <p:cNvSpPr txBox="1"/>
          <p:nvPr>
            <p:ph idx="5" type="subTitle"/>
          </p:nvPr>
        </p:nvSpPr>
        <p:spPr>
          <a:xfrm>
            <a:off x="6120600" y="38881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9" name="Google Shape;279;p16"/>
          <p:cNvSpPr txBox="1"/>
          <p:nvPr>
            <p:ph idx="6" type="subTitle"/>
          </p:nvPr>
        </p:nvSpPr>
        <p:spPr>
          <a:xfrm>
            <a:off x="6120600" y="3600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80" name="Google Shape;280;p16"/>
          <p:cNvSpPr txBox="1"/>
          <p:nvPr>
            <p:ph idx="7" type="subTitle"/>
          </p:nvPr>
        </p:nvSpPr>
        <p:spPr>
          <a:xfrm>
            <a:off x="720000" y="2113525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1" name="Google Shape;281;p16"/>
          <p:cNvSpPr txBox="1"/>
          <p:nvPr>
            <p:ph idx="8" type="subTitle"/>
          </p:nvPr>
        </p:nvSpPr>
        <p:spPr>
          <a:xfrm>
            <a:off x="720000" y="1825825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82" name="Google Shape;282;p16"/>
          <p:cNvSpPr txBox="1"/>
          <p:nvPr>
            <p:ph idx="9" type="subTitle"/>
          </p:nvPr>
        </p:nvSpPr>
        <p:spPr>
          <a:xfrm>
            <a:off x="3420300" y="2113525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3" name="Google Shape;283;p16"/>
          <p:cNvSpPr txBox="1"/>
          <p:nvPr>
            <p:ph idx="13" type="subTitle"/>
          </p:nvPr>
        </p:nvSpPr>
        <p:spPr>
          <a:xfrm>
            <a:off x="3420300" y="1825825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84" name="Google Shape;284;p16"/>
          <p:cNvSpPr txBox="1"/>
          <p:nvPr>
            <p:ph idx="14" type="subTitle"/>
          </p:nvPr>
        </p:nvSpPr>
        <p:spPr>
          <a:xfrm>
            <a:off x="6120600" y="2113525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5" name="Google Shape;285;p16"/>
          <p:cNvSpPr txBox="1"/>
          <p:nvPr>
            <p:ph idx="15" type="subTitle"/>
          </p:nvPr>
        </p:nvSpPr>
        <p:spPr>
          <a:xfrm>
            <a:off x="6120600" y="1825825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TWO_COLUMNS_2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289" name="Google Shape;289;p17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290" name="Google Shape;290;p17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17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295" name="Google Shape;295;p17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0" name="Google Shape;300;p17"/>
          <p:cNvSpPr txBox="1"/>
          <p:nvPr>
            <p:ph idx="1" type="subTitle"/>
          </p:nvPr>
        </p:nvSpPr>
        <p:spPr>
          <a:xfrm>
            <a:off x="720000" y="36595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1" name="Google Shape;301;p17"/>
          <p:cNvSpPr txBox="1"/>
          <p:nvPr>
            <p:ph idx="2" type="subTitle"/>
          </p:nvPr>
        </p:nvSpPr>
        <p:spPr>
          <a:xfrm>
            <a:off x="720000" y="3219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02" name="Google Shape;302;p17"/>
          <p:cNvSpPr txBox="1"/>
          <p:nvPr>
            <p:ph idx="3" type="subTitle"/>
          </p:nvPr>
        </p:nvSpPr>
        <p:spPr>
          <a:xfrm>
            <a:off x="3420300" y="36595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3" name="Google Shape;303;p17"/>
          <p:cNvSpPr txBox="1"/>
          <p:nvPr>
            <p:ph idx="4" type="subTitle"/>
          </p:nvPr>
        </p:nvSpPr>
        <p:spPr>
          <a:xfrm>
            <a:off x="3420300" y="3219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04" name="Google Shape;304;p17"/>
          <p:cNvSpPr txBox="1"/>
          <p:nvPr>
            <p:ph idx="5" type="subTitle"/>
          </p:nvPr>
        </p:nvSpPr>
        <p:spPr>
          <a:xfrm>
            <a:off x="6120600" y="36595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5" name="Google Shape;305;p17"/>
          <p:cNvSpPr txBox="1"/>
          <p:nvPr>
            <p:ph idx="6" type="subTitle"/>
          </p:nvPr>
        </p:nvSpPr>
        <p:spPr>
          <a:xfrm>
            <a:off x="6120600" y="3219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06" name="Google Shape;306;p17"/>
          <p:cNvSpPr txBox="1"/>
          <p:nvPr>
            <p:ph hasCustomPrompt="1" idx="7" type="title"/>
          </p:nvPr>
        </p:nvSpPr>
        <p:spPr>
          <a:xfrm>
            <a:off x="720000" y="1587875"/>
            <a:ext cx="2303400" cy="10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7"/>
          <p:cNvSpPr txBox="1"/>
          <p:nvPr>
            <p:ph hasCustomPrompt="1" idx="8" type="title"/>
          </p:nvPr>
        </p:nvSpPr>
        <p:spPr>
          <a:xfrm>
            <a:off x="3420300" y="1587875"/>
            <a:ext cx="2303400" cy="10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8" name="Google Shape;308;p17"/>
          <p:cNvSpPr txBox="1"/>
          <p:nvPr>
            <p:ph hasCustomPrompt="1" idx="9" type="title"/>
          </p:nvPr>
        </p:nvSpPr>
        <p:spPr>
          <a:xfrm>
            <a:off x="6120600" y="1587875"/>
            <a:ext cx="2303400" cy="10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2_1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312" name="Google Shape;312;p18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313" name="Google Shape;313;p18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18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318" name="Google Shape;318;p18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3" name="Google Shape;323;p18"/>
          <p:cNvSpPr txBox="1"/>
          <p:nvPr>
            <p:ph idx="1" type="subTitle"/>
          </p:nvPr>
        </p:nvSpPr>
        <p:spPr>
          <a:xfrm>
            <a:off x="720000" y="36595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4" name="Google Shape;324;p18"/>
          <p:cNvSpPr txBox="1"/>
          <p:nvPr>
            <p:ph idx="2" type="subTitle"/>
          </p:nvPr>
        </p:nvSpPr>
        <p:spPr>
          <a:xfrm>
            <a:off x="720000" y="3219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25" name="Google Shape;325;p18"/>
          <p:cNvSpPr txBox="1"/>
          <p:nvPr>
            <p:ph idx="3" type="subTitle"/>
          </p:nvPr>
        </p:nvSpPr>
        <p:spPr>
          <a:xfrm>
            <a:off x="3420300" y="36595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6" name="Google Shape;326;p18"/>
          <p:cNvSpPr txBox="1"/>
          <p:nvPr>
            <p:ph idx="4" type="subTitle"/>
          </p:nvPr>
        </p:nvSpPr>
        <p:spPr>
          <a:xfrm>
            <a:off x="3420300" y="3219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27" name="Google Shape;327;p18"/>
          <p:cNvSpPr txBox="1"/>
          <p:nvPr>
            <p:ph idx="5" type="subTitle"/>
          </p:nvPr>
        </p:nvSpPr>
        <p:spPr>
          <a:xfrm>
            <a:off x="6120600" y="3659550"/>
            <a:ext cx="2303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8" name="Google Shape;328;p18"/>
          <p:cNvSpPr txBox="1"/>
          <p:nvPr>
            <p:ph idx="6" type="subTitle"/>
          </p:nvPr>
        </p:nvSpPr>
        <p:spPr>
          <a:xfrm>
            <a:off x="6120600" y="3219450"/>
            <a:ext cx="23034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TWO_COLUMNS_2_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9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332" name="Google Shape;332;p19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333" name="Google Shape;333;p19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19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338" name="Google Shape;338;p19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TWO_COLUMNS_2_2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0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346" name="Google Shape;346;p20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347" name="Google Shape;347;p20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20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352" name="Google Shape;352;p20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7" name="Google Shape;357;p20"/>
          <p:cNvSpPr txBox="1"/>
          <p:nvPr>
            <p:ph idx="1" type="subTitle"/>
          </p:nvPr>
        </p:nvSpPr>
        <p:spPr>
          <a:xfrm>
            <a:off x="4925400" y="2321963"/>
            <a:ext cx="3347400" cy="1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-9200" y="0"/>
            <a:ext cx="9153300" cy="295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-631962" y="-4036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27" name="Google Shape;27;p3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28" name="Google Shape;28;p3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 flipH="1">
            <a:off x="7165450" y="4603500"/>
            <a:ext cx="1173375" cy="88200"/>
            <a:chOff x="822825" y="450975"/>
            <a:chExt cx="1173375" cy="88200"/>
          </a:xfrm>
        </p:grpSpPr>
        <p:sp>
          <p:nvSpPr>
            <p:cNvPr id="33" name="Google Shape;33;p3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3"/>
          <p:cNvSpPr txBox="1"/>
          <p:nvPr>
            <p:ph type="title"/>
          </p:nvPr>
        </p:nvSpPr>
        <p:spPr>
          <a:xfrm>
            <a:off x="4627500" y="2605086"/>
            <a:ext cx="37965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3"/>
          <p:cNvSpPr txBox="1"/>
          <p:nvPr>
            <p:ph hasCustomPrompt="1" idx="2" type="title"/>
          </p:nvPr>
        </p:nvSpPr>
        <p:spPr>
          <a:xfrm>
            <a:off x="4675500" y="930400"/>
            <a:ext cx="3748500" cy="1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3"/>
          <p:cNvSpPr txBox="1"/>
          <p:nvPr>
            <p:ph idx="1" type="subTitle"/>
          </p:nvPr>
        </p:nvSpPr>
        <p:spPr>
          <a:xfrm>
            <a:off x="5766900" y="3338575"/>
            <a:ext cx="2657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/>
          <p:nvPr/>
        </p:nvSpPr>
        <p:spPr>
          <a:xfrm>
            <a:off x="-9200" y="2296025"/>
            <a:ext cx="9153300" cy="284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1"/>
          <p:cNvSpPr/>
          <p:nvPr/>
        </p:nvSpPr>
        <p:spPr>
          <a:xfrm>
            <a:off x="2942225" y="30431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361" name="Google Shape;361;p21"/>
          <p:cNvGrpSpPr/>
          <p:nvPr/>
        </p:nvGrpSpPr>
        <p:grpSpPr>
          <a:xfrm>
            <a:off x="822825" y="450975"/>
            <a:ext cx="1173375" cy="88200"/>
            <a:chOff x="822825" y="450975"/>
            <a:chExt cx="1173375" cy="88200"/>
          </a:xfrm>
        </p:grpSpPr>
        <p:sp>
          <p:nvSpPr>
            <p:cNvPr id="362" name="Google Shape;362;p21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21"/>
          <p:cNvGrpSpPr/>
          <p:nvPr/>
        </p:nvGrpSpPr>
        <p:grpSpPr>
          <a:xfrm flipH="1">
            <a:off x="7147425" y="4603500"/>
            <a:ext cx="1173375" cy="88200"/>
            <a:chOff x="822825" y="450975"/>
            <a:chExt cx="1173375" cy="88200"/>
          </a:xfrm>
        </p:grpSpPr>
        <p:sp>
          <p:nvSpPr>
            <p:cNvPr id="367" name="Google Shape;367;p21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1"/>
          <p:cNvSpPr/>
          <p:nvPr/>
        </p:nvSpPr>
        <p:spPr>
          <a:xfrm>
            <a:off x="-507300" y="-7485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372" name="Google Shape;372;p21"/>
          <p:cNvSpPr txBox="1"/>
          <p:nvPr>
            <p:ph type="ctrTitle"/>
          </p:nvPr>
        </p:nvSpPr>
        <p:spPr>
          <a:xfrm>
            <a:off x="1387500" y="1012700"/>
            <a:ext cx="6369000" cy="11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3" name="Google Shape;373;p21"/>
          <p:cNvSpPr txBox="1"/>
          <p:nvPr>
            <p:ph idx="1" type="subTitle"/>
          </p:nvPr>
        </p:nvSpPr>
        <p:spPr>
          <a:xfrm>
            <a:off x="1387488" y="2070050"/>
            <a:ext cx="6369000" cy="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74" name="Google Shape;374;p21"/>
          <p:cNvSpPr txBox="1"/>
          <p:nvPr>
            <p:ph idx="2" type="subTitle"/>
          </p:nvPr>
        </p:nvSpPr>
        <p:spPr>
          <a:xfrm>
            <a:off x="1976300" y="2496625"/>
            <a:ext cx="50277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5" name="Google Shape;375;p21"/>
          <p:cNvSpPr txBox="1"/>
          <p:nvPr/>
        </p:nvSpPr>
        <p:spPr>
          <a:xfrm>
            <a:off x="2421175" y="3812550"/>
            <a:ext cx="43017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CREDITS:</a:t>
            </a:r>
            <a:r>
              <a:rPr lang="en" sz="1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</a:t>
            </a:r>
            <a:endParaRPr b="1" sz="1000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376" name="Google Shape;376;p21"/>
          <p:cNvGrpSpPr/>
          <p:nvPr/>
        </p:nvGrpSpPr>
        <p:grpSpPr>
          <a:xfrm>
            <a:off x="141622" y="296225"/>
            <a:ext cx="8804109" cy="1571028"/>
            <a:chOff x="-3785203" y="1139525"/>
            <a:chExt cx="8804109" cy="1571028"/>
          </a:xfrm>
        </p:grpSpPr>
        <p:grpSp>
          <p:nvGrpSpPr>
            <p:cNvPr id="377" name="Google Shape;377;p21"/>
            <p:cNvGrpSpPr/>
            <p:nvPr/>
          </p:nvGrpSpPr>
          <p:grpSpPr>
            <a:xfrm>
              <a:off x="-3785203" y="1293355"/>
              <a:ext cx="8804109" cy="1417198"/>
              <a:chOff x="1451052" y="1990193"/>
              <a:chExt cx="1823892" cy="293592"/>
            </a:xfrm>
          </p:grpSpPr>
          <p:sp>
            <p:nvSpPr>
              <p:cNvPr id="378" name="Google Shape;378;p21"/>
              <p:cNvSpPr/>
              <p:nvPr/>
            </p:nvSpPr>
            <p:spPr>
              <a:xfrm>
                <a:off x="1451052" y="2226860"/>
                <a:ext cx="156825" cy="56925"/>
              </a:xfrm>
              <a:custGeom>
                <a:rect b="b" l="l" r="r" t="t"/>
                <a:pathLst>
                  <a:path extrusionOk="0" h="2277" w="6273">
                    <a:moveTo>
                      <a:pt x="2378" y="0"/>
                    </a:moveTo>
                    <a:cubicBezTo>
                      <a:pt x="1933" y="0"/>
                      <a:pt x="1569" y="364"/>
                      <a:pt x="1569" y="820"/>
                    </a:cubicBezTo>
                    <a:cubicBezTo>
                      <a:pt x="1569" y="941"/>
                      <a:pt x="1599" y="1063"/>
                      <a:pt x="1650" y="1174"/>
                    </a:cubicBezTo>
                    <a:cubicBezTo>
                      <a:pt x="1610" y="1164"/>
                      <a:pt x="1569" y="1164"/>
                      <a:pt x="1529" y="1164"/>
                    </a:cubicBezTo>
                    <a:cubicBezTo>
                      <a:pt x="1194" y="1164"/>
                      <a:pt x="922" y="1407"/>
                      <a:pt x="871" y="1720"/>
                    </a:cubicBezTo>
                    <a:cubicBezTo>
                      <a:pt x="780" y="1670"/>
                      <a:pt x="679" y="1639"/>
                      <a:pt x="567" y="1639"/>
                    </a:cubicBezTo>
                    <a:cubicBezTo>
                      <a:pt x="254" y="1639"/>
                      <a:pt x="1" y="1892"/>
                      <a:pt x="1" y="2206"/>
                    </a:cubicBezTo>
                    <a:lnTo>
                      <a:pt x="1" y="2277"/>
                    </a:lnTo>
                    <a:lnTo>
                      <a:pt x="6272" y="2277"/>
                    </a:lnTo>
                    <a:cubicBezTo>
                      <a:pt x="6272" y="2023"/>
                      <a:pt x="6070" y="1821"/>
                      <a:pt x="5827" y="1821"/>
                    </a:cubicBezTo>
                    <a:cubicBezTo>
                      <a:pt x="5787" y="1821"/>
                      <a:pt x="5746" y="1832"/>
                      <a:pt x="5717" y="1841"/>
                    </a:cubicBezTo>
                    <a:cubicBezTo>
                      <a:pt x="5666" y="1538"/>
                      <a:pt x="5413" y="1306"/>
                      <a:pt x="5099" y="1275"/>
                    </a:cubicBezTo>
                    <a:cubicBezTo>
                      <a:pt x="5099" y="861"/>
                      <a:pt x="4766" y="526"/>
                      <a:pt x="4361" y="526"/>
                    </a:cubicBezTo>
                    <a:cubicBezTo>
                      <a:pt x="4118" y="526"/>
                      <a:pt x="3896" y="648"/>
                      <a:pt x="3764" y="830"/>
                    </a:cubicBezTo>
                    <a:cubicBezTo>
                      <a:pt x="3673" y="739"/>
                      <a:pt x="3552" y="688"/>
                      <a:pt x="3420" y="688"/>
                    </a:cubicBezTo>
                    <a:cubicBezTo>
                      <a:pt x="3339" y="688"/>
                      <a:pt x="3269" y="708"/>
                      <a:pt x="3197" y="749"/>
                    </a:cubicBezTo>
                    <a:cubicBezTo>
                      <a:pt x="3157" y="324"/>
                      <a:pt x="2813" y="0"/>
                      <a:pt x="2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3144669" y="2167030"/>
                <a:ext cx="130275" cy="47050"/>
              </a:xfrm>
              <a:custGeom>
                <a:rect b="b" l="l" r="r" t="t"/>
                <a:pathLst>
                  <a:path extrusionOk="0" h="1882" w="5211">
                    <a:moveTo>
                      <a:pt x="3227" y="0"/>
                    </a:moveTo>
                    <a:cubicBezTo>
                      <a:pt x="2874" y="0"/>
                      <a:pt x="2580" y="274"/>
                      <a:pt x="2550" y="618"/>
                    </a:cubicBezTo>
                    <a:cubicBezTo>
                      <a:pt x="2499" y="587"/>
                      <a:pt x="2429" y="567"/>
                      <a:pt x="2368" y="567"/>
                    </a:cubicBezTo>
                    <a:cubicBezTo>
                      <a:pt x="2256" y="567"/>
                      <a:pt x="2155" y="618"/>
                      <a:pt x="2085" y="688"/>
                    </a:cubicBezTo>
                    <a:cubicBezTo>
                      <a:pt x="1973" y="537"/>
                      <a:pt x="1791" y="435"/>
                      <a:pt x="1589" y="435"/>
                    </a:cubicBezTo>
                    <a:cubicBezTo>
                      <a:pt x="1245" y="435"/>
                      <a:pt x="972" y="719"/>
                      <a:pt x="972" y="1052"/>
                    </a:cubicBezTo>
                    <a:lnTo>
                      <a:pt x="972" y="1063"/>
                    </a:lnTo>
                    <a:cubicBezTo>
                      <a:pt x="709" y="1083"/>
                      <a:pt x="507" y="1275"/>
                      <a:pt x="466" y="1528"/>
                    </a:cubicBezTo>
                    <a:cubicBezTo>
                      <a:pt x="436" y="1517"/>
                      <a:pt x="406" y="1517"/>
                      <a:pt x="375" y="1517"/>
                    </a:cubicBezTo>
                    <a:cubicBezTo>
                      <a:pt x="163" y="1517"/>
                      <a:pt x="1" y="1679"/>
                      <a:pt x="1" y="1882"/>
                    </a:cubicBezTo>
                    <a:lnTo>
                      <a:pt x="5200" y="1882"/>
                    </a:lnTo>
                    <a:cubicBezTo>
                      <a:pt x="5200" y="1872"/>
                      <a:pt x="5210" y="1852"/>
                      <a:pt x="5210" y="1831"/>
                    </a:cubicBezTo>
                    <a:cubicBezTo>
                      <a:pt x="5210" y="1568"/>
                      <a:pt x="4998" y="1356"/>
                      <a:pt x="4735" y="1356"/>
                    </a:cubicBezTo>
                    <a:cubicBezTo>
                      <a:pt x="4644" y="1356"/>
                      <a:pt x="4553" y="1386"/>
                      <a:pt x="4482" y="1427"/>
                    </a:cubicBezTo>
                    <a:cubicBezTo>
                      <a:pt x="4441" y="1164"/>
                      <a:pt x="4219" y="961"/>
                      <a:pt x="3936" y="961"/>
                    </a:cubicBezTo>
                    <a:cubicBezTo>
                      <a:pt x="3906" y="961"/>
                      <a:pt x="3875" y="971"/>
                      <a:pt x="3845" y="971"/>
                    </a:cubicBezTo>
                    <a:cubicBezTo>
                      <a:pt x="3885" y="881"/>
                      <a:pt x="3906" y="779"/>
                      <a:pt x="3906" y="678"/>
                    </a:cubicBezTo>
                    <a:cubicBezTo>
                      <a:pt x="3906" y="304"/>
                      <a:pt x="3602" y="0"/>
                      <a:pt x="3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2428029" y="2062973"/>
                <a:ext cx="8625" cy="8625"/>
              </a:xfrm>
              <a:custGeom>
                <a:rect b="b" l="l" r="r" t="t"/>
                <a:pathLst>
                  <a:path extrusionOk="0" h="345" w="345">
                    <a:moveTo>
                      <a:pt x="173" y="1"/>
                    </a:moveTo>
                    <a:lnTo>
                      <a:pt x="112" y="112"/>
                    </a:lnTo>
                    <a:lnTo>
                      <a:pt x="0" y="173"/>
                    </a:lnTo>
                    <a:lnTo>
                      <a:pt x="112" y="234"/>
                    </a:lnTo>
                    <a:lnTo>
                      <a:pt x="173" y="345"/>
                    </a:lnTo>
                    <a:lnTo>
                      <a:pt x="233" y="234"/>
                    </a:lnTo>
                    <a:lnTo>
                      <a:pt x="344" y="173"/>
                    </a:lnTo>
                    <a:lnTo>
                      <a:pt x="233" y="112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2970601" y="2062984"/>
                <a:ext cx="8625" cy="8600"/>
              </a:xfrm>
              <a:custGeom>
                <a:rect b="b" l="l" r="r" t="t"/>
                <a:pathLst>
                  <a:path extrusionOk="0" h="344" w="345">
                    <a:moveTo>
                      <a:pt x="172" y="0"/>
                    </a:moveTo>
                    <a:lnTo>
                      <a:pt x="112" y="112"/>
                    </a:lnTo>
                    <a:lnTo>
                      <a:pt x="1" y="172"/>
                    </a:lnTo>
                    <a:lnTo>
                      <a:pt x="112" y="233"/>
                    </a:lnTo>
                    <a:lnTo>
                      <a:pt x="172" y="344"/>
                    </a:lnTo>
                    <a:lnTo>
                      <a:pt x="233" y="233"/>
                    </a:lnTo>
                    <a:lnTo>
                      <a:pt x="345" y="172"/>
                    </a:lnTo>
                    <a:lnTo>
                      <a:pt x="233" y="112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3168391" y="2117553"/>
                <a:ext cx="10400" cy="10150"/>
              </a:xfrm>
              <a:custGeom>
                <a:rect b="b" l="l" r="r" t="t"/>
                <a:pathLst>
                  <a:path extrusionOk="0" h="406" w="416">
                    <a:moveTo>
                      <a:pt x="203" y="1"/>
                    </a:moveTo>
                    <a:lnTo>
                      <a:pt x="132" y="132"/>
                    </a:lnTo>
                    <a:lnTo>
                      <a:pt x="1" y="203"/>
                    </a:lnTo>
                    <a:lnTo>
                      <a:pt x="132" y="274"/>
                    </a:lnTo>
                    <a:lnTo>
                      <a:pt x="203" y="406"/>
                    </a:lnTo>
                    <a:lnTo>
                      <a:pt x="284" y="274"/>
                    </a:lnTo>
                    <a:lnTo>
                      <a:pt x="415" y="203"/>
                    </a:lnTo>
                    <a:lnTo>
                      <a:pt x="284" y="132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2554674" y="1990193"/>
                <a:ext cx="10150" cy="10400"/>
              </a:xfrm>
              <a:custGeom>
                <a:rect b="b" l="l" r="r" t="t"/>
                <a:pathLst>
                  <a:path extrusionOk="0" h="416" w="406">
                    <a:moveTo>
                      <a:pt x="203" y="1"/>
                    </a:moveTo>
                    <a:lnTo>
                      <a:pt x="132" y="133"/>
                    </a:lnTo>
                    <a:lnTo>
                      <a:pt x="1" y="214"/>
                    </a:lnTo>
                    <a:lnTo>
                      <a:pt x="132" y="284"/>
                    </a:lnTo>
                    <a:lnTo>
                      <a:pt x="203" y="416"/>
                    </a:lnTo>
                    <a:lnTo>
                      <a:pt x="274" y="284"/>
                    </a:lnTo>
                    <a:lnTo>
                      <a:pt x="405" y="214"/>
                    </a:lnTo>
                    <a:lnTo>
                      <a:pt x="274" y="133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4" name="Google Shape;384;p21"/>
            <p:cNvSpPr/>
            <p:nvPr/>
          </p:nvSpPr>
          <p:spPr>
            <a:xfrm>
              <a:off x="2014824" y="1139525"/>
              <a:ext cx="985802" cy="357848"/>
            </a:xfrm>
            <a:custGeom>
              <a:rect b="b" l="l" r="r" t="t"/>
              <a:pathLst>
                <a:path extrusionOk="0" h="2277" w="6273">
                  <a:moveTo>
                    <a:pt x="2378" y="0"/>
                  </a:moveTo>
                  <a:cubicBezTo>
                    <a:pt x="1933" y="0"/>
                    <a:pt x="1569" y="364"/>
                    <a:pt x="1569" y="820"/>
                  </a:cubicBezTo>
                  <a:cubicBezTo>
                    <a:pt x="1569" y="941"/>
                    <a:pt x="1599" y="1063"/>
                    <a:pt x="1650" y="1174"/>
                  </a:cubicBezTo>
                  <a:cubicBezTo>
                    <a:pt x="1610" y="1164"/>
                    <a:pt x="1569" y="1164"/>
                    <a:pt x="1529" y="1164"/>
                  </a:cubicBezTo>
                  <a:cubicBezTo>
                    <a:pt x="1194" y="1164"/>
                    <a:pt x="922" y="1407"/>
                    <a:pt x="871" y="1720"/>
                  </a:cubicBezTo>
                  <a:cubicBezTo>
                    <a:pt x="780" y="1670"/>
                    <a:pt x="679" y="1639"/>
                    <a:pt x="567" y="1639"/>
                  </a:cubicBezTo>
                  <a:cubicBezTo>
                    <a:pt x="254" y="1639"/>
                    <a:pt x="1" y="1892"/>
                    <a:pt x="1" y="2206"/>
                  </a:cubicBezTo>
                  <a:lnTo>
                    <a:pt x="1" y="2277"/>
                  </a:lnTo>
                  <a:lnTo>
                    <a:pt x="6272" y="2277"/>
                  </a:lnTo>
                  <a:cubicBezTo>
                    <a:pt x="6272" y="2023"/>
                    <a:pt x="6070" y="1821"/>
                    <a:pt x="5827" y="1821"/>
                  </a:cubicBezTo>
                  <a:cubicBezTo>
                    <a:pt x="5787" y="1821"/>
                    <a:pt x="5746" y="1832"/>
                    <a:pt x="5717" y="1841"/>
                  </a:cubicBezTo>
                  <a:cubicBezTo>
                    <a:pt x="5666" y="1538"/>
                    <a:pt x="5413" y="1306"/>
                    <a:pt x="5099" y="1275"/>
                  </a:cubicBezTo>
                  <a:cubicBezTo>
                    <a:pt x="5099" y="861"/>
                    <a:pt x="4766" y="526"/>
                    <a:pt x="4361" y="526"/>
                  </a:cubicBezTo>
                  <a:cubicBezTo>
                    <a:pt x="4118" y="526"/>
                    <a:pt x="3896" y="648"/>
                    <a:pt x="3764" y="830"/>
                  </a:cubicBezTo>
                  <a:cubicBezTo>
                    <a:pt x="3673" y="739"/>
                    <a:pt x="3552" y="688"/>
                    <a:pt x="3420" y="688"/>
                  </a:cubicBezTo>
                  <a:cubicBezTo>
                    <a:pt x="3339" y="688"/>
                    <a:pt x="3269" y="708"/>
                    <a:pt x="3197" y="749"/>
                  </a:cubicBezTo>
                  <a:cubicBezTo>
                    <a:pt x="3157" y="324"/>
                    <a:pt x="2813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388" name="Google Shape;388;p22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389" name="Google Shape;389;p2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22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394" name="Google Shape;394;p2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/>
          <p:nvPr/>
        </p:nvSpPr>
        <p:spPr>
          <a:xfrm flipH="1">
            <a:off x="-9200" y="0"/>
            <a:ext cx="9153300" cy="354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-631962" y="-81942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401" name="Google Shape;401;p23"/>
          <p:cNvSpPr/>
          <p:nvPr/>
        </p:nvSpPr>
        <p:spPr>
          <a:xfrm>
            <a:off x="4611586" y="709933"/>
            <a:ext cx="757010" cy="274783"/>
          </a:xfrm>
          <a:custGeom>
            <a:rect b="b" l="l" r="r" t="t"/>
            <a:pathLst>
              <a:path extrusionOk="0" h="2277" w="6273">
                <a:moveTo>
                  <a:pt x="2378" y="0"/>
                </a:moveTo>
                <a:cubicBezTo>
                  <a:pt x="1933" y="0"/>
                  <a:pt x="1569" y="364"/>
                  <a:pt x="1569" y="820"/>
                </a:cubicBezTo>
                <a:cubicBezTo>
                  <a:pt x="1569" y="941"/>
                  <a:pt x="1599" y="1063"/>
                  <a:pt x="1650" y="1174"/>
                </a:cubicBezTo>
                <a:cubicBezTo>
                  <a:pt x="1610" y="1164"/>
                  <a:pt x="1569" y="1164"/>
                  <a:pt x="1529" y="1164"/>
                </a:cubicBezTo>
                <a:cubicBezTo>
                  <a:pt x="1194" y="1164"/>
                  <a:pt x="922" y="1407"/>
                  <a:pt x="871" y="1720"/>
                </a:cubicBezTo>
                <a:cubicBezTo>
                  <a:pt x="780" y="1670"/>
                  <a:pt x="679" y="1639"/>
                  <a:pt x="567" y="1639"/>
                </a:cubicBezTo>
                <a:cubicBezTo>
                  <a:pt x="254" y="1639"/>
                  <a:pt x="1" y="1892"/>
                  <a:pt x="1" y="2206"/>
                </a:cubicBezTo>
                <a:lnTo>
                  <a:pt x="1" y="2277"/>
                </a:lnTo>
                <a:lnTo>
                  <a:pt x="6272" y="2277"/>
                </a:lnTo>
                <a:cubicBezTo>
                  <a:pt x="6272" y="2023"/>
                  <a:pt x="6070" y="1821"/>
                  <a:pt x="5827" y="1821"/>
                </a:cubicBezTo>
                <a:cubicBezTo>
                  <a:pt x="5787" y="1821"/>
                  <a:pt x="5746" y="1832"/>
                  <a:pt x="5717" y="1841"/>
                </a:cubicBezTo>
                <a:cubicBezTo>
                  <a:pt x="5666" y="1538"/>
                  <a:pt x="5413" y="1306"/>
                  <a:pt x="5099" y="1275"/>
                </a:cubicBezTo>
                <a:cubicBezTo>
                  <a:pt x="5099" y="861"/>
                  <a:pt x="4766" y="526"/>
                  <a:pt x="4361" y="526"/>
                </a:cubicBezTo>
                <a:cubicBezTo>
                  <a:pt x="4118" y="526"/>
                  <a:pt x="3896" y="648"/>
                  <a:pt x="3764" y="830"/>
                </a:cubicBezTo>
                <a:cubicBezTo>
                  <a:pt x="3673" y="739"/>
                  <a:pt x="3552" y="688"/>
                  <a:pt x="3420" y="688"/>
                </a:cubicBezTo>
                <a:cubicBezTo>
                  <a:pt x="3339" y="688"/>
                  <a:pt x="3269" y="708"/>
                  <a:pt x="3197" y="749"/>
                </a:cubicBezTo>
                <a:cubicBezTo>
                  <a:pt x="3157" y="324"/>
                  <a:pt x="2813" y="0"/>
                  <a:pt x="237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6525119" y="196639"/>
            <a:ext cx="628850" cy="227115"/>
          </a:xfrm>
          <a:custGeom>
            <a:rect b="b" l="l" r="r" t="t"/>
            <a:pathLst>
              <a:path extrusionOk="0" h="1882" w="5211">
                <a:moveTo>
                  <a:pt x="3227" y="0"/>
                </a:moveTo>
                <a:cubicBezTo>
                  <a:pt x="2874" y="0"/>
                  <a:pt x="2580" y="274"/>
                  <a:pt x="2550" y="618"/>
                </a:cubicBezTo>
                <a:cubicBezTo>
                  <a:pt x="2499" y="587"/>
                  <a:pt x="2429" y="567"/>
                  <a:pt x="2368" y="567"/>
                </a:cubicBezTo>
                <a:cubicBezTo>
                  <a:pt x="2256" y="567"/>
                  <a:pt x="2155" y="618"/>
                  <a:pt x="2085" y="688"/>
                </a:cubicBezTo>
                <a:cubicBezTo>
                  <a:pt x="1973" y="537"/>
                  <a:pt x="1791" y="435"/>
                  <a:pt x="1589" y="435"/>
                </a:cubicBezTo>
                <a:cubicBezTo>
                  <a:pt x="1245" y="435"/>
                  <a:pt x="972" y="719"/>
                  <a:pt x="972" y="1052"/>
                </a:cubicBezTo>
                <a:lnTo>
                  <a:pt x="972" y="1063"/>
                </a:lnTo>
                <a:cubicBezTo>
                  <a:pt x="709" y="1083"/>
                  <a:pt x="507" y="1275"/>
                  <a:pt x="466" y="1528"/>
                </a:cubicBezTo>
                <a:cubicBezTo>
                  <a:pt x="436" y="1517"/>
                  <a:pt x="406" y="1517"/>
                  <a:pt x="375" y="1517"/>
                </a:cubicBezTo>
                <a:cubicBezTo>
                  <a:pt x="163" y="1517"/>
                  <a:pt x="1" y="1679"/>
                  <a:pt x="1" y="1882"/>
                </a:cubicBezTo>
                <a:lnTo>
                  <a:pt x="5200" y="1882"/>
                </a:lnTo>
                <a:cubicBezTo>
                  <a:pt x="5200" y="1872"/>
                  <a:pt x="5210" y="1852"/>
                  <a:pt x="5210" y="1831"/>
                </a:cubicBezTo>
                <a:cubicBezTo>
                  <a:pt x="5210" y="1568"/>
                  <a:pt x="4998" y="1356"/>
                  <a:pt x="4735" y="1356"/>
                </a:cubicBezTo>
                <a:cubicBezTo>
                  <a:pt x="4644" y="1356"/>
                  <a:pt x="4553" y="1386"/>
                  <a:pt x="4482" y="1427"/>
                </a:cubicBezTo>
                <a:cubicBezTo>
                  <a:pt x="4441" y="1164"/>
                  <a:pt x="4219" y="961"/>
                  <a:pt x="3936" y="961"/>
                </a:cubicBezTo>
                <a:cubicBezTo>
                  <a:pt x="3906" y="961"/>
                  <a:pt x="3875" y="971"/>
                  <a:pt x="3845" y="971"/>
                </a:cubicBezTo>
                <a:cubicBezTo>
                  <a:pt x="3885" y="881"/>
                  <a:pt x="3906" y="779"/>
                  <a:pt x="3906" y="678"/>
                </a:cubicBezTo>
                <a:cubicBezTo>
                  <a:pt x="3906" y="304"/>
                  <a:pt x="3602" y="0"/>
                  <a:pt x="3227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7288651" y="681274"/>
            <a:ext cx="1292939" cy="332104"/>
          </a:xfrm>
          <a:custGeom>
            <a:rect b="b" l="l" r="r" t="t"/>
            <a:pathLst>
              <a:path extrusionOk="0" h="2752" w="10714">
                <a:moveTo>
                  <a:pt x="6788" y="0"/>
                </a:moveTo>
                <a:cubicBezTo>
                  <a:pt x="6262" y="0"/>
                  <a:pt x="5817" y="314"/>
                  <a:pt x="5615" y="769"/>
                </a:cubicBezTo>
                <a:cubicBezTo>
                  <a:pt x="5402" y="577"/>
                  <a:pt x="5119" y="456"/>
                  <a:pt x="4815" y="456"/>
                </a:cubicBezTo>
                <a:cubicBezTo>
                  <a:pt x="4188" y="456"/>
                  <a:pt x="3682" y="931"/>
                  <a:pt x="3632" y="1548"/>
                </a:cubicBezTo>
                <a:cubicBezTo>
                  <a:pt x="3491" y="1488"/>
                  <a:pt x="3339" y="1457"/>
                  <a:pt x="3187" y="1457"/>
                </a:cubicBezTo>
                <a:cubicBezTo>
                  <a:pt x="2893" y="1457"/>
                  <a:pt x="2621" y="1568"/>
                  <a:pt x="2428" y="1751"/>
                </a:cubicBezTo>
                <a:cubicBezTo>
                  <a:pt x="2246" y="1517"/>
                  <a:pt x="1973" y="1356"/>
                  <a:pt x="1650" y="1356"/>
                </a:cubicBezTo>
                <a:cubicBezTo>
                  <a:pt x="1275" y="1356"/>
                  <a:pt x="962" y="1578"/>
                  <a:pt x="800" y="1882"/>
                </a:cubicBezTo>
                <a:lnTo>
                  <a:pt x="688" y="1882"/>
                </a:lnTo>
                <a:cubicBezTo>
                  <a:pt x="304" y="1882"/>
                  <a:pt x="0" y="2185"/>
                  <a:pt x="0" y="2569"/>
                </a:cubicBezTo>
                <a:cubicBezTo>
                  <a:pt x="0" y="2630"/>
                  <a:pt x="11" y="2701"/>
                  <a:pt x="21" y="2752"/>
                </a:cubicBezTo>
                <a:lnTo>
                  <a:pt x="10713" y="2752"/>
                </a:lnTo>
                <a:cubicBezTo>
                  <a:pt x="10713" y="2317"/>
                  <a:pt x="10410" y="1953"/>
                  <a:pt x="10005" y="1852"/>
                </a:cubicBezTo>
                <a:cubicBezTo>
                  <a:pt x="9843" y="1356"/>
                  <a:pt x="9378" y="991"/>
                  <a:pt x="8821" y="991"/>
                </a:cubicBezTo>
                <a:cubicBezTo>
                  <a:pt x="8538" y="991"/>
                  <a:pt x="8286" y="1093"/>
                  <a:pt x="8073" y="1245"/>
                </a:cubicBezTo>
                <a:cubicBezTo>
                  <a:pt x="8052" y="557"/>
                  <a:pt x="7486" y="0"/>
                  <a:pt x="678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4969280" y="1145162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1"/>
                </a:lnTo>
                <a:lnTo>
                  <a:pt x="1" y="172"/>
                </a:lnTo>
                <a:lnTo>
                  <a:pt x="112" y="233"/>
                </a:lnTo>
                <a:lnTo>
                  <a:pt x="173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1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4870445" y="346760"/>
            <a:ext cx="24498" cy="23291"/>
          </a:xfrm>
          <a:custGeom>
            <a:rect b="b" l="l" r="r" t="t"/>
            <a:pathLst>
              <a:path extrusionOk="0" h="193" w="203">
                <a:moveTo>
                  <a:pt x="101" y="1"/>
                </a:moveTo>
                <a:cubicBezTo>
                  <a:pt x="51" y="1"/>
                  <a:pt x="0" y="41"/>
                  <a:pt x="0" y="92"/>
                </a:cubicBezTo>
                <a:cubicBezTo>
                  <a:pt x="0" y="152"/>
                  <a:pt x="51" y="193"/>
                  <a:pt x="101" y="193"/>
                </a:cubicBezTo>
                <a:cubicBezTo>
                  <a:pt x="162" y="193"/>
                  <a:pt x="202" y="152"/>
                  <a:pt x="202" y="92"/>
                </a:cubicBezTo>
                <a:cubicBezTo>
                  <a:pt x="202" y="41"/>
                  <a:pt x="162" y="1"/>
                  <a:pt x="101" y="1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5788439" y="1097495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2"/>
                </a:lnTo>
                <a:lnTo>
                  <a:pt x="0" y="173"/>
                </a:lnTo>
                <a:lnTo>
                  <a:pt x="112" y="234"/>
                </a:lnTo>
                <a:lnTo>
                  <a:pt x="173" y="345"/>
                </a:lnTo>
                <a:lnTo>
                  <a:pt x="233" y="234"/>
                </a:lnTo>
                <a:lnTo>
                  <a:pt x="344" y="173"/>
                </a:lnTo>
                <a:lnTo>
                  <a:pt x="233" y="112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5442939" y="289438"/>
            <a:ext cx="41634" cy="41513"/>
          </a:xfrm>
          <a:custGeom>
            <a:rect b="b" l="l" r="r" t="t"/>
            <a:pathLst>
              <a:path extrusionOk="0" h="344" w="345">
                <a:moveTo>
                  <a:pt x="172" y="0"/>
                </a:moveTo>
                <a:lnTo>
                  <a:pt x="112" y="112"/>
                </a:lnTo>
                <a:lnTo>
                  <a:pt x="1" y="172"/>
                </a:lnTo>
                <a:lnTo>
                  <a:pt x="112" y="233"/>
                </a:lnTo>
                <a:lnTo>
                  <a:pt x="172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2"/>
                </a:lnTo>
                <a:lnTo>
                  <a:pt x="172" y="0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6128991" y="346760"/>
            <a:ext cx="50202" cy="48995"/>
          </a:xfrm>
          <a:custGeom>
            <a:rect b="b" l="l" r="r" t="t"/>
            <a:pathLst>
              <a:path extrusionOk="0" h="406" w="416">
                <a:moveTo>
                  <a:pt x="203" y="1"/>
                </a:moveTo>
                <a:lnTo>
                  <a:pt x="132" y="132"/>
                </a:lnTo>
                <a:lnTo>
                  <a:pt x="1" y="203"/>
                </a:lnTo>
                <a:lnTo>
                  <a:pt x="132" y="274"/>
                </a:lnTo>
                <a:lnTo>
                  <a:pt x="203" y="406"/>
                </a:lnTo>
                <a:lnTo>
                  <a:pt x="284" y="274"/>
                </a:lnTo>
                <a:lnTo>
                  <a:pt x="415" y="203"/>
                </a:lnTo>
                <a:lnTo>
                  <a:pt x="284" y="132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6815042" y="982730"/>
            <a:ext cx="48995" cy="50202"/>
          </a:xfrm>
          <a:custGeom>
            <a:rect b="b" l="l" r="r" t="t"/>
            <a:pathLst>
              <a:path extrusionOk="0" h="416" w="406">
                <a:moveTo>
                  <a:pt x="203" y="1"/>
                </a:moveTo>
                <a:lnTo>
                  <a:pt x="132" y="133"/>
                </a:lnTo>
                <a:lnTo>
                  <a:pt x="1" y="214"/>
                </a:lnTo>
                <a:lnTo>
                  <a:pt x="132" y="284"/>
                </a:lnTo>
                <a:lnTo>
                  <a:pt x="203" y="416"/>
                </a:lnTo>
                <a:lnTo>
                  <a:pt x="274" y="284"/>
                </a:lnTo>
                <a:lnTo>
                  <a:pt x="405" y="214"/>
                </a:lnTo>
                <a:lnTo>
                  <a:pt x="274" y="133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p23"/>
          <p:cNvGrpSpPr/>
          <p:nvPr/>
        </p:nvGrpSpPr>
        <p:grpSpPr>
          <a:xfrm flipH="1">
            <a:off x="796075" y="450975"/>
            <a:ext cx="1173375" cy="88200"/>
            <a:chOff x="822825" y="450975"/>
            <a:chExt cx="1173375" cy="88200"/>
          </a:xfrm>
        </p:grpSpPr>
        <p:sp>
          <p:nvSpPr>
            <p:cNvPr id="411" name="Google Shape;411;p23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23"/>
          <p:cNvGrpSpPr/>
          <p:nvPr/>
        </p:nvGrpSpPr>
        <p:grpSpPr>
          <a:xfrm>
            <a:off x="796075" y="4603500"/>
            <a:ext cx="1173375" cy="88200"/>
            <a:chOff x="822825" y="450975"/>
            <a:chExt cx="1173375" cy="88200"/>
          </a:xfrm>
        </p:grpSpPr>
        <p:sp>
          <p:nvSpPr>
            <p:cNvPr id="416" name="Google Shape;416;p23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23"/>
          <p:cNvSpPr/>
          <p:nvPr/>
        </p:nvSpPr>
        <p:spPr>
          <a:xfrm>
            <a:off x="4131738" y="273402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43" name="Google Shape;43;p4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44" name="Google Shape;44;p4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53" name="Google Shape;53;p5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54" name="Google Shape;54;p5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59" name="Google Shape;59;p5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" type="subTitle"/>
          </p:nvPr>
        </p:nvSpPr>
        <p:spPr>
          <a:xfrm>
            <a:off x="1501500" y="3406375"/>
            <a:ext cx="26229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2" type="subTitle"/>
          </p:nvPr>
        </p:nvSpPr>
        <p:spPr>
          <a:xfrm>
            <a:off x="1501500" y="2966275"/>
            <a:ext cx="26229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6" name="Google Shape;66;p5"/>
          <p:cNvSpPr txBox="1"/>
          <p:nvPr>
            <p:ph idx="3" type="subTitle"/>
          </p:nvPr>
        </p:nvSpPr>
        <p:spPr>
          <a:xfrm>
            <a:off x="5019525" y="3406375"/>
            <a:ext cx="26229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4" type="subTitle"/>
          </p:nvPr>
        </p:nvSpPr>
        <p:spPr>
          <a:xfrm>
            <a:off x="5019525" y="2966275"/>
            <a:ext cx="26229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solidFill>
                  <a:schemeClr val="lt1"/>
                </a:solidFill>
                <a:highlight>
                  <a:schemeClr val="accen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b="1" sz="2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71" name="Google Shape;71;p6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72" name="Google Shape;72;p6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" name="Google Shape;76;p6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77" name="Google Shape;77;p6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700850" y="-6988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85" name="Google Shape;85;p7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86" name="Google Shape;86;p7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7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91" name="Google Shape;91;p7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720000" y="1668875"/>
            <a:ext cx="5157900" cy="24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>
            <a:off x="-9200" y="0"/>
            <a:ext cx="9153300" cy="149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-631962" y="-4036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00" name="Google Shape;100;p8"/>
          <p:cNvSpPr txBox="1"/>
          <p:nvPr>
            <p:ph type="title"/>
          </p:nvPr>
        </p:nvSpPr>
        <p:spPr>
          <a:xfrm>
            <a:off x="1021875" y="540000"/>
            <a:ext cx="7100400" cy="18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1" name="Google Shape;101;p8"/>
          <p:cNvSpPr/>
          <p:nvPr/>
        </p:nvSpPr>
        <p:spPr>
          <a:xfrm>
            <a:off x="3868663" y="3052900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grpSp>
        <p:nvGrpSpPr>
          <p:cNvPr id="102" name="Google Shape;102;p8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103" name="Google Shape;103;p8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8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108" name="Google Shape;108;p8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8"/>
          <p:cNvSpPr/>
          <p:nvPr/>
        </p:nvSpPr>
        <p:spPr>
          <a:xfrm>
            <a:off x="248985" y="792558"/>
            <a:ext cx="757010" cy="274783"/>
          </a:xfrm>
          <a:custGeom>
            <a:rect b="b" l="l" r="r" t="t"/>
            <a:pathLst>
              <a:path extrusionOk="0" h="2277" w="6273">
                <a:moveTo>
                  <a:pt x="2378" y="0"/>
                </a:moveTo>
                <a:cubicBezTo>
                  <a:pt x="1933" y="0"/>
                  <a:pt x="1569" y="364"/>
                  <a:pt x="1569" y="820"/>
                </a:cubicBezTo>
                <a:cubicBezTo>
                  <a:pt x="1569" y="941"/>
                  <a:pt x="1599" y="1063"/>
                  <a:pt x="1650" y="1174"/>
                </a:cubicBezTo>
                <a:cubicBezTo>
                  <a:pt x="1610" y="1164"/>
                  <a:pt x="1569" y="1164"/>
                  <a:pt x="1529" y="1164"/>
                </a:cubicBezTo>
                <a:cubicBezTo>
                  <a:pt x="1194" y="1164"/>
                  <a:pt x="922" y="1407"/>
                  <a:pt x="871" y="1720"/>
                </a:cubicBezTo>
                <a:cubicBezTo>
                  <a:pt x="780" y="1670"/>
                  <a:pt x="679" y="1639"/>
                  <a:pt x="567" y="1639"/>
                </a:cubicBezTo>
                <a:cubicBezTo>
                  <a:pt x="254" y="1639"/>
                  <a:pt x="1" y="1892"/>
                  <a:pt x="1" y="2206"/>
                </a:cubicBezTo>
                <a:lnTo>
                  <a:pt x="1" y="2277"/>
                </a:lnTo>
                <a:lnTo>
                  <a:pt x="6272" y="2277"/>
                </a:lnTo>
                <a:cubicBezTo>
                  <a:pt x="6272" y="2023"/>
                  <a:pt x="6070" y="1821"/>
                  <a:pt x="5827" y="1821"/>
                </a:cubicBezTo>
                <a:cubicBezTo>
                  <a:pt x="5787" y="1821"/>
                  <a:pt x="5746" y="1832"/>
                  <a:pt x="5717" y="1841"/>
                </a:cubicBezTo>
                <a:cubicBezTo>
                  <a:pt x="5666" y="1538"/>
                  <a:pt x="5413" y="1306"/>
                  <a:pt x="5099" y="1275"/>
                </a:cubicBezTo>
                <a:cubicBezTo>
                  <a:pt x="5099" y="861"/>
                  <a:pt x="4766" y="526"/>
                  <a:pt x="4361" y="526"/>
                </a:cubicBezTo>
                <a:cubicBezTo>
                  <a:pt x="4118" y="526"/>
                  <a:pt x="3896" y="648"/>
                  <a:pt x="3764" y="830"/>
                </a:cubicBezTo>
                <a:cubicBezTo>
                  <a:pt x="3673" y="739"/>
                  <a:pt x="3552" y="688"/>
                  <a:pt x="3420" y="688"/>
                </a:cubicBezTo>
                <a:cubicBezTo>
                  <a:pt x="3339" y="688"/>
                  <a:pt x="3269" y="708"/>
                  <a:pt x="3197" y="749"/>
                </a:cubicBezTo>
                <a:cubicBezTo>
                  <a:pt x="3157" y="324"/>
                  <a:pt x="2813" y="0"/>
                  <a:pt x="237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/>
          <p:nvPr/>
        </p:nvSpPr>
        <p:spPr>
          <a:xfrm>
            <a:off x="2162518" y="279264"/>
            <a:ext cx="628850" cy="227115"/>
          </a:xfrm>
          <a:custGeom>
            <a:rect b="b" l="l" r="r" t="t"/>
            <a:pathLst>
              <a:path extrusionOk="0" h="1882" w="5211">
                <a:moveTo>
                  <a:pt x="3227" y="0"/>
                </a:moveTo>
                <a:cubicBezTo>
                  <a:pt x="2874" y="0"/>
                  <a:pt x="2580" y="274"/>
                  <a:pt x="2550" y="618"/>
                </a:cubicBezTo>
                <a:cubicBezTo>
                  <a:pt x="2499" y="587"/>
                  <a:pt x="2429" y="567"/>
                  <a:pt x="2368" y="567"/>
                </a:cubicBezTo>
                <a:cubicBezTo>
                  <a:pt x="2256" y="567"/>
                  <a:pt x="2155" y="618"/>
                  <a:pt x="2085" y="688"/>
                </a:cubicBezTo>
                <a:cubicBezTo>
                  <a:pt x="1973" y="537"/>
                  <a:pt x="1791" y="435"/>
                  <a:pt x="1589" y="435"/>
                </a:cubicBezTo>
                <a:cubicBezTo>
                  <a:pt x="1245" y="435"/>
                  <a:pt x="972" y="719"/>
                  <a:pt x="972" y="1052"/>
                </a:cubicBezTo>
                <a:lnTo>
                  <a:pt x="972" y="1063"/>
                </a:lnTo>
                <a:cubicBezTo>
                  <a:pt x="709" y="1083"/>
                  <a:pt x="507" y="1275"/>
                  <a:pt x="466" y="1528"/>
                </a:cubicBezTo>
                <a:cubicBezTo>
                  <a:pt x="436" y="1517"/>
                  <a:pt x="406" y="1517"/>
                  <a:pt x="375" y="1517"/>
                </a:cubicBezTo>
                <a:cubicBezTo>
                  <a:pt x="163" y="1517"/>
                  <a:pt x="1" y="1679"/>
                  <a:pt x="1" y="1882"/>
                </a:cubicBezTo>
                <a:lnTo>
                  <a:pt x="5200" y="1882"/>
                </a:lnTo>
                <a:cubicBezTo>
                  <a:pt x="5200" y="1872"/>
                  <a:pt x="5210" y="1852"/>
                  <a:pt x="5210" y="1831"/>
                </a:cubicBezTo>
                <a:cubicBezTo>
                  <a:pt x="5210" y="1568"/>
                  <a:pt x="4998" y="1356"/>
                  <a:pt x="4735" y="1356"/>
                </a:cubicBezTo>
                <a:cubicBezTo>
                  <a:pt x="4644" y="1356"/>
                  <a:pt x="4553" y="1386"/>
                  <a:pt x="4482" y="1427"/>
                </a:cubicBezTo>
                <a:cubicBezTo>
                  <a:pt x="4441" y="1164"/>
                  <a:pt x="4219" y="961"/>
                  <a:pt x="3936" y="961"/>
                </a:cubicBezTo>
                <a:cubicBezTo>
                  <a:pt x="3906" y="961"/>
                  <a:pt x="3875" y="971"/>
                  <a:pt x="3845" y="971"/>
                </a:cubicBezTo>
                <a:cubicBezTo>
                  <a:pt x="3885" y="881"/>
                  <a:pt x="3906" y="779"/>
                  <a:pt x="3906" y="678"/>
                </a:cubicBezTo>
                <a:cubicBezTo>
                  <a:pt x="3906" y="304"/>
                  <a:pt x="3602" y="0"/>
                  <a:pt x="3227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507844" y="429385"/>
            <a:ext cx="24498" cy="23291"/>
          </a:xfrm>
          <a:custGeom>
            <a:rect b="b" l="l" r="r" t="t"/>
            <a:pathLst>
              <a:path extrusionOk="0" h="193" w="203">
                <a:moveTo>
                  <a:pt x="101" y="1"/>
                </a:moveTo>
                <a:cubicBezTo>
                  <a:pt x="51" y="1"/>
                  <a:pt x="0" y="41"/>
                  <a:pt x="0" y="92"/>
                </a:cubicBezTo>
                <a:cubicBezTo>
                  <a:pt x="0" y="152"/>
                  <a:pt x="51" y="193"/>
                  <a:pt x="101" y="193"/>
                </a:cubicBezTo>
                <a:cubicBezTo>
                  <a:pt x="162" y="193"/>
                  <a:pt x="202" y="152"/>
                  <a:pt x="202" y="92"/>
                </a:cubicBezTo>
                <a:cubicBezTo>
                  <a:pt x="202" y="41"/>
                  <a:pt x="162" y="1"/>
                  <a:pt x="101" y="1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425837" y="1180120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2"/>
                </a:lnTo>
                <a:lnTo>
                  <a:pt x="0" y="173"/>
                </a:lnTo>
                <a:lnTo>
                  <a:pt x="112" y="234"/>
                </a:lnTo>
                <a:lnTo>
                  <a:pt x="173" y="345"/>
                </a:lnTo>
                <a:lnTo>
                  <a:pt x="233" y="234"/>
                </a:lnTo>
                <a:lnTo>
                  <a:pt x="344" y="173"/>
                </a:lnTo>
                <a:lnTo>
                  <a:pt x="233" y="112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1080338" y="372063"/>
            <a:ext cx="41634" cy="41513"/>
          </a:xfrm>
          <a:custGeom>
            <a:rect b="b" l="l" r="r" t="t"/>
            <a:pathLst>
              <a:path extrusionOk="0" h="344" w="345">
                <a:moveTo>
                  <a:pt x="172" y="0"/>
                </a:moveTo>
                <a:lnTo>
                  <a:pt x="112" y="112"/>
                </a:lnTo>
                <a:lnTo>
                  <a:pt x="1" y="172"/>
                </a:lnTo>
                <a:lnTo>
                  <a:pt x="112" y="233"/>
                </a:lnTo>
                <a:lnTo>
                  <a:pt x="172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2"/>
                </a:lnTo>
                <a:lnTo>
                  <a:pt x="172" y="0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766389" y="429385"/>
            <a:ext cx="50202" cy="48995"/>
          </a:xfrm>
          <a:custGeom>
            <a:rect b="b" l="l" r="r" t="t"/>
            <a:pathLst>
              <a:path extrusionOk="0" h="406" w="416">
                <a:moveTo>
                  <a:pt x="203" y="1"/>
                </a:moveTo>
                <a:lnTo>
                  <a:pt x="132" y="132"/>
                </a:lnTo>
                <a:lnTo>
                  <a:pt x="1" y="203"/>
                </a:lnTo>
                <a:lnTo>
                  <a:pt x="132" y="274"/>
                </a:lnTo>
                <a:lnTo>
                  <a:pt x="203" y="406"/>
                </a:lnTo>
                <a:lnTo>
                  <a:pt x="284" y="274"/>
                </a:lnTo>
                <a:lnTo>
                  <a:pt x="415" y="203"/>
                </a:lnTo>
                <a:lnTo>
                  <a:pt x="284" y="132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2452441" y="1065355"/>
            <a:ext cx="48995" cy="50202"/>
          </a:xfrm>
          <a:custGeom>
            <a:rect b="b" l="l" r="r" t="t"/>
            <a:pathLst>
              <a:path extrusionOk="0" h="416" w="406">
                <a:moveTo>
                  <a:pt x="203" y="1"/>
                </a:moveTo>
                <a:lnTo>
                  <a:pt x="132" y="133"/>
                </a:lnTo>
                <a:lnTo>
                  <a:pt x="1" y="214"/>
                </a:lnTo>
                <a:lnTo>
                  <a:pt x="132" y="284"/>
                </a:lnTo>
                <a:lnTo>
                  <a:pt x="203" y="416"/>
                </a:lnTo>
                <a:lnTo>
                  <a:pt x="274" y="284"/>
                </a:lnTo>
                <a:lnTo>
                  <a:pt x="405" y="214"/>
                </a:lnTo>
                <a:lnTo>
                  <a:pt x="274" y="133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-9200" y="0"/>
            <a:ext cx="9153300" cy="249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-631962" y="-40367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22" name="Google Shape;122;p9"/>
          <p:cNvSpPr/>
          <p:nvPr/>
        </p:nvSpPr>
        <p:spPr>
          <a:xfrm>
            <a:off x="248985" y="792558"/>
            <a:ext cx="757010" cy="274783"/>
          </a:xfrm>
          <a:custGeom>
            <a:rect b="b" l="l" r="r" t="t"/>
            <a:pathLst>
              <a:path extrusionOk="0" h="2277" w="6273">
                <a:moveTo>
                  <a:pt x="2378" y="0"/>
                </a:moveTo>
                <a:cubicBezTo>
                  <a:pt x="1933" y="0"/>
                  <a:pt x="1569" y="364"/>
                  <a:pt x="1569" y="820"/>
                </a:cubicBezTo>
                <a:cubicBezTo>
                  <a:pt x="1569" y="941"/>
                  <a:pt x="1599" y="1063"/>
                  <a:pt x="1650" y="1174"/>
                </a:cubicBezTo>
                <a:cubicBezTo>
                  <a:pt x="1610" y="1164"/>
                  <a:pt x="1569" y="1164"/>
                  <a:pt x="1529" y="1164"/>
                </a:cubicBezTo>
                <a:cubicBezTo>
                  <a:pt x="1194" y="1164"/>
                  <a:pt x="922" y="1407"/>
                  <a:pt x="871" y="1720"/>
                </a:cubicBezTo>
                <a:cubicBezTo>
                  <a:pt x="780" y="1670"/>
                  <a:pt x="679" y="1639"/>
                  <a:pt x="567" y="1639"/>
                </a:cubicBezTo>
                <a:cubicBezTo>
                  <a:pt x="254" y="1639"/>
                  <a:pt x="1" y="1892"/>
                  <a:pt x="1" y="2206"/>
                </a:cubicBezTo>
                <a:lnTo>
                  <a:pt x="1" y="2277"/>
                </a:lnTo>
                <a:lnTo>
                  <a:pt x="6272" y="2277"/>
                </a:lnTo>
                <a:cubicBezTo>
                  <a:pt x="6272" y="2023"/>
                  <a:pt x="6070" y="1821"/>
                  <a:pt x="5827" y="1821"/>
                </a:cubicBezTo>
                <a:cubicBezTo>
                  <a:pt x="5787" y="1821"/>
                  <a:pt x="5746" y="1832"/>
                  <a:pt x="5717" y="1841"/>
                </a:cubicBezTo>
                <a:cubicBezTo>
                  <a:pt x="5666" y="1538"/>
                  <a:pt x="5413" y="1306"/>
                  <a:pt x="5099" y="1275"/>
                </a:cubicBezTo>
                <a:cubicBezTo>
                  <a:pt x="5099" y="861"/>
                  <a:pt x="4766" y="526"/>
                  <a:pt x="4361" y="526"/>
                </a:cubicBezTo>
                <a:cubicBezTo>
                  <a:pt x="4118" y="526"/>
                  <a:pt x="3896" y="648"/>
                  <a:pt x="3764" y="830"/>
                </a:cubicBezTo>
                <a:cubicBezTo>
                  <a:pt x="3673" y="739"/>
                  <a:pt x="3552" y="688"/>
                  <a:pt x="3420" y="688"/>
                </a:cubicBezTo>
                <a:cubicBezTo>
                  <a:pt x="3339" y="688"/>
                  <a:pt x="3269" y="708"/>
                  <a:pt x="3197" y="749"/>
                </a:cubicBezTo>
                <a:cubicBezTo>
                  <a:pt x="3157" y="324"/>
                  <a:pt x="2813" y="0"/>
                  <a:pt x="237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2162518" y="279264"/>
            <a:ext cx="628850" cy="227115"/>
          </a:xfrm>
          <a:custGeom>
            <a:rect b="b" l="l" r="r" t="t"/>
            <a:pathLst>
              <a:path extrusionOk="0" h="1882" w="5211">
                <a:moveTo>
                  <a:pt x="3227" y="0"/>
                </a:moveTo>
                <a:cubicBezTo>
                  <a:pt x="2874" y="0"/>
                  <a:pt x="2580" y="274"/>
                  <a:pt x="2550" y="618"/>
                </a:cubicBezTo>
                <a:cubicBezTo>
                  <a:pt x="2499" y="587"/>
                  <a:pt x="2429" y="567"/>
                  <a:pt x="2368" y="567"/>
                </a:cubicBezTo>
                <a:cubicBezTo>
                  <a:pt x="2256" y="567"/>
                  <a:pt x="2155" y="618"/>
                  <a:pt x="2085" y="688"/>
                </a:cubicBezTo>
                <a:cubicBezTo>
                  <a:pt x="1973" y="537"/>
                  <a:pt x="1791" y="435"/>
                  <a:pt x="1589" y="435"/>
                </a:cubicBezTo>
                <a:cubicBezTo>
                  <a:pt x="1245" y="435"/>
                  <a:pt x="972" y="719"/>
                  <a:pt x="972" y="1052"/>
                </a:cubicBezTo>
                <a:lnTo>
                  <a:pt x="972" y="1063"/>
                </a:lnTo>
                <a:cubicBezTo>
                  <a:pt x="709" y="1083"/>
                  <a:pt x="507" y="1275"/>
                  <a:pt x="466" y="1528"/>
                </a:cubicBezTo>
                <a:cubicBezTo>
                  <a:pt x="436" y="1517"/>
                  <a:pt x="406" y="1517"/>
                  <a:pt x="375" y="1517"/>
                </a:cubicBezTo>
                <a:cubicBezTo>
                  <a:pt x="163" y="1517"/>
                  <a:pt x="1" y="1679"/>
                  <a:pt x="1" y="1882"/>
                </a:cubicBezTo>
                <a:lnTo>
                  <a:pt x="5200" y="1882"/>
                </a:lnTo>
                <a:cubicBezTo>
                  <a:pt x="5200" y="1872"/>
                  <a:pt x="5210" y="1852"/>
                  <a:pt x="5210" y="1831"/>
                </a:cubicBezTo>
                <a:cubicBezTo>
                  <a:pt x="5210" y="1568"/>
                  <a:pt x="4998" y="1356"/>
                  <a:pt x="4735" y="1356"/>
                </a:cubicBezTo>
                <a:cubicBezTo>
                  <a:pt x="4644" y="1356"/>
                  <a:pt x="4553" y="1386"/>
                  <a:pt x="4482" y="1427"/>
                </a:cubicBezTo>
                <a:cubicBezTo>
                  <a:pt x="4441" y="1164"/>
                  <a:pt x="4219" y="961"/>
                  <a:pt x="3936" y="961"/>
                </a:cubicBezTo>
                <a:cubicBezTo>
                  <a:pt x="3906" y="961"/>
                  <a:pt x="3875" y="971"/>
                  <a:pt x="3845" y="971"/>
                </a:cubicBezTo>
                <a:cubicBezTo>
                  <a:pt x="3885" y="881"/>
                  <a:pt x="3906" y="779"/>
                  <a:pt x="3906" y="678"/>
                </a:cubicBezTo>
                <a:cubicBezTo>
                  <a:pt x="3906" y="304"/>
                  <a:pt x="3602" y="0"/>
                  <a:pt x="3227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4192700" y="763899"/>
            <a:ext cx="1292939" cy="332104"/>
          </a:xfrm>
          <a:custGeom>
            <a:rect b="b" l="l" r="r" t="t"/>
            <a:pathLst>
              <a:path extrusionOk="0" h="2752" w="10714">
                <a:moveTo>
                  <a:pt x="6788" y="0"/>
                </a:moveTo>
                <a:cubicBezTo>
                  <a:pt x="6262" y="0"/>
                  <a:pt x="5817" y="314"/>
                  <a:pt x="5615" y="769"/>
                </a:cubicBezTo>
                <a:cubicBezTo>
                  <a:pt x="5402" y="577"/>
                  <a:pt x="5119" y="456"/>
                  <a:pt x="4815" y="456"/>
                </a:cubicBezTo>
                <a:cubicBezTo>
                  <a:pt x="4188" y="456"/>
                  <a:pt x="3682" y="931"/>
                  <a:pt x="3632" y="1548"/>
                </a:cubicBezTo>
                <a:cubicBezTo>
                  <a:pt x="3491" y="1488"/>
                  <a:pt x="3339" y="1457"/>
                  <a:pt x="3187" y="1457"/>
                </a:cubicBezTo>
                <a:cubicBezTo>
                  <a:pt x="2893" y="1457"/>
                  <a:pt x="2621" y="1568"/>
                  <a:pt x="2428" y="1751"/>
                </a:cubicBezTo>
                <a:cubicBezTo>
                  <a:pt x="2246" y="1517"/>
                  <a:pt x="1973" y="1356"/>
                  <a:pt x="1650" y="1356"/>
                </a:cubicBezTo>
                <a:cubicBezTo>
                  <a:pt x="1275" y="1356"/>
                  <a:pt x="962" y="1578"/>
                  <a:pt x="800" y="1882"/>
                </a:cubicBezTo>
                <a:lnTo>
                  <a:pt x="688" y="1882"/>
                </a:lnTo>
                <a:cubicBezTo>
                  <a:pt x="304" y="1882"/>
                  <a:pt x="0" y="2185"/>
                  <a:pt x="0" y="2569"/>
                </a:cubicBezTo>
                <a:cubicBezTo>
                  <a:pt x="0" y="2630"/>
                  <a:pt x="11" y="2701"/>
                  <a:pt x="21" y="2752"/>
                </a:cubicBezTo>
                <a:lnTo>
                  <a:pt x="10713" y="2752"/>
                </a:lnTo>
                <a:cubicBezTo>
                  <a:pt x="10713" y="2317"/>
                  <a:pt x="10410" y="1953"/>
                  <a:pt x="10005" y="1852"/>
                </a:cubicBezTo>
                <a:cubicBezTo>
                  <a:pt x="9843" y="1356"/>
                  <a:pt x="9378" y="991"/>
                  <a:pt x="8821" y="991"/>
                </a:cubicBezTo>
                <a:cubicBezTo>
                  <a:pt x="8538" y="991"/>
                  <a:pt x="8286" y="1093"/>
                  <a:pt x="8073" y="1245"/>
                </a:cubicBezTo>
                <a:cubicBezTo>
                  <a:pt x="8052" y="557"/>
                  <a:pt x="7486" y="0"/>
                  <a:pt x="678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3725709" y="763903"/>
            <a:ext cx="56236" cy="56236"/>
          </a:xfrm>
          <a:custGeom>
            <a:rect b="b" l="l" r="r" t="t"/>
            <a:pathLst>
              <a:path extrusionOk="0" h="466" w="466">
                <a:moveTo>
                  <a:pt x="233" y="1"/>
                </a:moveTo>
                <a:lnTo>
                  <a:pt x="152" y="152"/>
                </a:lnTo>
                <a:lnTo>
                  <a:pt x="0" y="233"/>
                </a:lnTo>
                <a:lnTo>
                  <a:pt x="152" y="314"/>
                </a:lnTo>
                <a:lnTo>
                  <a:pt x="233" y="466"/>
                </a:lnTo>
                <a:lnTo>
                  <a:pt x="324" y="314"/>
                </a:lnTo>
                <a:lnTo>
                  <a:pt x="465" y="233"/>
                </a:lnTo>
                <a:lnTo>
                  <a:pt x="324" y="152"/>
                </a:lnTo>
                <a:lnTo>
                  <a:pt x="23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5394495" y="1345304"/>
            <a:ext cx="56356" cy="56236"/>
          </a:xfrm>
          <a:custGeom>
            <a:rect b="b" l="l" r="r" t="t"/>
            <a:pathLst>
              <a:path extrusionOk="0" h="466" w="467">
                <a:moveTo>
                  <a:pt x="233" y="1"/>
                </a:moveTo>
                <a:lnTo>
                  <a:pt x="152" y="153"/>
                </a:lnTo>
                <a:lnTo>
                  <a:pt x="1" y="234"/>
                </a:lnTo>
                <a:lnTo>
                  <a:pt x="152" y="324"/>
                </a:lnTo>
                <a:lnTo>
                  <a:pt x="233" y="466"/>
                </a:lnTo>
                <a:lnTo>
                  <a:pt x="314" y="324"/>
                </a:lnTo>
                <a:lnTo>
                  <a:pt x="466" y="234"/>
                </a:lnTo>
                <a:lnTo>
                  <a:pt x="314" y="153"/>
                </a:lnTo>
                <a:lnTo>
                  <a:pt x="23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606679" y="1227787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1"/>
                </a:lnTo>
                <a:lnTo>
                  <a:pt x="1" y="172"/>
                </a:lnTo>
                <a:lnTo>
                  <a:pt x="112" y="233"/>
                </a:lnTo>
                <a:lnTo>
                  <a:pt x="173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1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507844" y="429385"/>
            <a:ext cx="24498" cy="23291"/>
          </a:xfrm>
          <a:custGeom>
            <a:rect b="b" l="l" r="r" t="t"/>
            <a:pathLst>
              <a:path extrusionOk="0" h="193" w="203">
                <a:moveTo>
                  <a:pt x="101" y="1"/>
                </a:moveTo>
                <a:cubicBezTo>
                  <a:pt x="51" y="1"/>
                  <a:pt x="0" y="41"/>
                  <a:pt x="0" y="92"/>
                </a:cubicBezTo>
                <a:cubicBezTo>
                  <a:pt x="0" y="152"/>
                  <a:pt x="51" y="193"/>
                  <a:pt x="101" y="193"/>
                </a:cubicBezTo>
                <a:cubicBezTo>
                  <a:pt x="162" y="193"/>
                  <a:pt x="202" y="152"/>
                  <a:pt x="202" y="92"/>
                </a:cubicBezTo>
                <a:cubicBezTo>
                  <a:pt x="202" y="41"/>
                  <a:pt x="162" y="1"/>
                  <a:pt x="101" y="1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"/>
          <p:cNvSpPr/>
          <p:nvPr/>
        </p:nvSpPr>
        <p:spPr>
          <a:xfrm>
            <a:off x="1425837" y="1180120"/>
            <a:ext cx="41634" cy="41634"/>
          </a:xfrm>
          <a:custGeom>
            <a:rect b="b" l="l" r="r" t="t"/>
            <a:pathLst>
              <a:path extrusionOk="0" h="345" w="345">
                <a:moveTo>
                  <a:pt x="173" y="1"/>
                </a:moveTo>
                <a:lnTo>
                  <a:pt x="112" y="112"/>
                </a:lnTo>
                <a:lnTo>
                  <a:pt x="0" y="173"/>
                </a:lnTo>
                <a:lnTo>
                  <a:pt x="112" y="234"/>
                </a:lnTo>
                <a:lnTo>
                  <a:pt x="173" y="345"/>
                </a:lnTo>
                <a:lnTo>
                  <a:pt x="233" y="234"/>
                </a:lnTo>
                <a:lnTo>
                  <a:pt x="344" y="173"/>
                </a:lnTo>
                <a:lnTo>
                  <a:pt x="233" y="112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1080338" y="372063"/>
            <a:ext cx="41634" cy="41513"/>
          </a:xfrm>
          <a:custGeom>
            <a:rect b="b" l="l" r="r" t="t"/>
            <a:pathLst>
              <a:path extrusionOk="0" h="344" w="345">
                <a:moveTo>
                  <a:pt x="172" y="0"/>
                </a:moveTo>
                <a:lnTo>
                  <a:pt x="112" y="112"/>
                </a:lnTo>
                <a:lnTo>
                  <a:pt x="1" y="172"/>
                </a:lnTo>
                <a:lnTo>
                  <a:pt x="112" y="233"/>
                </a:lnTo>
                <a:lnTo>
                  <a:pt x="172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2"/>
                </a:lnTo>
                <a:lnTo>
                  <a:pt x="172" y="0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766389" y="429385"/>
            <a:ext cx="50202" cy="48995"/>
          </a:xfrm>
          <a:custGeom>
            <a:rect b="b" l="l" r="r" t="t"/>
            <a:pathLst>
              <a:path extrusionOk="0" h="406" w="416">
                <a:moveTo>
                  <a:pt x="203" y="1"/>
                </a:moveTo>
                <a:lnTo>
                  <a:pt x="132" y="132"/>
                </a:lnTo>
                <a:lnTo>
                  <a:pt x="1" y="203"/>
                </a:lnTo>
                <a:lnTo>
                  <a:pt x="132" y="274"/>
                </a:lnTo>
                <a:lnTo>
                  <a:pt x="203" y="406"/>
                </a:lnTo>
                <a:lnTo>
                  <a:pt x="284" y="274"/>
                </a:lnTo>
                <a:lnTo>
                  <a:pt x="415" y="203"/>
                </a:lnTo>
                <a:lnTo>
                  <a:pt x="284" y="132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452441" y="1065355"/>
            <a:ext cx="48995" cy="50202"/>
          </a:xfrm>
          <a:custGeom>
            <a:rect b="b" l="l" r="r" t="t"/>
            <a:pathLst>
              <a:path extrusionOk="0" h="416" w="406">
                <a:moveTo>
                  <a:pt x="203" y="1"/>
                </a:moveTo>
                <a:lnTo>
                  <a:pt x="132" y="133"/>
                </a:lnTo>
                <a:lnTo>
                  <a:pt x="1" y="214"/>
                </a:lnTo>
                <a:lnTo>
                  <a:pt x="132" y="284"/>
                </a:lnTo>
                <a:lnTo>
                  <a:pt x="203" y="416"/>
                </a:lnTo>
                <a:lnTo>
                  <a:pt x="274" y="284"/>
                </a:lnTo>
                <a:lnTo>
                  <a:pt x="405" y="214"/>
                </a:lnTo>
                <a:lnTo>
                  <a:pt x="274" y="133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 txBox="1"/>
          <p:nvPr>
            <p:ph type="title"/>
          </p:nvPr>
        </p:nvSpPr>
        <p:spPr>
          <a:xfrm>
            <a:off x="3447000" y="2019975"/>
            <a:ext cx="4977000" cy="8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" name="Google Shape;134;p9"/>
          <p:cNvSpPr txBox="1"/>
          <p:nvPr>
            <p:ph idx="1" type="subTitle"/>
          </p:nvPr>
        </p:nvSpPr>
        <p:spPr>
          <a:xfrm>
            <a:off x="3447000" y="2931000"/>
            <a:ext cx="497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35" name="Google Shape;135;p9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136" name="Google Shape;136;p9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9"/>
          <p:cNvGrpSpPr/>
          <p:nvPr/>
        </p:nvGrpSpPr>
        <p:grpSpPr>
          <a:xfrm flipH="1">
            <a:off x="7165450" y="4603500"/>
            <a:ext cx="1173375" cy="88200"/>
            <a:chOff x="822825" y="450975"/>
            <a:chExt cx="1173375" cy="88200"/>
          </a:xfrm>
        </p:grpSpPr>
        <p:sp>
          <p:nvSpPr>
            <p:cNvPr id="141" name="Google Shape;141;p9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720000" y="540000"/>
            <a:ext cx="3760800" cy="12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>
                <a:solidFill>
                  <a:schemeClr val="lt1"/>
                </a:solidFill>
                <a:highlight>
                  <a:schemeClr val="lt2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</a:lstStyle>
          <a:p/>
        </p:txBody>
      </p:sp>
      <p:grpSp>
        <p:nvGrpSpPr>
          <p:cNvPr id="147" name="Google Shape;147;p10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148" name="Google Shape;148;p10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0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153" name="Google Shape;153;p10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0"/>
          <p:cNvSpPr/>
          <p:nvPr/>
        </p:nvSpPr>
        <p:spPr>
          <a:xfrm>
            <a:off x="3204650" y="2730125"/>
            <a:ext cx="6729675" cy="2718850"/>
          </a:xfrm>
          <a:custGeom>
            <a:rect b="b" l="l" r="r" t="t"/>
            <a:pathLst>
              <a:path extrusionOk="0" h="108754" w="269187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4"/>
          <p:cNvSpPr txBox="1"/>
          <p:nvPr>
            <p:ph type="title"/>
          </p:nvPr>
        </p:nvSpPr>
        <p:spPr>
          <a:xfrm>
            <a:off x="92000" y="1596575"/>
            <a:ext cx="4392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정치의 이해와 참여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어리니</a:t>
            </a:r>
            <a:r>
              <a:rPr lang="en"/>
              <a:t>까 정치하죠</a:t>
            </a:r>
            <a:endParaRPr/>
          </a:p>
        </p:txBody>
      </p:sp>
      <p:sp>
        <p:nvSpPr>
          <p:cNvPr id="426" name="Google Shape;426;p24"/>
          <p:cNvSpPr txBox="1"/>
          <p:nvPr>
            <p:ph idx="2" type="title"/>
          </p:nvPr>
        </p:nvSpPr>
        <p:spPr>
          <a:xfrm>
            <a:off x="-66875" y="954575"/>
            <a:ext cx="4534500" cy="6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드리미학</a:t>
            </a:r>
            <a:r>
              <a:rPr lang="en" sz="2700"/>
              <a:t>교 3P Festival</a:t>
            </a:r>
            <a:endParaRPr sz="2700"/>
          </a:p>
        </p:txBody>
      </p:sp>
      <p:pic>
        <p:nvPicPr>
          <p:cNvPr id="427" name="Google Shape;4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875" y="3061000"/>
            <a:ext cx="5347500" cy="196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3"/>
          <p:cNvSpPr/>
          <p:nvPr/>
        </p:nvSpPr>
        <p:spPr>
          <a:xfrm>
            <a:off x="343888" y="9013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3"/>
          <p:cNvSpPr/>
          <p:nvPr/>
        </p:nvSpPr>
        <p:spPr>
          <a:xfrm>
            <a:off x="1131138" y="2272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2020288" y="367483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3"/>
          <p:cNvSpPr/>
          <p:nvPr/>
        </p:nvSpPr>
        <p:spPr>
          <a:xfrm>
            <a:off x="427200" y="9847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3"/>
          <p:cNvSpPr/>
          <p:nvPr/>
        </p:nvSpPr>
        <p:spPr>
          <a:xfrm>
            <a:off x="2103600" y="37581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3"/>
          <p:cNvSpPr/>
          <p:nvPr/>
        </p:nvSpPr>
        <p:spPr>
          <a:xfrm>
            <a:off x="1214400" y="2356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3"/>
          <p:cNvSpPr txBox="1"/>
          <p:nvPr>
            <p:ph type="title"/>
          </p:nvPr>
        </p:nvSpPr>
        <p:spPr>
          <a:xfrm>
            <a:off x="643800" y="140225"/>
            <a:ext cx="18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설</a:t>
            </a:r>
            <a:r>
              <a:rPr lang="en"/>
              <a:t>문 분석</a:t>
            </a:r>
            <a:endParaRPr/>
          </a:p>
        </p:txBody>
      </p:sp>
      <p:sp>
        <p:nvSpPr>
          <p:cNvPr id="569" name="Google Shape;569;p33"/>
          <p:cNvSpPr txBox="1"/>
          <p:nvPr>
            <p:ph idx="1" type="subTitle"/>
          </p:nvPr>
        </p:nvSpPr>
        <p:spPr>
          <a:xfrm>
            <a:off x="3293400" y="3955525"/>
            <a:ext cx="51240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응답자들 대부분은 병천이 독립운동 명소로 발전시키는 것에 대해 긍정적이라고 평가하였음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  <a:endParaRPr b="1"/>
          </a:p>
        </p:txBody>
      </p:sp>
      <p:sp>
        <p:nvSpPr>
          <p:cNvPr id="570" name="Google Shape;570;p33"/>
          <p:cNvSpPr txBox="1"/>
          <p:nvPr>
            <p:ph idx="2" type="title"/>
          </p:nvPr>
        </p:nvSpPr>
        <p:spPr>
          <a:xfrm>
            <a:off x="300900" y="11152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71" name="Google Shape;571;p33"/>
          <p:cNvSpPr txBox="1"/>
          <p:nvPr>
            <p:ph idx="3" type="subTitle"/>
          </p:nvPr>
        </p:nvSpPr>
        <p:spPr>
          <a:xfrm>
            <a:off x="3293400" y="3534800"/>
            <a:ext cx="5441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병천</a:t>
            </a:r>
            <a:r>
              <a:rPr lang="en"/>
              <a:t>을 독립운동 명소로 발전시키는 것에 대한 평가 </a:t>
            </a:r>
            <a:endParaRPr/>
          </a:p>
        </p:txBody>
      </p:sp>
      <p:sp>
        <p:nvSpPr>
          <p:cNvPr id="572" name="Google Shape;572;p33"/>
          <p:cNvSpPr txBox="1"/>
          <p:nvPr>
            <p:ph idx="4" type="title"/>
          </p:nvPr>
        </p:nvSpPr>
        <p:spPr>
          <a:xfrm>
            <a:off x="1088100" y="2486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3" name="Google Shape;573;p33"/>
          <p:cNvSpPr txBox="1"/>
          <p:nvPr>
            <p:ph idx="5" type="subTitle"/>
          </p:nvPr>
        </p:nvSpPr>
        <p:spPr>
          <a:xfrm>
            <a:off x="1718400" y="1287800"/>
            <a:ext cx="52587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응답자들 대부분은 아우내 장터에서 만세운동이 있었다는 것과 병천이 유관순 열사 유적지라는 것을 인식하고 있음.</a:t>
            </a:r>
            <a:endParaRPr b="1"/>
          </a:p>
        </p:txBody>
      </p:sp>
      <p:sp>
        <p:nvSpPr>
          <p:cNvPr id="574" name="Google Shape;574;p33"/>
          <p:cNvSpPr txBox="1"/>
          <p:nvPr>
            <p:ph idx="6" type="subTitle"/>
          </p:nvPr>
        </p:nvSpPr>
        <p:spPr>
          <a:xfrm>
            <a:off x="1718400" y="867800"/>
            <a:ext cx="52587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병천</a:t>
            </a:r>
            <a:r>
              <a:rPr lang="en"/>
              <a:t>의 독립운동과의 연관성에 대한 인식</a:t>
            </a:r>
            <a:endParaRPr/>
          </a:p>
        </p:txBody>
      </p:sp>
      <p:sp>
        <p:nvSpPr>
          <p:cNvPr id="575" name="Google Shape;575;p33"/>
          <p:cNvSpPr txBox="1"/>
          <p:nvPr>
            <p:ph idx="7" type="title"/>
          </p:nvPr>
        </p:nvSpPr>
        <p:spPr>
          <a:xfrm>
            <a:off x="1977300" y="39055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6" name="Google Shape;576;p33"/>
          <p:cNvSpPr txBox="1"/>
          <p:nvPr>
            <p:ph idx="8" type="subTitle"/>
          </p:nvPr>
        </p:nvSpPr>
        <p:spPr>
          <a:xfrm>
            <a:off x="2607600" y="2670925"/>
            <a:ext cx="42504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응답자들 대부분은 병천이 독립운동의 의미를 잘 드러내지 못한다고 인식하고 있음.</a:t>
            </a:r>
            <a:endParaRPr b="1"/>
          </a:p>
        </p:txBody>
      </p:sp>
      <p:sp>
        <p:nvSpPr>
          <p:cNvPr id="577" name="Google Shape;577;p33"/>
          <p:cNvSpPr txBox="1"/>
          <p:nvPr>
            <p:ph idx="9" type="subTitle"/>
          </p:nvPr>
        </p:nvSpPr>
        <p:spPr>
          <a:xfrm>
            <a:off x="2531400" y="2250200"/>
            <a:ext cx="45459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병천</a:t>
            </a:r>
            <a:r>
              <a:rPr lang="en"/>
              <a:t>의 독립운동의 의미를 드러내는가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/>
          <p:nvPr/>
        </p:nvSpPr>
        <p:spPr>
          <a:xfrm>
            <a:off x="343888" y="1510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4"/>
          <p:cNvSpPr/>
          <p:nvPr/>
        </p:nvSpPr>
        <p:spPr>
          <a:xfrm>
            <a:off x="427200" y="159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문제 및 현황</a:t>
            </a:r>
            <a:endParaRPr/>
          </a:p>
        </p:txBody>
      </p:sp>
      <p:sp>
        <p:nvSpPr>
          <p:cNvPr id="585" name="Google Shape;585;p34"/>
          <p:cNvSpPr txBox="1"/>
          <p:nvPr>
            <p:ph idx="1" type="subTitle"/>
          </p:nvPr>
        </p:nvSpPr>
        <p:spPr>
          <a:xfrm>
            <a:off x="1814950" y="1762700"/>
            <a:ext cx="70512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Char char="●"/>
            </a:pPr>
            <a:r>
              <a:rPr lang="en" sz="1800">
                <a:latin typeface="Gothic A1"/>
                <a:ea typeface="Gothic A1"/>
                <a:cs typeface="Gothic A1"/>
                <a:sym typeface="Gothic A1"/>
              </a:rPr>
              <a:t>풍부한 독립 운동 역사 관광 자원</a:t>
            </a:r>
            <a:endParaRPr sz="18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Gothic A1"/>
                <a:ea typeface="Gothic A1"/>
                <a:cs typeface="Gothic A1"/>
                <a:sym typeface="Gothic A1"/>
              </a:rPr>
              <a:t>병천 지역에는 유관순 사우, 유관순 생가, 만세 운동 거리, 아우내 장터 등 독립운동과 관련한 풍부한 관광 자원이 있다.</a:t>
            </a:r>
            <a:endParaRPr sz="18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othic A1"/>
              <a:ea typeface="Gothic A1"/>
              <a:cs typeface="Gothic A1"/>
              <a:sym typeface="Gothic A1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Char char="●"/>
            </a:pPr>
            <a:r>
              <a:rPr lang="en" sz="1800">
                <a:latin typeface="Gothic A1"/>
                <a:ea typeface="Gothic A1"/>
                <a:cs typeface="Gothic A1"/>
                <a:sym typeface="Gothic A1"/>
              </a:rPr>
              <a:t>인식 문제</a:t>
            </a:r>
            <a:endParaRPr sz="23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Gothic A1"/>
                <a:ea typeface="Gothic A1"/>
                <a:cs typeface="Gothic A1"/>
                <a:sym typeface="Gothic A1"/>
              </a:rPr>
              <a:t>순대거리를 찾는 사람들은 많지만 인근 유관순 생가, 유관순 사우, 만세운동 아우내 장터 등 독립운동 역사유적지에 대한 인식이 부족하다. </a:t>
            </a:r>
            <a:endParaRPr sz="2300"/>
          </a:p>
        </p:txBody>
      </p:sp>
      <p:sp>
        <p:nvSpPr>
          <p:cNvPr id="586" name="Google Shape;586;p34"/>
          <p:cNvSpPr txBox="1"/>
          <p:nvPr>
            <p:ph idx="2" type="title"/>
          </p:nvPr>
        </p:nvSpPr>
        <p:spPr>
          <a:xfrm>
            <a:off x="300900" y="1724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7" name="Google Shape;587;p34"/>
          <p:cNvSpPr txBox="1"/>
          <p:nvPr>
            <p:ph idx="3" type="subTitle"/>
          </p:nvPr>
        </p:nvSpPr>
        <p:spPr>
          <a:xfrm>
            <a:off x="1814950" y="1190000"/>
            <a:ext cx="4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병천 독립운동 역사에 대한 인식 부족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5"/>
          <p:cNvSpPr/>
          <p:nvPr/>
        </p:nvSpPr>
        <p:spPr>
          <a:xfrm>
            <a:off x="343888" y="1510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5"/>
          <p:cNvSpPr/>
          <p:nvPr/>
        </p:nvSpPr>
        <p:spPr>
          <a:xfrm>
            <a:off x="427200" y="159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문제 및 현황</a:t>
            </a:r>
            <a:endParaRPr/>
          </a:p>
        </p:txBody>
      </p:sp>
      <p:sp>
        <p:nvSpPr>
          <p:cNvPr id="595" name="Google Shape;595;p35"/>
          <p:cNvSpPr txBox="1"/>
          <p:nvPr>
            <p:ph idx="1" type="subTitle"/>
          </p:nvPr>
        </p:nvSpPr>
        <p:spPr>
          <a:xfrm>
            <a:off x="1814950" y="1762700"/>
            <a:ext cx="70512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●"/>
            </a:pPr>
            <a:r>
              <a:rPr lang="en" sz="1700">
                <a:latin typeface="Gothic A1"/>
                <a:ea typeface="Gothic A1"/>
                <a:cs typeface="Gothic A1"/>
                <a:sym typeface="Gothic A1"/>
              </a:rPr>
              <a:t>국내 독립운동거리 현황</a:t>
            </a:r>
            <a:endParaRPr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-"/>
            </a:pPr>
            <a:r>
              <a:rPr lang="en" sz="1700">
                <a:latin typeface="Gothic A1"/>
                <a:ea typeface="Gothic A1"/>
                <a:cs typeface="Gothic A1"/>
                <a:sym typeface="Gothic A1"/>
              </a:rPr>
              <a:t>밀양 해천 항일운동 테마거리 : 600m 남짓 하천을 따라 걷는 테마길, 김원봉, 황상규, 김대지, 고인덕, 윤세주 등의 독립운동가 생가지</a:t>
            </a:r>
            <a:endParaRPr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-"/>
            </a:pPr>
            <a:r>
              <a:rPr lang="en" sz="1700">
                <a:latin typeface="Gothic A1"/>
                <a:ea typeface="Gothic A1"/>
                <a:cs typeface="Gothic A1"/>
                <a:sym typeface="Gothic A1"/>
              </a:rPr>
              <a:t>대전 독립운동가 거리 추진 : 공원 형태, 독립운동가 조형물 설치 (김좌진, 유관순, 윤봉길, 이동녕, 한용운 등)</a:t>
            </a:r>
            <a:endParaRPr sz="17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병천 독립운동 거리의 차별성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-"/>
            </a:pPr>
            <a:r>
              <a:rPr lang="en" sz="1700">
                <a:latin typeface="Gothic A1"/>
                <a:ea typeface="Gothic A1"/>
                <a:cs typeface="Gothic A1"/>
                <a:sym typeface="Gothic A1"/>
              </a:rPr>
              <a:t>유관순 열사의 독립운동가로서 높은 인지도</a:t>
            </a:r>
            <a:endParaRPr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-"/>
            </a:pPr>
            <a:r>
              <a:rPr lang="en" sz="1700">
                <a:latin typeface="Gothic A1"/>
                <a:ea typeface="Gothic A1"/>
                <a:cs typeface="Gothic A1"/>
                <a:sym typeface="Gothic A1"/>
              </a:rPr>
              <a:t>만세운동 아우내 장터의 독립운동 거리로서의 적절성</a:t>
            </a:r>
            <a:endParaRPr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-"/>
            </a:pPr>
            <a:r>
              <a:rPr lang="en" sz="1700">
                <a:latin typeface="Gothic A1"/>
                <a:ea typeface="Gothic A1"/>
                <a:cs typeface="Gothic A1"/>
                <a:sym typeface="Gothic A1"/>
              </a:rPr>
              <a:t>독립기념관, 유관순 사우 및 생가 등 다양한 독립운동 관련 유적지</a:t>
            </a:r>
            <a:endParaRPr sz="24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596" name="Google Shape;596;p35"/>
          <p:cNvSpPr txBox="1"/>
          <p:nvPr>
            <p:ph idx="2" type="title"/>
          </p:nvPr>
        </p:nvSpPr>
        <p:spPr>
          <a:xfrm>
            <a:off x="300900" y="1724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97" name="Google Shape;597;p35"/>
          <p:cNvSpPr txBox="1"/>
          <p:nvPr>
            <p:ph idx="3" type="subTitle"/>
          </p:nvPr>
        </p:nvSpPr>
        <p:spPr>
          <a:xfrm>
            <a:off x="1814950" y="1190000"/>
            <a:ext cx="4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병천 독립운동 거리의 경쟁력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6"/>
          <p:cNvSpPr/>
          <p:nvPr/>
        </p:nvSpPr>
        <p:spPr>
          <a:xfrm>
            <a:off x="343888" y="1510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6"/>
          <p:cNvSpPr/>
          <p:nvPr/>
        </p:nvSpPr>
        <p:spPr>
          <a:xfrm>
            <a:off x="427200" y="159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문제 및 현황</a:t>
            </a:r>
            <a:endParaRPr/>
          </a:p>
        </p:txBody>
      </p:sp>
      <p:sp>
        <p:nvSpPr>
          <p:cNvPr id="605" name="Google Shape;605;p36"/>
          <p:cNvSpPr txBox="1"/>
          <p:nvPr>
            <p:ph idx="1" type="subTitle"/>
          </p:nvPr>
        </p:nvSpPr>
        <p:spPr>
          <a:xfrm>
            <a:off x="1814950" y="1762700"/>
            <a:ext cx="70512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●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교통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-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역사유적지 간 이동 수단 부족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-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주차 시설 부족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-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세종포천고속도로 동천안 IC 개통으로 편한 접근성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●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주변 시설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-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보도블럭, 도로 등이 낙후되고 차도와 인도의 구분이 명확하지 않음.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-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거리에 성인용 유흥업소의 간판과 홍보 차량 등이 있어 역사유적지의 특성과 맞지 않음.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Char char="-"/>
            </a:pPr>
            <a:r>
              <a:rPr lang="en">
                <a:latin typeface="Gothic A1"/>
                <a:ea typeface="Gothic A1"/>
                <a:cs typeface="Gothic A1"/>
                <a:sym typeface="Gothic A1"/>
              </a:rPr>
              <a:t>낙후된 건물과 상가 등이 많음. 이는 개선 사항이면서 동시에 근대 거리 조성 가능성임.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606" name="Google Shape;606;p36"/>
          <p:cNvSpPr txBox="1"/>
          <p:nvPr>
            <p:ph idx="2" type="title"/>
          </p:nvPr>
        </p:nvSpPr>
        <p:spPr>
          <a:xfrm>
            <a:off x="300900" y="1724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07" name="Google Shape;607;p36"/>
          <p:cNvSpPr txBox="1"/>
          <p:nvPr>
            <p:ph idx="3" type="subTitle"/>
          </p:nvPr>
        </p:nvSpPr>
        <p:spPr>
          <a:xfrm>
            <a:off x="1814950" y="1190000"/>
            <a:ext cx="4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사회 기반 시설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/>
          <p:nvPr/>
        </p:nvSpPr>
        <p:spPr>
          <a:xfrm>
            <a:off x="678469" y="919182"/>
            <a:ext cx="1029900" cy="10452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7"/>
          <p:cNvSpPr/>
          <p:nvPr/>
        </p:nvSpPr>
        <p:spPr>
          <a:xfrm>
            <a:off x="678519" y="2198363"/>
            <a:ext cx="1029900" cy="10452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703037" y="3450752"/>
            <a:ext cx="1029900" cy="10452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744371" y="986069"/>
            <a:ext cx="898500" cy="911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768939" y="3517599"/>
            <a:ext cx="898500" cy="911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744382" y="2265250"/>
            <a:ext cx="898500" cy="911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7"/>
          <p:cNvSpPr txBox="1"/>
          <p:nvPr>
            <p:ph type="title"/>
          </p:nvPr>
        </p:nvSpPr>
        <p:spPr>
          <a:xfrm>
            <a:off x="643800" y="140225"/>
            <a:ext cx="18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정책 제안</a:t>
            </a:r>
            <a:endParaRPr/>
          </a:p>
        </p:txBody>
      </p:sp>
      <p:sp>
        <p:nvSpPr>
          <p:cNvPr id="619" name="Google Shape;619;p37"/>
          <p:cNvSpPr txBox="1"/>
          <p:nvPr>
            <p:ph idx="2" type="title"/>
          </p:nvPr>
        </p:nvSpPr>
        <p:spPr>
          <a:xfrm>
            <a:off x="644465" y="1014700"/>
            <a:ext cx="1098000" cy="8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20" name="Google Shape;620;p37"/>
          <p:cNvSpPr txBox="1"/>
          <p:nvPr>
            <p:ph idx="3" type="subTitle"/>
          </p:nvPr>
        </p:nvSpPr>
        <p:spPr>
          <a:xfrm>
            <a:off x="1911150" y="3629600"/>
            <a:ext cx="7001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dk1"/>
                </a:solidFill>
                <a:highlight>
                  <a:schemeClr val="lt1"/>
                </a:highlight>
              </a:rPr>
              <a:t>병천 역사 유적지 관광 활성화</a:t>
            </a:r>
            <a:endParaRPr sz="3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7"/>
          <p:cNvSpPr txBox="1"/>
          <p:nvPr>
            <p:ph idx="4" type="title"/>
          </p:nvPr>
        </p:nvSpPr>
        <p:spPr>
          <a:xfrm>
            <a:off x="644475" y="2293881"/>
            <a:ext cx="1098000" cy="8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22" name="Google Shape;622;p37"/>
          <p:cNvSpPr txBox="1"/>
          <p:nvPr>
            <p:ph idx="6" type="subTitle"/>
          </p:nvPr>
        </p:nvSpPr>
        <p:spPr>
          <a:xfrm>
            <a:off x="1911150" y="1187061"/>
            <a:ext cx="52587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highlight>
                  <a:schemeClr val="lt1"/>
                </a:highlight>
              </a:rPr>
              <a:t>독립운</a:t>
            </a:r>
            <a:r>
              <a:rPr lang="en" sz="3500">
                <a:solidFill>
                  <a:schemeClr val="dk1"/>
                </a:solidFill>
                <a:highlight>
                  <a:schemeClr val="lt1"/>
                </a:highlight>
              </a:rPr>
              <a:t>동 거리 개선</a:t>
            </a:r>
            <a:endParaRPr sz="3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23" name="Google Shape;623;p37"/>
          <p:cNvSpPr txBox="1"/>
          <p:nvPr>
            <p:ph idx="7" type="title"/>
          </p:nvPr>
        </p:nvSpPr>
        <p:spPr>
          <a:xfrm>
            <a:off x="669033" y="3559798"/>
            <a:ext cx="1098000" cy="8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24" name="Google Shape;624;p37"/>
          <p:cNvSpPr txBox="1"/>
          <p:nvPr>
            <p:ph idx="9" type="subTitle"/>
          </p:nvPr>
        </p:nvSpPr>
        <p:spPr>
          <a:xfrm>
            <a:off x="1911150" y="2377875"/>
            <a:ext cx="62220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dk1"/>
                </a:solidFill>
                <a:highlight>
                  <a:schemeClr val="lt1"/>
                </a:highlight>
              </a:rPr>
              <a:t>독립운동 문화체험 활성화</a:t>
            </a:r>
            <a:endParaRPr sz="3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8"/>
          <p:cNvSpPr/>
          <p:nvPr/>
        </p:nvSpPr>
        <p:spPr>
          <a:xfrm>
            <a:off x="343888" y="1510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8"/>
          <p:cNvSpPr/>
          <p:nvPr/>
        </p:nvSpPr>
        <p:spPr>
          <a:xfrm>
            <a:off x="427200" y="159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정책 제안</a:t>
            </a:r>
            <a:endParaRPr/>
          </a:p>
        </p:txBody>
      </p:sp>
      <p:sp>
        <p:nvSpPr>
          <p:cNvPr id="632" name="Google Shape;632;p38"/>
          <p:cNvSpPr txBox="1"/>
          <p:nvPr>
            <p:ph idx="2" type="title"/>
          </p:nvPr>
        </p:nvSpPr>
        <p:spPr>
          <a:xfrm>
            <a:off x="300900" y="1724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33" name="Google Shape;633;p38"/>
          <p:cNvSpPr txBox="1"/>
          <p:nvPr>
            <p:ph idx="3" type="subTitle"/>
          </p:nvPr>
        </p:nvSpPr>
        <p:spPr>
          <a:xfrm>
            <a:off x="1814950" y="1190000"/>
            <a:ext cx="4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독립운동 거리 개선</a:t>
            </a:r>
            <a:endParaRPr/>
          </a:p>
        </p:txBody>
      </p:sp>
      <p:sp>
        <p:nvSpPr>
          <p:cNvPr id="634" name="Google Shape;634;p38"/>
          <p:cNvSpPr txBox="1"/>
          <p:nvPr>
            <p:ph idx="1" type="subTitle"/>
          </p:nvPr>
        </p:nvSpPr>
        <p:spPr>
          <a:xfrm>
            <a:off x="1814950" y="1762700"/>
            <a:ext cx="42051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●"/>
            </a:pPr>
            <a:r>
              <a:rPr b="1" lang="en" sz="1700">
                <a:latin typeface="Gothic A1"/>
                <a:ea typeface="Gothic A1"/>
                <a:cs typeface="Gothic A1"/>
                <a:sym typeface="Gothic A1"/>
              </a:rPr>
              <a:t>간판 교체</a:t>
            </a:r>
            <a:endParaRPr b="1"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●"/>
            </a:pPr>
            <a:r>
              <a:rPr b="1" lang="en" sz="1700">
                <a:latin typeface="Gothic A1"/>
                <a:ea typeface="Gothic A1"/>
                <a:cs typeface="Gothic A1"/>
                <a:sym typeface="Gothic A1"/>
              </a:rPr>
              <a:t>보도블럭 설치</a:t>
            </a:r>
            <a:endParaRPr b="1"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●"/>
            </a:pPr>
            <a:r>
              <a:rPr b="1" lang="en" sz="1700">
                <a:latin typeface="Gothic A1"/>
                <a:ea typeface="Gothic A1"/>
                <a:cs typeface="Gothic A1"/>
                <a:sym typeface="Gothic A1"/>
              </a:rPr>
              <a:t>독립운동 거리 디자인</a:t>
            </a:r>
            <a:endParaRPr b="1"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●"/>
            </a:pPr>
            <a:r>
              <a:rPr b="1" lang="en" sz="1700">
                <a:latin typeface="Gothic A1"/>
                <a:ea typeface="Gothic A1"/>
                <a:cs typeface="Gothic A1"/>
                <a:sym typeface="Gothic A1"/>
              </a:rPr>
              <a:t>아우내 장터 만세운동 조형물 설치</a:t>
            </a:r>
            <a:endParaRPr b="1" sz="1700">
              <a:latin typeface="Gothic A1"/>
              <a:ea typeface="Gothic A1"/>
              <a:cs typeface="Gothic A1"/>
              <a:sym typeface="Gothic A1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othic A1"/>
              <a:buChar char="●"/>
            </a:pPr>
            <a:r>
              <a:rPr b="1" lang="en" sz="1700">
                <a:latin typeface="Gothic A1"/>
                <a:ea typeface="Gothic A1"/>
                <a:cs typeface="Gothic A1"/>
                <a:sym typeface="Gothic A1"/>
              </a:rPr>
              <a:t>태극기거리 조성사업 확대</a:t>
            </a:r>
            <a:endParaRPr b="1" sz="2300">
              <a:latin typeface="Gothic A1"/>
              <a:ea typeface="Gothic A1"/>
              <a:cs typeface="Gothic A1"/>
              <a:sym typeface="Gothic A1"/>
            </a:endParaRPr>
          </a:p>
        </p:txBody>
      </p:sp>
      <p:pic>
        <p:nvPicPr>
          <p:cNvPr id="635" name="Google Shape;6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775" y="1223726"/>
            <a:ext cx="3071450" cy="20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9"/>
          <p:cNvSpPr/>
          <p:nvPr/>
        </p:nvSpPr>
        <p:spPr>
          <a:xfrm>
            <a:off x="343888" y="1510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9"/>
          <p:cNvSpPr/>
          <p:nvPr/>
        </p:nvSpPr>
        <p:spPr>
          <a:xfrm>
            <a:off x="427200" y="159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정책 제안</a:t>
            </a:r>
            <a:endParaRPr/>
          </a:p>
        </p:txBody>
      </p:sp>
      <p:sp>
        <p:nvSpPr>
          <p:cNvPr id="643" name="Google Shape;643;p39"/>
          <p:cNvSpPr txBox="1"/>
          <p:nvPr>
            <p:ph idx="1" type="subTitle"/>
          </p:nvPr>
        </p:nvSpPr>
        <p:spPr>
          <a:xfrm>
            <a:off x="1814950" y="1762700"/>
            <a:ext cx="70512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Char char="●"/>
            </a:pPr>
            <a:r>
              <a:rPr b="1" lang="en" sz="1800">
                <a:latin typeface="Gothic A1"/>
                <a:ea typeface="Gothic A1"/>
                <a:cs typeface="Gothic A1"/>
                <a:sym typeface="Gothic A1"/>
              </a:rPr>
              <a:t>의상대여소 운영</a:t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Char char="●"/>
            </a:pPr>
            <a:r>
              <a:rPr b="1" lang="en" sz="1800">
                <a:latin typeface="Gothic A1"/>
                <a:ea typeface="Gothic A1"/>
                <a:cs typeface="Gothic A1"/>
                <a:sym typeface="Gothic A1"/>
              </a:rPr>
              <a:t>1900년대 추억의 사진관</a:t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644" name="Google Shape;644;p39"/>
          <p:cNvSpPr txBox="1"/>
          <p:nvPr>
            <p:ph idx="2" type="title"/>
          </p:nvPr>
        </p:nvSpPr>
        <p:spPr>
          <a:xfrm>
            <a:off x="300900" y="1724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45" name="Google Shape;645;p39"/>
          <p:cNvSpPr txBox="1"/>
          <p:nvPr>
            <p:ph idx="3" type="subTitle"/>
          </p:nvPr>
        </p:nvSpPr>
        <p:spPr>
          <a:xfrm>
            <a:off x="1814950" y="1190000"/>
            <a:ext cx="4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독립운동 문화체험 활성화</a:t>
            </a:r>
            <a:endParaRPr/>
          </a:p>
        </p:txBody>
      </p:sp>
      <p:pic>
        <p:nvPicPr>
          <p:cNvPr id="646" name="Google Shape;6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525" y="2863938"/>
            <a:ext cx="12954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625" y="2854425"/>
            <a:ext cx="12382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6575" y="2849675"/>
            <a:ext cx="12382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0"/>
          <p:cNvSpPr/>
          <p:nvPr/>
        </p:nvSpPr>
        <p:spPr>
          <a:xfrm>
            <a:off x="343888" y="1510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0"/>
          <p:cNvSpPr/>
          <p:nvPr/>
        </p:nvSpPr>
        <p:spPr>
          <a:xfrm>
            <a:off x="427200" y="159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정책 제안</a:t>
            </a:r>
            <a:endParaRPr/>
          </a:p>
        </p:txBody>
      </p:sp>
      <p:sp>
        <p:nvSpPr>
          <p:cNvPr id="656" name="Google Shape;656;p40"/>
          <p:cNvSpPr txBox="1"/>
          <p:nvPr>
            <p:ph idx="1" type="subTitle"/>
          </p:nvPr>
        </p:nvSpPr>
        <p:spPr>
          <a:xfrm>
            <a:off x="1814950" y="1762700"/>
            <a:ext cx="49548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Char char="●"/>
            </a:pPr>
            <a:r>
              <a:rPr b="1" lang="en" sz="1800">
                <a:latin typeface="Gothic A1"/>
                <a:ea typeface="Gothic A1"/>
                <a:cs typeface="Gothic A1"/>
                <a:sym typeface="Gothic A1"/>
              </a:rPr>
              <a:t>1919만세운동 퍼레이드</a:t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Char char="●"/>
            </a:pPr>
            <a:r>
              <a:rPr b="1" lang="en" sz="1800">
                <a:latin typeface="Gothic A1"/>
                <a:ea typeface="Gothic A1"/>
                <a:cs typeface="Gothic A1"/>
                <a:sym typeface="Gothic A1"/>
              </a:rPr>
              <a:t>독립운동 VR 역사관 운영</a:t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657" name="Google Shape;657;p40"/>
          <p:cNvSpPr txBox="1"/>
          <p:nvPr>
            <p:ph idx="2" type="title"/>
          </p:nvPr>
        </p:nvSpPr>
        <p:spPr>
          <a:xfrm>
            <a:off x="300900" y="1724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58" name="Google Shape;658;p40"/>
          <p:cNvSpPr txBox="1"/>
          <p:nvPr>
            <p:ph idx="3" type="subTitle"/>
          </p:nvPr>
        </p:nvSpPr>
        <p:spPr>
          <a:xfrm>
            <a:off x="1814950" y="1190000"/>
            <a:ext cx="4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독립운동 문화체험 활성화</a:t>
            </a:r>
            <a:endParaRPr/>
          </a:p>
        </p:txBody>
      </p:sp>
      <p:pic>
        <p:nvPicPr>
          <p:cNvPr id="659" name="Google Shape;6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450" y="132023"/>
            <a:ext cx="3432901" cy="229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450" y="2730100"/>
            <a:ext cx="3432900" cy="2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1"/>
          <p:cNvSpPr/>
          <p:nvPr/>
        </p:nvSpPr>
        <p:spPr>
          <a:xfrm>
            <a:off x="343888" y="1510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1"/>
          <p:cNvSpPr/>
          <p:nvPr/>
        </p:nvSpPr>
        <p:spPr>
          <a:xfrm>
            <a:off x="427200" y="159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정책 제안</a:t>
            </a:r>
            <a:endParaRPr/>
          </a:p>
        </p:txBody>
      </p:sp>
      <p:sp>
        <p:nvSpPr>
          <p:cNvPr id="668" name="Google Shape;668;p41"/>
          <p:cNvSpPr txBox="1"/>
          <p:nvPr>
            <p:ph idx="1" type="subTitle"/>
          </p:nvPr>
        </p:nvSpPr>
        <p:spPr>
          <a:xfrm>
            <a:off x="1814950" y="1762700"/>
            <a:ext cx="4225800" cy="15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thic A1"/>
              <a:buChar char="●"/>
            </a:pPr>
            <a:r>
              <a:rPr b="1" lang="en" sz="2000">
                <a:latin typeface="Gothic A1"/>
                <a:ea typeface="Gothic A1"/>
                <a:cs typeface="Gothic A1"/>
                <a:sym typeface="Gothic A1"/>
              </a:rPr>
              <a:t>병천 역사 유적지 셔틀 버스</a:t>
            </a:r>
            <a:endParaRPr b="1" sz="2000">
              <a:latin typeface="Gothic A1"/>
              <a:ea typeface="Gothic A1"/>
              <a:cs typeface="Gothic A1"/>
              <a:sym typeface="Gothic A1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thic A1"/>
              <a:buChar char="●"/>
            </a:pPr>
            <a:r>
              <a:rPr b="1" lang="en" sz="2000">
                <a:latin typeface="Gothic A1"/>
                <a:ea typeface="Gothic A1"/>
                <a:cs typeface="Gothic A1"/>
                <a:sym typeface="Gothic A1"/>
              </a:rPr>
              <a:t>SNS 홍보 계정 개설 및 관리</a:t>
            </a:r>
            <a:endParaRPr b="1" sz="2000">
              <a:latin typeface="Gothic A1"/>
              <a:ea typeface="Gothic A1"/>
              <a:cs typeface="Gothic A1"/>
              <a:sym typeface="Gothic A1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thic A1"/>
              <a:buChar char="●"/>
            </a:pPr>
            <a:r>
              <a:rPr b="1" lang="en" sz="2000">
                <a:latin typeface="Gothic A1"/>
                <a:ea typeface="Gothic A1"/>
                <a:cs typeface="Gothic A1"/>
                <a:sym typeface="Gothic A1"/>
              </a:rPr>
              <a:t>스탬프 투어</a:t>
            </a:r>
            <a:endParaRPr b="1" sz="20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669" name="Google Shape;669;p41"/>
          <p:cNvSpPr txBox="1"/>
          <p:nvPr>
            <p:ph idx="2" type="title"/>
          </p:nvPr>
        </p:nvSpPr>
        <p:spPr>
          <a:xfrm>
            <a:off x="300900" y="1724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70" name="Google Shape;670;p41"/>
          <p:cNvSpPr txBox="1"/>
          <p:nvPr>
            <p:ph idx="3" type="subTitle"/>
          </p:nvPr>
        </p:nvSpPr>
        <p:spPr>
          <a:xfrm>
            <a:off x="1814950" y="1190000"/>
            <a:ext cx="4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병천 역사 유적지 관광 활성화</a:t>
            </a:r>
            <a:endParaRPr/>
          </a:p>
        </p:txBody>
      </p:sp>
      <p:pic>
        <p:nvPicPr>
          <p:cNvPr id="671" name="Google Shape;6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550" y="1981300"/>
            <a:ext cx="3391725" cy="28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2"/>
          <p:cNvSpPr/>
          <p:nvPr/>
        </p:nvSpPr>
        <p:spPr>
          <a:xfrm>
            <a:off x="343888" y="9013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2"/>
          <p:cNvSpPr/>
          <p:nvPr/>
        </p:nvSpPr>
        <p:spPr>
          <a:xfrm>
            <a:off x="1893138" y="227298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2"/>
          <p:cNvSpPr/>
          <p:nvPr/>
        </p:nvSpPr>
        <p:spPr>
          <a:xfrm>
            <a:off x="3772888" y="3751038"/>
            <a:ext cx="1302300" cy="13023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2"/>
          <p:cNvSpPr/>
          <p:nvPr/>
        </p:nvSpPr>
        <p:spPr>
          <a:xfrm>
            <a:off x="427200" y="9847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2"/>
          <p:cNvSpPr/>
          <p:nvPr/>
        </p:nvSpPr>
        <p:spPr>
          <a:xfrm>
            <a:off x="3856200" y="3834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2"/>
          <p:cNvSpPr/>
          <p:nvPr/>
        </p:nvSpPr>
        <p:spPr>
          <a:xfrm>
            <a:off x="1976400" y="2356300"/>
            <a:ext cx="1135800" cy="113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2"/>
          <p:cNvSpPr txBox="1"/>
          <p:nvPr>
            <p:ph type="title"/>
          </p:nvPr>
        </p:nvSpPr>
        <p:spPr>
          <a:xfrm>
            <a:off x="643800" y="140225"/>
            <a:ext cx="18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기대 효과</a:t>
            </a:r>
            <a:endParaRPr/>
          </a:p>
        </p:txBody>
      </p:sp>
      <p:sp>
        <p:nvSpPr>
          <p:cNvPr id="683" name="Google Shape;683;p42"/>
          <p:cNvSpPr txBox="1"/>
          <p:nvPr>
            <p:ph idx="1" type="subTitle"/>
          </p:nvPr>
        </p:nvSpPr>
        <p:spPr>
          <a:xfrm>
            <a:off x="1693200" y="1288525"/>
            <a:ext cx="28080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창업유치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일자리 창출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아우내 장터 및 상가 활성화</a:t>
            </a:r>
            <a:endParaRPr b="1"/>
          </a:p>
        </p:txBody>
      </p:sp>
      <p:sp>
        <p:nvSpPr>
          <p:cNvPr id="684" name="Google Shape;684;p42"/>
          <p:cNvSpPr txBox="1"/>
          <p:nvPr>
            <p:ph idx="2" type="title"/>
          </p:nvPr>
        </p:nvSpPr>
        <p:spPr>
          <a:xfrm>
            <a:off x="300900" y="11152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85" name="Google Shape;685;p42"/>
          <p:cNvSpPr txBox="1"/>
          <p:nvPr>
            <p:ph idx="3" type="subTitle"/>
          </p:nvPr>
        </p:nvSpPr>
        <p:spPr>
          <a:xfrm>
            <a:off x="1693200" y="867800"/>
            <a:ext cx="24765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지역사회경제발전</a:t>
            </a:r>
            <a:endParaRPr/>
          </a:p>
        </p:txBody>
      </p:sp>
      <p:sp>
        <p:nvSpPr>
          <p:cNvPr id="686" name="Google Shape;686;p42"/>
          <p:cNvSpPr txBox="1"/>
          <p:nvPr>
            <p:ph idx="4" type="title"/>
          </p:nvPr>
        </p:nvSpPr>
        <p:spPr>
          <a:xfrm>
            <a:off x="1850100" y="24868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87" name="Google Shape;687;p42"/>
          <p:cNvSpPr txBox="1"/>
          <p:nvPr>
            <p:ph idx="5" type="subTitle"/>
          </p:nvPr>
        </p:nvSpPr>
        <p:spPr>
          <a:xfrm>
            <a:off x="3242400" y="2659400"/>
            <a:ext cx="24765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독립기념관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아우내 만세 장터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유관순 생가 및 사우</a:t>
            </a:r>
            <a:endParaRPr b="1"/>
          </a:p>
        </p:txBody>
      </p:sp>
      <p:sp>
        <p:nvSpPr>
          <p:cNvPr id="688" name="Google Shape;688;p42"/>
          <p:cNvSpPr txBox="1"/>
          <p:nvPr>
            <p:ph idx="6" type="subTitle"/>
          </p:nvPr>
        </p:nvSpPr>
        <p:spPr>
          <a:xfrm>
            <a:off x="3242400" y="2239400"/>
            <a:ext cx="52587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독립운동 관광장소로 발전 가능성</a:t>
            </a:r>
            <a:endParaRPr/>
          </a:p>
        </p:txBody>
      </p:sp>
      <p:sp>
        <p:nvSpPr>
          <p:cNvPr id="689" name="Google Shape;689;p42"/>
          <p:cNvSpPr txBox="1"/>
          <p:nvPr>
            <p:ph idx="7" type="title"/>
          </p:nvPr>
        </p:nvSpPr>
        <p:spPr>
          <a:xfrm>
            <a:off x="3729900" y="3981775"/>
            <a:ext cx="1388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90" name="Google Shape;690;p42"/>
          <p:cNvSpPr txBox="1"/>
          <p:nvPr>
            <p:ph idx="8" type="subTitle"/>
          </p:nvPr>
        </p:nvSpPr>
        <p:spPr>
          <a:xfrm>
            <a:off x="5198400" y="4194925"/>
            <a:ext cx="29781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현장체험학습 장소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독립운동 역사 컨텐츠 전달</a:t>
            </a:r>
            <a:endParaRPr b="1"/>
          </a:p>
        </p:txBody>
      </p:sp>
      <p:sp>
        <p:nvSpPr>
          <p:cNvPr id="691" name="Google Shape;691;p42"/>
          <p:cNvSpPr txBox="1"/>
          <p:nvPr>
            <p:ph idx="9" type="subTitle"/>
          </p:nvPr>
        </p:nvSpPr>
        <p:spPr>
          <a:xfrm>
            <a:off x="5122200" y="3774200"/>
            <a:ext cx="45459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독립운동 정신 고취 및 교육 효과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25"/>
          <p:cNvGrpSpPr/>
          <p:nvPr/>
        </p:nvGrpSpPr>
        <p:grpSpPr>
          <a:xfrm>
            <a:off x="5873863" y="1001960"/>
            <a:ext cx="2483039" cy="899630"/>
            <a:chOff x="2980561" y="1931225"/>
            <a:chExt cx="514396" cy="186371"/>
          </a:xfrm>
        </p:grpSpPr>
        <p:sp>
          <p:nvSpPr>
            <p:cNvPr id="433" name="Google Shape;433;p25"/>
            <p:cNvSpPr/>
            <p:nvPr/>
          </p:nvSpPr>
          <p:spPr>
            <a:xfrm>
              <a:off x="3135725" y="1932500"/>
              <a:ext cx="130275" cy="47050"/>
            </a:xfrm>
            <a:custGeom>
              <a:rect b="b" l="l" r="r" t="t"/>
              <a:pathLst>
                <a:path extrusionOk="0" h="1882" w="5211">
                  <a:moveTo>
                    <a:pt x="3227" y="0"/>
                  </a:moveTo>
                  <a:cubicBezTo>
                    <a:pt x="2874" y="0"/>
                    <a:pt x="2580" y="274"/>
                    <a:pt x="2550" y="618"/>
                  </a:cubicBezTo>
                  <a:cubicBezTo>
                    <a:pt x="2499" y="587"/>
                    <a:pt x="2429" y="567"/>
                    <a:pt x="2368" y="567"/>
                  </a:cubicBezTo>
                  <a:cubicBezTo>
                    <a:pt x="2256" y="567"/>
                    <a:pt x="2155" y="618"/>
                    <a:pt x="2085" y="688"/>
                  </a:cubicBezTo>
                  <a:cubicBezTo>
                    <a:pt x="1973" y="537"/>
                    <a:pt x="1791" y="435"/>
                    <a:pt x="1589" y="435"/>
                  </a:cubicBezTo>
                  <a:cubicBezTo>
                    <a:pt x="1245" y="435"/>
                    <a:pt x="972" y="719"/>
                    <a:pt x="972" y="1052"/>
                  </a:cubicBezTo>
                  <a:lnTo>
                    <a:pt x="972" y="1063"/>
                  </a:lnTo>
                  <a:cubicBezTo>
                    <a:pt x="709" y="1083"/>
                    <a:pt x="507" y="1275"/>
                    <a:pt x="466" y="1528"/>
                  </a:cubicBezTo>
                  <a:cubicBezTo>
                    <a:pt x="436" y="1517"/>
                    <a:pt x="406" y="1517"/>
                    <a:pt x="375" y="1517"/>
                  </a:cubicBezTo>
                  <a:cubicBezTo>
                    <a:pt x="163" y="1517"/>
                    <a:pt x="1" y="1679"/>
                    <a:pt x="1" y="1882"/>
                  </a:cubicBezTo>
                  <a:lnTo>
                    <a:pt x="5200" y="1882"/>
                  </a:lnTo>
                  <a:cubicBezTo>
                    <a:pt x="5200" y="1872"/>
                    <a:pt x="5210" y="1852"/>
                    <a:pt x="5210" y="1831"/>
                  </a:cubicBezTo>
                  <a:cubicBezTo>
                    <a:pt x="5210" y="1568"/>
                    <a:pt x="4998" y="1356"/>
                    <a:pt x="4735" y="1356"/>
                  </a:cubicBezTo>
                  <a:cubicBezTo>
                    <a:pt x="4644" y="1356"/>
                    <a:pt x="4553" y="1386"/>
                    <a:pt x="4482" y="1427"/>
                  </a:cubicBezTo>
                  <a:cubicBezTo>
                    <a:pt x="4441" y="1164"/>
                    <a:pt x="4219" y="961"/>
                    <a:pt x="3936" y="961"/>
                  </a:cubicBezTo>
                  <a:cubicBezTo>
                    <a:pt x="3906" y="961"/>
                    <a:pt x="3875" y="971"/>
                    <a:pt x="3845" y="971"/>
                  </a:cubicBezTo>
                  <a:cubicBezTo>
                    <a:pt x="3885" y="881"/>
                    <a:pt x="3906" y="779"/>
                    <a:pt x="3906" y="678"/>
                  </a:cubicBezTo>
                  <a:cubicBezTo>
                    <a:pt x="3906" y="304"/>
                    <a:pt x="3602" y="0"/>
                    <a:pt x="3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3279625" y="2026575"/>
              <a:ext cx="183156" cy="47045"/>
            </a:xfrm>
            <a:custGeom>
              <a:rect b="b" l="l" r="r" t="t"/>
              <a:pathLst>
                <a:path extrusionOk="0" h="2752" w="10714">
                  <a:moveTo>
                    <a:pt x="6788" y="0"/>
                  </a:moveTo>
                  <a:cubicBezTo>
                    <a:pt x="6262" y="0"/>
                    <a:pt x="5817" y="314"/>
                    <a:pt x="5615" y="769"/>
                  </a:cubicBezTo>
                  <a:cubicBezTo>
                    <a:pt x="5402" y="577"/>
                    <a:pt x="5119" y="456"/>
                    <a:pt x="4815" y="456"/>
                  </a:cubicBezTo>
                  <a:cubicBezTo>
                    <a:pt x="4188" y="456"/>
                    <a:pt x="3682" y="931"/>
                    <a:pt x="3632" y="1548"/>
                  </a:cubicBezTo>
                  <a:cubicBezTo>
                    <a:pt x="3491" y="1488"/>
                    <a:pt x="3339" y="1457"/>
                    <a:pt x="3187" y="1457"/>
                  </a:cubicBezTo>
                  <a:cubicBezTo>
                    <a:pt x="2893" y="1457"/>
                    <a:pt x="2621" y="1568"/>
                    <a:pt x="2428" y="1751"/>
                  </a:cubicBezTo>
                  <a:cubicBezTo>
                    <a:pt x="2246" y="1517"/>
                    <a:pt x="1973" y="1356"/>
                    <a:pt x="1650" y="1356"/>
                  </a:cubicBezTo>
                  <a:cubicBezTo>
                    <a:pt x="1275" y="1356"/>
                    <a:pt x="962" y="1578"/>
                    <a:pt x="800" y="1882"/>
                  </a:cubicBezTo>
                  <a:lnTo>
                    <a:pt x="688" y="1882"/>
                  </a:lnTo>
                  <a:cubicBezTo>
                    <a:pt x="304" y="1882"/>
                    <a:pt x="0" y="2185"/>
                    <a:pt x="0" y="2569"/>
                  </a:cubicBezTo>
                  <a:cubicBezTo>
                    <a:pt x="0" y="2630"/>
                    <a:pt x="11" y="2701"/>
                    <a:pt x="21" y="2752"/>
                  </a:cubicBezTo>
                  <a:lnTo>
                    <a:pt x="10713" y="2752"/>
                  </a:lnTo>
                  <a:cubicBezTo>
                    <a:pt x="10713" y="2317"/>
                    <a:pt x="10410" y="1953"/>
                    <a:pt x="10005" y="1852"/>
                  </a:cubicBezTo>
                  <a:cubicBezTo>
                    <a:pt x="9843" y="1356"/>
                    <a:pt x="9378" y="991"/>
                    <a:pt x="8821" y="991"/>
                  </a:cubicBezTo>
                  <a:cubicBezTo>
                    <a:pt x="8538" y="991"/>
                    <a:pt x="8286" y="1093"/>
                    <a:pt x="8073" y="1245"/>
                  </a:cubicBezTo>
                  <a:cubicBezTo>
                    <a:pt x="8052" y="557"/>
                    <a:pt x="7486" y="0"/>
                    <a:pt x="6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3465442" y="1968953"/>
              <a:ext cx="11650" cy="11650"/>
            </a:xfrm>
            <a:custGeom>
              <a:rect b="b" l="l" r="r" t="t"/>
              <a:pathLst>
                <a:path extrusionOk="0" h="466" w="466">
                  <a:moveTo>
                    <a:pt x="233" y="1"/>
                  </a:moveTo>
                  <a:lnTo>
                    <a:pt x="152" y="152"/>
                  </a:lnTo>
                  <a:lnTo>
                    <a:pt x="0" y="233"/>
                  </a:lnTo>
                  <a:lnTo>
                    <a:pt x="152" y="314"/>
                  </a:lnTo>
                  <a:lnTo>
                    <a:pt x="233" y="466"/>
                  </a:lnTo>
                  <a:lnTo>
                    <a:pt x="324" y="314"/>
                  </a:lnTo>
                  <a:lnTo>
                    <a:pt x="465" y="233"/>
                  </a:lnTo>
                  <a:lnTo>
                    <a:pt x="324" y="152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3483282" y="2105946"/>
              <a:ext cx="11675" cy="11650"/>
            </a:xfrm>
            <a:custGeom>
              <a:rect b="b" l="l" r="r" t="t"/>
              <a:pathLst>
                <a:path extrusionOk="0" h="466" w="467">
                  <a:moveTo>
                    <a:pt x="233" y="1"/>
                  </a:moveTo>
                  <a:lnTo>
                    <a:pt x="152" y="153"/>
                  </a:lnTo>
                  <a:lnTo>
                    <a:pt x="1" y="234"/>
                  </a:lnTo>
                  <a:lnTo>
                    <a:pt x="152" y="324"/>
                  </a:lnTo>
                  <a:lnTo>
                    <a:pt x="233" y="466"/>
                  </a:lnTo>
                  <a:lnTo>
                    <a:pt x="314" y="324"/>
                  </a:lnTo>
                  <a:lnTo>
                    <a:pt x="466" y="234"/>
                  </a:lnTo>
                  <a:lnTo>
                    <a:pt x="314" y="1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3382895" y="1962797"/>
              <a:ext cx="5075" cy="4825"/>
            </a:xfrm>
            <a:custGeom>
              <a:rect b="b" l="l" r="r" t="t"/>
              <a:pathLst>
                <a:path extrusionOk="0" h="193" w="203">
                  <a:moveTo>
                    <a:pt x="101" y="1"/>
                  </a:moveTo>
                  <a:cubicBezTo>
                    <a:pt x="51" y="1"/>
                    <a:pt x="0" y="41"/>
                    <a:pt x="0" y="92"/>
                  </a:cubicBezTo>
                  <a:cubicBezTo>
                    <a:pt x="0" y="152"/>
                    <a:pt x="51" y="193"/>
                    <a:pt x="101" y="193"/>
                  </a:cubicBezTo>
                  <a:cubicBezTo>
                    <a:pt x="162" y="193"/>
                    <a:pt x="202" y="152"/>
                    <a:pt x="202" y="92"/>
                  </a:cubicBezTo>
                  <a:cubicBezTo>
                    <a:pt x="202" y="41"/>
                    <a:pt x="162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3036350" y="2086750"/>
              <a:ext cx="8625" cy="8625"/>
            </a:xfrm>
            <a:custGeom>
              <a:rect b="b" l="l" r="r" t="t"/>
              <a:pathLst>
                <a:path extrusionOk="0" h="345" w="345">
                  <a:moveTo>
                    <a:pt x="173" y="1"/>
                  </a:moveTo>
                  <a:lnTo>
                    <a:pt x="112" y="112"/>
                  </a:lnTo>
                  <a:lnTo>
                    <a:pt x="0" y="173"/>
                  </a:lnTo>
                  <a:lnTo>
                    <a:pt x="112" y="234"/>
                  </a:lnTo>
                  <a:lnTo>
                    <a:pt x="173" y="345"/>
                  </a:lnTo>
                  <a:lnTo>
                    <a:pt x="233" y="234"/>
                  </a:lnTo>
                  <a:lnTo>
                    <a:pt x="344" y="173"/>
                  </a:lnTo>
                  <a:lnTo>
                    <a:pt x="233" y="11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980561" y="1982494"/>
              <a:ext cx="8625" cy="8600"/>
            </a:xfrm>
            <a:custGeom>
              <a:rect b="b" l="l" r="r" t="t"/>
              <a:pathLst>
                <a:path extrusionOk="0" h="344" w="345">
                  <a:moveTo>
                    <a:pt x="172" y="0"/>
                  </a:moveTo>
                  <a:lnTo>
                    <a:pt x="112" y="112"/>
                  </a:lnTo>
                  <a:lnTo>
                    <a:pt x="1" y="172"/>
                  </a:lnTo>
                  <a:lnTo>
                    <a:pt x="112" y="233"/>
                  </a:lnTo>
                  <a:lnTo>
                    <a:pt x="172" y="344"/>
                  </a:lnTo>
                  <a:lnTo>
                    <a:pt x="233" y="233"/>
                  </a:lnTo>
                  <a:lnTo>
                    <a:pt x="345" y="172"/>
                  </a:lnTo>
                  <a:lnTo>
                    <a:pt x="233" y="1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106900" y="1931225"/>
              <a:ext cx="10400" cy="10150"/>
            </a:xfrm>
            <a:custGeom>
              <a:rect b="b" l="l" r="r" t="t"/>
              <a:pathLst>
                <a:path extrusionOk="0" h="406" w="416">
                  <a:moveTo>
                    <a:pt x="203" y="1"/>
                  </a:moveTo>
                  <a:lnTo>
                    <a:pt x="132" y="132"/>
                  </a:lnTo>
                  <a:lnTo>
                    <a:pt x="1" y="203"/>
                  </a:lnTo>
                  <a:lnTo>
                    <a:pt x="132" y="274"/>
                  </a:lnTo>
                  <a:lnTo>
                    <a:pt x="203" y="406"/>
                  </a:lnTo>
                  <a:lnTo>
                    <a:pt x="284" y="274"/>
                  </a:lnTo>
                  <a:lnTo>
                    <a:pt x="415" y="203"/>
                  </a:lnTo>
                  <a:lnTo>
                    <a:pt x="284" y="13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249025" y="2062975"/>
              <a:ext cx="10150" cy="10400"/>
            </a:xfrm>
            <a:custGeom>
              <a:rect b="b" l="l" r="r" t="t"/>
              <a:pathLst>
                <a:path extrusionOk="0" h="416" w="406">
                  <a:moveTo>
                    <a:pt x="203" y="1"/>
                  </a:moveTo>
                  <a:lnTo>
                    <a:pt x="132" y="133"/>
                  </a:lnTo>
                  <a:lnTo>
                    <a:pt x="1" y="214"/>
                  </a:lnTo>
                  <a:lnTo>
                    <a:pt x="132" y="284"/>
                  </a:lnTo>
                  <a:lnTo>
                    <a:pt x="203" y="416"/>
                  </a:lnTo>
                  <a:lnTo>
                    <a:pt x="274" y="284"/>
                  </a:lnTo>
                  <a:lnTo>
                    <a:pt x="405" y="214"/>
                  </a:lnTo>
                  <a:lnTo>
                    <a:pt x="274" y="13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25"/>
          <p:cNvSpPr/>
          <p:nvPr/>
        </p:nvSpPr>
        <p:spPr>
          <a:xfrm flipH="1">
            <a:off x="5994005" y="1441639"/>
            <a:ext cx="628850" cy="227115"/>
          </a:xfrm>
          <a:custGeom>
            <a:rect b="b" l="l" r="r" t="t"/>
            <a:pathLst>
              <a:path extrusionOk="0" h="1882" w="5211">
                <a:moveTo>
                  <a:pt x="3227" y="0"/>
                </a:moveTo>
                <a:cubicBezTo>
                  <a:pt x="2874" y="0"/>
                  <a:pt x="2580" y="274"/>
                  <a:pt x="2550" y="618"/>
                </a:cubicBezTo>
                <a:cubicBezTo>
                  <a:pt x="2499" y="587"/>
                  <a:pt x="2429" y="567"/>
                  <a:pt x="2368" y="567"/>
                </a:cubicBezTo>
                <a:cubicBezTo>
                  <a:pt x="2256" y="567"/>
                  <a:pt x="2155" y="618"/>
                  <a:pt x="2085" y="688"/>
                </a:cubicBezTo>
                <a:cubicBezTo>
                  <a:pt x="1973" y="537"/>
                  <a:pt x="1791" y="435"/>
                  <a:pt x="1589" y="435"/>
                </a:cubicBezTo>
                <a:cubicBezTo>
                  <a:pt x="1245" y="435"/>
                  <a:pt x="972" y="719"/>
                  <a:pt x="972" y="1052"/>
                </a:cubicBezTo>
                <a:lnTo>
                  <a:pt x="972" y="1063"/>
                </a:lnTo>
                <a:cubicBezTo>
                  <a:pt x="709" y="1083"/>
                  <a:pt x="507" y="1275"/>
                  <a:pt x="466" y="1528"/>
                </a:cubicBezTo>
                <a:cubicBezTo>
                  <a:pt x="436" y="1517"/>
                  <a:pt x="406" y="1517"/>
                  <a:pt x="375" y="1517"/>
                </a:cubicBezTo>
                <a:cubicBezTo>
                  <a:pt x="163" y="1517"/>
                  <a:pt x="1" y="1679"/>
                  <a:pt x="1" y="1882"/>
                </a:cubicBezTo>
                <a:lnTo>
                  <a:pt x="5200" y="1882"/>
                </a:lnTo>
                <a:cubicBezTo>
                  <a:pt x="5200" y="1872"/>
                  <a:pt x="5210" y="1852"/>
                  <a:pt x="5210" y="1831"/>
                </a:cubicBezTo>
                <a:cubicBezTo>
                  <a:pt x="5210" y="1568"/>
                  <a:pt x="4998" y="1356"/>
                  <a:pt x="4735" y="1356"/>
                </a:cubicBezTo>
                <a:cubicBezTo>
                  <a:pt x="4644" y="1356"/>
                  <a:pt x="4553" y="1386"/>
                  <a:pt x="4482" y="1427"/>
                </a:cubicBezTo>
                <a:cubicBezTo>
                  <a:pt x="4441" y="1164"/>
                  <a:pt x="4219" y="961"/>
                  <a:pt x="3936" y="961"/>
                </a:cubicBezTo>
                <a:cubicBezTo>
                  <a:pt x="3906" y="961"/>
                  <a:pt x="3875" y="971"/>
                  <a:pt x="3845" y="971"/>
                </a:cubicBezTo>
                <a:cubicBezTo>
                  <a:pt x="3885" y="881"/>
                  <a:pt x="3906" y="779"/>
                  <a:pt x="3906" y="678"/>
                </a:cubicBezTo>
                <a:cubicBezTo>
                  <a:pt x="3906" y="304"/>
                  <a:pt x="3602" y="0"/>
                  <a:pt x="32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3" name="Google Shape;4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50" y="935126"/>
            <a:ext cx="8540799" cy="32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43"/>
          <p:cNvPicPr preferRelativeResize="0"/>
          <p:nvPr/>
        </p:nvPicPr>
        <p:blipFill rotWithShape="1">
          <a:blip r:embed="rId3">
            <a:alphaModFix/>
          </a:blip>
          <a:srcRect b="0" l="59826" r="0" t="0"/>
          <a:stretch/>
        </p:blipFill>
        <p:spPr>
          <a:xfrm>
            <a:off x="5079350" y="914400"/>
            <a:ext cx="3673524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정책제안서 제출</a:t>
            </a:r>
            <a:endParaRPr/>
          </a:p>
        </p:txBody>
      </p:sp>
      <p:sp>
        <p:nvSpPr>
          <p:cNvPr id="698" name="Google Shape;698;p43"/>
          <p:cNvSpPr txBox="1"/>
          <p:nvPr>
            <p:ph idx="4294967295" type="subTitle"/>
          </p:nvPr>
        </p:nvSpPr>
        <p:spPr>
          <a:xfrm>
            <a:off x="720000" y="2851950"/>
            <a:ext cx="3149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방문 설명, 질문, 피드백 등</a:t>
            </a:r>
            <a:endParaRPr/>
          </a:p>
        </p:txBody>
      </p:sp>
      <p:sp>
        <p:nvSpPr>
          <p:cNvPr id="699" name="Google Shape;699;p43"/>
          <p:cNvSpPr txBox="1"/>
          <p:nvPr>
            <p:ph idx="4294967295" type="subTitle"/>
          </p:nvPr>
        </p:nvSpPr>
        <p:spPr>
          <a:xfrm>
            <a:off x="720000" y="2488050"/>
            <a:ext cx="3149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1"/>
                </a:highlight>
                <a:latin typeface="Lexend Deca"/>
                <a:ea typeface="Lexend Deca"/>
                <a:cs typeface="Lexend Deca"/>
                <a:sym typeface="Lexend Deca"/>
              </a:rPr>
              <a:t>방문 제출</a:t>
            </a:r>
            <a:endParaRPr b="1" sz="2000">
              <a:solidFill>
                <a:schemeClr val="lt1"/>
              </a:solidFill>
              <a:highlight>
                <a:schemeClr val="accent1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00" name="Google Shape;700;p43"/>
          <p:cNvSpPr txBox="1"/>
          <p:nvPr>
            <p:ph idx="4294967295" type="subTitle"/>
          </p:nvPr>
        </p:nvSpPr>
        <p:spPr>
          <a:xfrm>
            <a:off x="720000" y="1696600"/>
            <a:ext cx="3149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Message, 전화 연락</a:t>
            </a:r>
            <a:endParaRPr/>
          </a:p>
        </p:txBody>
      </p:sp>
      <p:sp>
        <p:nvSpPr>
          <p:cNvPr id="701" name="Google Shape;701;p43"/>
          <p:cNvSpPr txBox="1"/>
          <p:nvPr>
            <p:ph idx="4294967295" type="subTitle"/>
          </p:nvPr>
        </p:nvSpPr>
        <p:spPr>
          <a:xfrm>
            <a:off x="720000" y="1332700"/>
            <a:ext cx="3149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1"/>
                </a:highlight>
                <a:latin typeface="Lexend Deca"/>
                <a:ea typeface="Lexend Deca"/>
                <a:cs typeface="Lexend Deca"/>
                <a:sym typeface="Lexend Deca"/>
              </a:rPr>
              <a:t>자료 제출</a:t>
            </a:r>
            <a:endParaRPr b="1" sz="2000">
              <a:solidFill>
                <a:schemeClr val="lt1"/>
              </a:solidFill>
              <a:highlight>
                <a:schemeClr val="accent1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02" name="Google Shape;702;p43"/>
          <p:cNvSpPr txBox="1"/>
          <p:nvPr>
            <p:ph idx="4294967295" type="subTitle"/>
          </p:nvPr>
        </p:nvSpPr>
        <p:spPr>
          <a:xfrm>
            <a:off x="720000" y="4007300"/>
            <a:ext cx="3149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피드백 토대로 수정 보완</a:t>
            </a:r>
            <a:endParaRPr/>
          </a:p>
        </p:txBody>
      </p:sp>
      <p:grpSp>
        <p:nvGrpSpPr>
          <p:cNvPr id="703" name="Google Shape;703;p43"/>
          <p:cNvGrpSpPr/>
          <p:nvPr/>
        </p:nvGrpSpPr>
        <p:grpSpPr>
          <a:xfrm>
            <a:off x="2129900" y="1543375"/>
            <a:ext cx="1584150" cy="88200"/>
            <a:chOff x="1063025" y="2822225"/>
            <a:chExt cx="1584150" cy="88200"/>
          </a:xfrm>
        </p:grpSpPr>
        <p:sp>
          <p:nvSpPr>
            <p:cNvPr id="704" name="Google Shape;704;p43"/>
            <p:cNvSpPr/>
            <p:nvPr/>
          </p:nvSpPr>
          <p:spPr>
            <a:xfrm flipH="1">
              <a:off x="1473800" y="2822225"/>
              <a:ext cx="7626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 flipH="1">
              <a:off x="2560775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 flipH="1">
              <a:off x="2423850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 flipH="1">
              <a:off x="2286925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8" name="Google Shape;708;p43"/>
            <p:cNvGrpSpPr/>
            <p:nvPr/>
          </p:nvGrpSpPr>
          <p:grpSpPr>
            <a:xfrm flipH="1">
              <a:off x="1063025" y="2822225"/>
              <a:ext cx="360250" cy="88200"/>
              <a:chOff x="822825" y="450975"/>
              <a:chExt cx="360250" cy="88200"/>
            </a:xfrm>
          </p:grpSpPr>
          <p:sp>
            <p:nvSpPr>
              <p:cNvPr id="709" name="Google Shape;709;p43"/>
              <p:cNvSpPr/>
              <p:nvPr/>
            </p:nvSpPr>
            <p:spPr>
              <a:xfrm>
                <a:off x="822825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43"/>
              <p:cNvSpPr/>
              <p:nvPr/>
            </p:nvSpPr>
            <p:spPr>
              <a:xfrm>
                <a:off x="959750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3"/>
              <p:cNvSpPr/>
              <p:nvPr/>
            </p:nvSpPr>
            <p:spPr>
              <a:xfrm>
                <a:off x="1096675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12" name="Google Shape;712;p43"/>
          <p:cNvGrpSpPr/>
          <p:nvPr/>
        </p:nvGrpSpPr>
        <p:grpSpPr>
          <a:xfrm>
            <a:off x="2129900" y="2697438"/>
            <a:ext cx="1584150" cy="88200"/>
            <a:chOff x="1063025" y="2822225"/>
            <a:chExt cx="1584150" cy="88200"/>
          </a:xfrm>
        </p:grpSpPr>
        <p:sp>
          <p:nvSpPr>
            <p:cNvPr id="713" name="Google Shape;713;p43"/>
            <p:cNvSpPr/>
            <p:nvPr/>
          </p:nvSpPr>
          <p:spPr>
            <a:xfrm flipH="1">
              <a:off x="1473800" y="2822225"/>
              <a:ext cx="7626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3"/>
            <p:cNvSpPr/>
            <p:nvPr/>
          </p:nvSpPr>
          <p:spPr>
            <a:xfrm flipH="1">
              <a:off x="2560775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3"/>
            <p:cNvSpPr/>
            <p:nvPr/>
          </p:nvSpPr>
          <p:spPr>
            <a:xfrm flipH="1">
              <a:off x="2423850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3"/>
            <p:cNvSpPr/>
            <p:nvPr/>
          </p:nvSpPr>
          <p:spPr>
            <a:xfrm flipH="1">
              <a:off x="2286925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7" name="Google Shape;717;p43"/>
            <p:cNvGrpSpPr/>
            <p:nvPr/>
          </p:nvGrpSpPr>
          <p:grpSpPr>
            <a:xfrm flipH="1">
              <a:off x="1063025" y="2822225"/>
              <a:ext cx="360250" cy="88200"/>
              <a:chOff x="822825" y="450975"/>
              <a:chExt cx="360250" cy="88200"/>
            </a:xfrm>
          </p:grpSpPr>
          <p:sp>
            <p:nvSpPr>
              <p:cNvPr id="718" name="Google Shape;718;p43"/>
              <p:cNvSpPr/>
              <p:nvPr/>
            </p:nvSpPr>
            <p:spPr>
              <a:xfrm>
                <a:off x="822825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3"/>
              <p:cNvSpPr/>
              <p:nvPr/>
            </p:nvSpPr>
            <p:spPr>
              <a:xfrm>
                <a:off x="959750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43"/>
              <p:cNvSpPr/>
              <p:nvPr/>
            </p:nvSpPr>
            <p:spPr>
              <a:xfrm>
                <a:off x="1096675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21" name="Google Shape;721;p43"/>
          <p:cNvGrpSpPr/>
          <p:nvPr/>
        </p:nvGrpSpPr>
        <p:grpSpPr>
          <a:xfrm>
            <a:off x="2129900" y="3851500"/>
            <a:ext cx="1584150" cy="88200"/>
            <a:chOff x="1063025" y="2822225"/>
            <a:chExt cx="1584150" cy="88200"/>
          </a:xfrm>
        </p:grpSpPr>
        <p:sp>
          <p:nvSpPr>
            <p:cNvPr id="722" name="Google Shape;722;p43"/>
            <p:cNvSpPr/>
            <p:nvPr/>
          </p:nvSpPr>
          <p:spPr>
            <a:xfrm flipH="1">
              <a:off x="1473800" y="2822225"/>
              <a:ext cx="7626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3"/>
            <p:cNvSpPr/>
            <p:nvPr/>
          </p:nvSpPr>
          <p:spPr>
            <a:xfrm flipH="1">
              <a:off x="2560775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3"/>
            <p:cNvSpPr/>
            <p:nvPr/>
          </p:nvSpPr>
          <p:spPr>
            <a:xfrm flipH="1">
              <a:off x="2423850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3"/>
            <p:cNvSpPr/>
            <p:nvPr/>
          </p:nvSpPr>
          <p:spPr>
            <a:xfrm flipH="1">
              <a:off x="2286925" y="2822225"/>
              <a:ext cx="86400" cy="8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6" name="Google Shape;726;p43"/>
            <p:cNvGrpSpPr/>
            <p:nvPr/>
          </p:nvGrpSpPr>
          <p:grpSpPr>
            <a:xfrm flipH="1">
              <a:off x="1063025" y="2822225"/>
              <a:ext cx="360250" cy="88200"/>
              <a:chOff x="822825" y="450975"/>
              <a:chExt cx="360250" cy="88200"/>
            </a:xfrm>
          </p:grpSpPr>
          <p:sp>
            <p:nvSpPr>
              <p:cNvPr id="727" name="Google Shape;727;p43"/>
              <p:cNvSpPr/>
              <p:nvPr/>
            </p:nvSpPr>
            <p:spPr>
              <a:xfrm>
                <a:off x="822825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3"/>
              <p:cNvSpPr/>
              <p:nvPr/>
            </p:nvSpPr>
            <p:spPr>
              <a:xfrm>
                <a:off x="959750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3"/>
              <p:cNvSpPr/>
              <p:nvPr/>
            </p:nvSpPr>
            <p:spPr>
              <a:xfrm>
                <a:off x="1096675" y="450975"/>
                <a:ext cx="86400" cy="8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30" name="Google Shape;730;p43"/>
          <p:cNvGrpSpPr/>
          <p:nvPr/>
        </p:nvGrpSpPr>
        <p:grpSpPr>
          <a:xfrm>
            <a:off x="6149237" y="2697451"/>
            <a:ext cx="278350" cy="278350"/>
            <a:chOff x="4765775" y="3198025"/>
            <a:chExt cx="1062000" cy="1062000"/>
          </a:xfrm>
        </p:grpSpPr>
        <p:sp>
          <p:nvSpPr>
            <p:cNvPr id="731" name="Google Shape;731;p43"/>
            <p:cNvSpPr/>
            <p:nvPr/>
          </p:nvSpPr>
          <p:spPr>
            <a:xfrm>
              <a:off x="4765775" y="3198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4942716" y="3374959"/>
              <a:ext cx="708000" cy="7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" name="Google Shape;733;p43"/>
          <p:cNvSpPr txBox="1"/>
          <p:nvPr>
            <p:ph idx="4294967295" type="subTitle"/>
          </p:nvPr>
        </p:nvSpPr>
        <p:spPr>
          <a:xfrm>
            <a:off x="720000" y="3643400"/>
            <a:ext cx="31494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1"/>
                </a:highlight>
                <a:latin typeface="Lexend Deca"/>
                <a:ea typeface="Lexend Deca"/>
                <a:cs typeface="Lexend Deca"/>
                <a:sym typeface="Lexend Deca"/>
              </a:rPr>
              <a:t>피드백 및 수정</a:t>
            </a:r>
            <a:endParaRPr b="1" sz="2000">
              <a:solidFill>
                <a:schemeClr val="lt1"/>
              </a:solidFill>
              <a:highlight>
                <a:schemeClr val="accent1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34" name="Google Shape;734;p43"/>
          <p:cNvSpPr txBox="1"/>
          <p:nvPr/>
        </p:nvSpPr>
        <p:spPr>
          <a:xfrm>
            <a:off x="3839525" y="2746200"/>
            <a:ext cx="25617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highlight>
                  <a:srgbClr val="DE6D42"/>
                </a:highlight>
                <a:latin typeface="Lexend Deca"/>
                <a:ea typeface="Lexend Deca"/>
                <a:cs typeface="Lexend Deca"/>
                <a:sym typeface="Lexend Deca"/>
              </a:rPr>
              <a:t>천안시청 정책개발팀</a:t>
            </a:r>
            <a:endParaRPr b="1" sz="1600">
              <a:solidFill>
                <a:srgbClr val="FFFFFF"/>
              </a:solidFill>
              <a:highlight>
                <a:srgbClr val="DE6D42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35" name="Google Shape;735;p43"/>
          <p:cNvSpPr txBox="1"/>
          <p:nvPr/>
        </p:nvSpPr>
        <p:spPr>
          <a:xfrm>
            <a:off x="5737950" y="2124150"/>
            <a:ext cx="3354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highlight>
                  <a:srgbClr val="DE6D42"/>
                </a:highlight>
                <a:latin typeface="Lexend Deca"/>
                <a:ea typeface="Lexend Deca"/>
                <a:cs typeface="Lexend Deca"/>
                <a:sym typeface="Lexend Deca"/>
              </a:rPr>
              <a:t>국회의원 사무실</a:t>
            </a:r>
            <a:endParaRPr b="1" sz="1600">
              <a:solidFill>
                <a:srgbClr val="FFFFFF"/>
              </a:solidFill>
              <a:highlight>
                <a:srgbClr val="DE6D42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36" name="Google Shape;736;p43"/>
          <p:cNvSpPr txBox="1"/>
          <p:nvPr/>
        </p:nvSpPr>
        <p:spPr>
          <a:xfrm>
            <a:off x="6840600" y="3215850"/>
            <a:ext cx="23034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highlight>
                  <a:srgbClr val="DE6D42"/>
                </a:highlight>
                <a:latin typeface="Lexend Deca"/>
                <a:ea typeface="Lexend Deca"/>
                <a:cs typeface="Lexend Deca"/>
                <a:sym typeface="Lexend Deca"/>
              </a:rPr>
              <a:t>병천면 발전위원회</a:t>
            </a:r>
            <a:endParaRPr b="1" sz="1600">
              <a:solidFill>
                <a:srgbClr val="FFFFFF"/>
              </a:solidFill>
              <a:highlight>
                <a:srgbClr val="DE6D42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737" name="Google Shape;737;p43"/>
          <p:cNvGrpSpPr/>
          <p:nvPr/>
        </p:nvGrpSpPr>
        <p:grpSpPr>
          <a:xfrm>
            <a:off x="7901837" y="3002251"/>
            <a:ext cx="278350" cy="278350"/>
            <a:chOff x="4765775" y="3198025"/>
            <a:chExt cx="1062000" cy="1062000"/>
          </a:xfrm>
        </p:grpSpPr>
        <p:sp>
          <p:nvSpPr>
            <p:cNvPr id="738" name="Google Shape;738;p43"/>
            <p:cNvSpPr/>
            <p:nvPr/>
          </p:nvSpPr>
          <p:spPr>
            <a:xfrm>
              <a:off x="4765775" y="3198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4942716" y="3374959"/>
              <a:ext cx="708000" cy="7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3"/>
          <p:cNvGrpSpPr/>
          <p:nvPr/>
        </p:nvGrpSpPr>
        <p:grpSpPr>
          <a:xfrm>
            <a:off x="7276087" y="2516639"/>
            <a:ext cx="278350" cy="278350"/>
            <a:chOff x="4765775" y="3198025"/>
            <a:chExt cx="1062000" cy="1062000"/>
          </a:xfrm>
        </p:grpSpPr>
        <p:sp>
          <p:nvSpPr>
            <p:cNvPr id="741" name="Google Shape;741;p43"/>
            <p:cNvSpPr/>
            <p:nvPr/>
          </p:nvSpPr>
          <p:spPr>
            <a:xfrm>
              <a:off x="4765775" y="3198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4942716" y="3374959"/>
              <a:ext cx="708000" cy="7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3"/>
          <p:cNvGrpSpPr/>
          <p:nvPr/>
        </p:nvGrpSpPr>
        <p:grpSpPr>
          <a:xfrm>
            <a:off x="6149237" y="2432576"/>
            <a:ext cx="278350" cy="278350"/>
            <a:chOff x="4765775" y="3198025"/>
            <a:chExt cx="1062000" cy="1062000"/>
          </a:xfrm>
        </p:grpSpPr>
        <p:sp>
          <p:nvSpPr>
            <p:cNvPr id="744" name="Google Shape;744;p43"/>
            <p:cNvSpPr/>
            <p:nvPr/>
          </p:nvSpPr>
          <p:spPr>
            <a:xfrm>
              <a:off x="4765775" y="3198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4942716" y="3374959"/>
              <a:ext cx="708000" cy="7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6" name="Google Shape;746;p43"/>
          <p:cNvSpPr txBox="1"/>
          <p:nvPr/>
        </p:nvSpPr>
        <p:spPr>
          <a:xfrm>
            <a:off x="4439775" y="2198075"/>
            <a:ext cx="1885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highlight>
                  <a:srgbClr val="DE6D42"/>
                </a:highlight>
                <a:latin typeface="Lexend Deca"/>
                <a:ea typeface="Lexend Deca"/>
                <a:cs typeface="Lexend Deca"/>
                <a:sym typeface="Lexend Deca"/>
              </a:rPr>
              <a:t>천안시 시의회</a:t>
            </a:r>
            <a:endParaRPr b="1" sz="1700">
              <a:solidFill>
                <a:srgbClr val="FFFFFF"/>
              </a:solidFill>
              <a:highlight>
                <a:srgbClr val="DE6D42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4"/>
          <p:cNvSpPr txBox="1"/>
          <p:nvPr>
            <p:ph type="ctrTitle"/>
          </p:nvPr>
        </p:nvSpPr>
        <p:spPr>
          <a:xfrm>
            <a:off x="-746100" y="1012700"/>
            <a:ext cx="6369000" cy="11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52" name="Google Shape;752;p44"/>
          <p:cNvSpPr txBox="1"/>
          <p:nvPr/>
        </p:nvSpPr>
        <p:spPr>
          <a:xfrm>
            <a:off x="-746112" y="2070050"/>
            <a:ext cx="6369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5669F4"/>
                </a:highlight>
                <a:latin typeface="Lexend Deca"/>
                <a:ea typeface="Lexend Deca"/>
                <a:cs typeface="Lexend Deca"/>
                <a:sym typeface="Lexend Deca"/>
              </a:rPr>
              <a:t>Do you have any questions?</a:t>
            </a:r>
            <a:endParaRPr sz="2000">
              <a:solidFill>
                <a:srgbClr val="FFFFFF"/>
              </a:solidFill>
              <a:highlight>
                <a:srgbClr val="5669F4"/>
              </a:highlight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53" name="Google Shape;753;p44"/>
          <p:cNvSpPr txBox="1"/>
          <p:nvPr>
            <p:ph idx="4294967295" type="subTitle"/>
          </p:nvPr>
        </p:nvSpPr>
        <p:spPr>
          <a:xfrm>
            <a:off x="-157300" y="2496625"/>
            <a:ext cx="50277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shlee@dreamyedu.net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041-557-0179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4" name="Google Shape;754;p44"/>
          <p:cNvPicPr preferRelativeResize="0"/>
          <p:nvPr/>
        </p:nvPicPr>
        <p:blipFill rotWithShape="1">
          <a:blip r:embed="rId3">
            <a:alphaModFix/>
          </a:blip>
          <a:srcRect b="0" l="0" r="51753" t="0"/>
          <a:stretch/>
        </p:blipFill>
        <p:spPr>
          <a:xfrm>
            <a:off x="5344550" y="2226050"/>
            <a:ext cx="3525949" cy="2378025"/>
          </a:xfrm>
          <a:prstGeom prst="rect">
            <a:avLst/>
          </a:prstGeom>
          <a:noFill/>
          <a:ln cap="flat" cmpd="sng" w="9525">
            <a:solidFill>
              <a:srgbClr val="445D7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수업 활동</a:t>
            </a:r>
            <a:endParaRPr/>
          </a:p>
        </p:txBody>
      </p:sp>
      <p:sp>
        <p:nvSpPr>
          <p:cNvPr id="449" name="Google Shape;449;p26"/>
          <p:cNvSpPr txBox="1"/>
          <p:nvPr>
            <p:ph idx="1" type="subTitle"/>
          </p:nvPr>
        </p:nvSpPr>
        <p:spPr>
          <a:xfrm>
            <a:off x="430600" y="2876125"/>
            <a:ext cx="27621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대장동 개발 사업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언론중재법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차별금지법</a:t>
            </a:r>
            <a:endParaRPr sz="1400"/>
          </a:p>
        </p:txBody>
      </p:sp>
      <p:sp>
        <p:nvSpPr>
          <p:cNvPr id="450" name="Google Shape;450;p26"/>
          <p:cNvSpPr txBox="1"/>
          <p:nvPr>
            <p:ph idx="2" type="subTitle"/>
          </p:nvPr>
        </p:nvSpPr>
        <p:spPr>
          <a:xfrm>
            <a:off x="720000" y="2436025"/>
            <a:ext cx="24726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정치 이슈 정리</a:t>
            </a:r>
            <a:endParaRPr sz="1700"/>
          </a:p>
        </p:txBody>
      </p:sp>
      <p:sp>
        <p:nvSpPr>
          <p:cNvPr id="451" name="Google Shape;451;p26"/>
          <p:cNvSpPr txBox="1"/>
          <p:nvPr>
            <p:ph idx="5" type="subTitle"/>
          </p:nvPr>
        </p:nvSpPr>
        <p:spPr>
          <a:xfrm>
            <a:off x="430500" y="1434150"/>
            <a:ext cx="27621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정치 기본 개념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한국현대 정치사</a:t>
            </a:r>
            <a:endParaRPr sz="1400"/>
          </a:p>
        </p:txBody>
      </p:sp>
      <p:sp>
        <p:nvSpPr>
          <p:cNvPr id="452" name="Google Shape;452;p26"/>
          <p:cNvSpPr txBox="1"/>
          <p:nvPr>
            <p:ph idx="6" type="subTitle"/>
          </p:nvPr>
        </p:nvSpPr>
        <p:spPr>
          <a:xfrm>
            <a:off x="244000" y="994050"/>
            <a:ext cx="29487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정치 학습</a:t>
            </a:r>
            <a:endParaRPr sz="1700"/>
          </a:p>
        </p:txBody>
      </p:sp>
      <p:sp>
        <p:nvSpPr>
          <p:cNvPr id="453" name="Google Shape;453;p26"/>
          <p:cNvSpPr txBox="1"/>
          <p:nvPr>
            <p:ph idx="7" type="subTitle"/>
          </p:nvPr>
        </p:nvSpPr>
        <p:spPr>
          <a:xfrm>
            <a:off x="5951400" y="1434150"/>
            <a:ext cx="2805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개별 주제</a:t>
            </a:r>
            <a:endParaRPr sz="1400"/>
          </a:p>
        </p:txBody>
      </p:sp>
      <p:sp>
        <p:nvSpPr>
          <p:cNvPr id="454" name="Google Shape;454;p26"/>
          <p:cNvSpPr txBox="1"/>
          <p:nvPr>
            <p:ph idx="8" type="subTitle"/>
          </p:nvPr>
        </p:nvSpPr>
        <p:spPr>
          <a:xfrm>
            <a:off x="5951400" y="994050"/>
            <a:ext cx="37305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에세이 작성</a:t>
            </a:r>
            <a:endParaRPr sz="1700"/>
          </a:p>
        </p:txBody>
      </p:sp>
      <p:grpSp>
        <p:nvGrpSpPr>
          <p:cNvPr id="455" name="Google Shape;455;p26"/>
          <p:cNvGrpSpPr/>
          <p:nvPr/>
        </p:nvGrpSpPr>
        <p:grpSpPr>
          <a:xfrm>
            <a:off x="3320725" y="963025"/>
            <a:ext cx="1062000" cy="1062000"/>
            <a:chOff x="3320725" y="1725025"/>
            <a:chExt cx="1062000" cy="1062000"/>
          </a:xfrm>
        </p:grpSpPr>
        <p:sp>
          <p:nvSpPr>
            <p:cNvPr id="456" name="Google Shape;456;p26"/>
            <p:cNvSpPr/>
            <p:nvPr/>
          </p:nvSpPr>
          <p:spPr>
            <a:xfrm>
              <a:off x="3320725" y="1725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3388672" y="1792974"/>
              <a:ext cx="926100" cy="92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26"/>
          <p:cNvGrpSpPr/>
          <p:nvPr/>
        </p:nvGrpSpPr>
        <p:grpSpPr>
          <a:xfrm>
            <a:off x="3320725" y="2436025"/>
            <a:ext cx="1062000" cy="1062000"/>
            <a:chOff x="3320725" y="3198025"/>
            <a:chExt cx="1062000" cy="1062000"/>
          </a:xfrm>
        </p:grpSpPr>
        <p:sp>
          <p:nvSpPr>
            <p:cNvPr id="459" name="Google Shape;459;p26"/>
            <p:cNvSpPr/>
            <p:nvPr/>
          </p:nvSpPr>
          <p:spPr>
            <a:xfrm>
              <a:off x="3320725" y="3198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3388672" y="3265974"/>
              <a:ext cx="926100" cy="92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26"/>
          <p:cNvGrpSpPr/>
          <p:nvPr/>
        </p:nvGrpSpPr>
        <p:grpSpPr>
          <a:xfrm>
            <a:off x="4765775" y="963025"/>
            <a:ext cx="1062000" cy="1062000"/>
            <a:chOff x="4765775" y="1725025"/>
            <a:chExt cx="1062000" cy="1062000"/>
          </a:xfrm>
        </p:grpSpPr>
        <p:sp>
          <p:nvSpPr>
            <p:cNvPr id="462" name="Google Shape;462;p26"/>
            <p:cNvSpPr/>
            <p:nvPr/>
          </p:nvSpPr>
          <p:spPr>
            <a:xfrm>
              <a:off x="4765775" y="1725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4833722" y="1792974"/>
              <a:ext cx="926100" cy="92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26"/>
          <p:cNvGrpSpPr/>
          <p:nvPr/>
        </p:nvGrpSpPr>
        <p:grpSpPr>
          <a:xfrm>
            <a:off x="3702877" y="1290571"/>
            <a:ext cx="297678" cy="406905"/>
            <a:chOff x="1507090" y="1499109"/>
            <a:chExt cx="297678" cy="406905"/>
          </a:xfrm>
        </p:grpSpPr>
        <p:sp>
          <p:nvSpPr>
            <p:cNvPr id="465" name="Google Shape;465;p26"/>
            <p:cNvSpPr/>
            <p:nvPr/>
          </p:nvSpPr>
          <p:spPr>
            <a:xfrm>
              <a:off x="1507090" y="1614820"/>
              <a:ext cx="252844" cy="291193"/>
            </a:xfrm>
            <a:custGeom>
              <a:rect b="b" l="l" r="r" t="t"/>
              <a:pathLst>
                <a:path extrusionOk="0" h="6105" w="5301">
                  <a:moveTo>
                    <a:pt x="4593" y="5498"/>
                  </a:moveTo>
                  <a:lnTo>
                    <a:pt x="4593" y="5852"/>
                  </a:lnTo>
                  <a:lnTo>
                    <a:pt x="1891" y="5852"/>
                  </a:lnTo>
                  <a:lnTo>
                    <a:pt x="2134" y="5498"/>
                  </a:lnTo>
                  <a:close/>
                  <a:moveTo>
                    <a:pt x="1571" y="0"/>
                  </a:moveTo>
                  <a:cubicBezTo>
                    <a:pt x="1545" y="0"/>
                    <a:pt x="1518" y="9"/>
                    <a:pt x="1497" y="26"/>
                  </a:cubicBezTo>
                  <a:cubicBezTo>
                    <a:pt x="971" y="471"/>
                    <a:pt x="668" y="1118"/>
                    <a:pt x="668" y="1806"/>
                  </a:cubicBezTo>
                  <a:lnTo>
                    <a:pt x="668" y="1927"/>
                  </a:lnTo>
                  <a:lnTo>
                    <a:pt x="20" y="3697"/>
                  </a:lnTo>
                  <a:cubicBezTo>
                    <a:pt x="0" y="3738"/>
                    <a:pt x="10" y="3778"/>
                    <a:pt x="30" y="3809"/>
                  </a:cubicBezTo>
                  <a:cubicBezTo>
                    <a:pt x="50" y="3839"/>
                    <a:pt x="91" y="3859"/>
                    <a:pt x="131" y="3859"/>
                  </a:cubicBezTo>
                  <a:lnTo>
                    <a:pt x="738" y="3859"/>
                  </a:lnTo>
                  <a:lnTo>
                    <a:pt x="738" y="4416"/>
                  </a:lnTo>
                  <a:cubicBezTo>
                    <a:pt x="738" y="4760"/>
                    <a:pt x="1012" y="5043"/>
                    <a:pt x="1356" y="5043"/>
                  </a:cubicBezTo>
                  <a:lnTo>
                    <a:pt x="2235" y="5043"/>
                  </a:lnTo>
                  <a:lnTo>
                    <a:pt x="2235" y="5245"/>
                  </a:lnTo>
                  <a:lnTo>
                    <a:pt x="2073" y="5245"/>
                  </a:lnTo>
                  <a:cubicBezTo>
                    <a:pt x="2023" y="5245"/>
                    <a:pt x="1992" y="5265"/>
                    <a:pt x="1962" y="5306"/>
                  </a:cubicBezTo>
                  <a:lnTo>
                    <a:pt x="1547" y="5902"/>
                  </a:lnTo>
                  <a:cubicBezTo>
                    <a:pt x="1517" y="5943"/>
                    <a:pt x="1517" y="5994"/>
                    <a:pt x="1538" y="6034"/>
                  </a:cubicBezTo>
                  <a:cubicBezTo>
                    <a:pt x="1558" y="6075"/>
                    <a:pt x="1608" y="6105"/>
                    <a:pt x="1648" y="6105"/>
                  </a:cubicBezTo>
                  <a:lnTo>
                    <a:pt x="4724" y="6105"/>
                  </a:lnTo>
                  <a:cubicBezTo>
                    <a:pt x="4795" y="6105"/>
                    <a:pt x="4845" y="6044"/>
                    <a:pt x="4845" y="5974"/>
                  </a:cubicBezTo>
                  <a:lnTo>
                    <a:pt x="4845" y="5376"/>
                  </a:lnTo>
                  <a:cubicBezTo>
                    <a:pt x="4845" y="5306"/>
                    <a:pt x="4795" y="5245"/>
                    <a:pt x="4724" y="5245"/>
                  </a:cubicBezTo>
                  <a:lnTo>
                    <a:pt x="4552" y="5245"/>
                  </a:lnTo>
                  <a:lnTo>
                    <a:pt x="4552" y="3505"/>
                  </a:lnTo>
                  <a:cubicBezTo>
                    <a:pt x="5027" y="3070"/>
                    <a:pt x="5301" y="2453"/>
                    <a:pt x="5301" y="1806"/>
                  </a:cubicBezTo>
                  <a:cubicBezTo>
                    <a:pt x="5301" y="1604"/>
                    <a:pt x="5270" y="1391"/>
                    <a:pt x="5220" y="1199"/>
                  </a:cubicBezTo>
                  <a:cubicBezTo>
                    <a:pt x="5203" y="1140"/>
                    <a:pt x="5151" y="1102"/>
                    <a:pt x="5100" y="1102"/>
                  </a:cubicBezTo>
                  <a:cubicBezTo>
                    <a:pt x="5089" y="1102"/>
                    <a:pt x="5078" y="1104"/>
                    <a:pt x="5068" y="1107"/>
                  </a:cubicBezTo>
                  <a:cubicBezTo>
                    <a:pt x="4997" y="1128"/>
                    <a:pt x="4957" y="1199"/>
                    <a:pt x="4977" y="1260"/>
                  </a:cubicBezTo>
                  <a:cubicBezTo>
                    <a:pt x="5027" y="1442"/>
                    <a:pt x="5047" y="1624"/>
                    <a:pt x="5047" y="1806"/>
                  </a:cubicBezTo>
                  <a:cubicBezTo>
                    <a:pt x="5047" y="2402"/>
                    <a:pt x="4795" y="2969"/>
                    <a:pt x="4350" y="3353"/>
                  </a:cubicBezTo>
                  <a:cubicBezTo>
                    <a:pt x="4319" y="3384"/>
                    <a:pt x="4299" y="3414"/>
                    <a:pt x="4299" y="3454"/>
                  </a:cubicBezTo>
                  <a:lnTo>
                    <a:pt x="4299" y="5245"/>
                  </a:lnTo>
                  <a:lnTo>
                    <a:pt x="2488" y="5245"/>
                  </a:lnTo>
                  <a:lnTo>
                    <a:pt x="2488" y="4911"/>
                  </a:lnTo>
                  <a:cubicBezTo>
                    <a:pt x="2488" y="4841"/>
                    <a:pt x="2428" y="4790"/>
                    <a:pt x="2357" y="4790"/>
                  </a:cubicBezTo>
                  <a:lnTo>
                    <a:pt x="1356" y="4790"/>
                  </a:lnTo>
                  <a:cubicBezTo>
                    <a:pt x="1153" y="4790"/>
                    <a:pt x="991" y="4618"/>
                    <a:pt x="991" y="4416"/>
                  </a:cubicBezTo>
                  <a:lnTo>
                    <a:pt x="991" y="3738"/>
                  </a:lnTo>
                  <a:cubicBezTo>
                    <a:pt x="991" y="3667"/>
                    <a:pt x="931" y="3616"/>
                    <a:pt x="859" y="3616"/>
                  </a:cubicBezTo>
                  <a:lnTo>
                    <a:pt x="313" y="3616"/>
                  </a:lnTo>
                  <a:lnTo>
                    <a:pt x="910" y="1988"/>
                  </a:lnTo>
                  <a:cubicBezTo>
                    <a:pt x="920" y="1977"/>
                    <a:pt x="920" y="1957"/>
                    <a:pt x="920" y="1937"/>
                  </a:cubicBezTo>
                  <a:lnTo>
                    <a:pt x="920" y="1806"/>
                  </a:lnTo>
                  <a:cubicBezTo>
                    <a:pt x="920" y="1188"/>
                    <a:pt x="1183" y="612"/>
                    <a:pt x="1659" y="217"/>
                  </a:cubicBezTo>
                  <a:cubicBezTo>
                    <a:pt x="1709" y="177"/>
                    <a:pt x="1720" y="96"/>
                    <a:pt x="1669" y="46"/>
                  </a:cubicBezTo>
                  <a:cubicBezTo>
                    <a:pt x="1645" y="16"/>
                    <a:pt x="1608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1654710" y="1729387"/>
              <a:ext cx="34295" cy="60814"/>
            </a:xfrm>
            <a:custGeom>
              <a:rect b="b" l="l" r="r" t="t"/>
              <a:pathLst>
                <a:path extrusionOk="0" h="1275" w="719">
                  <a:moveTo>
                    <a:pt x="122" y="0"/>
                  </a:moveTo>
                  <a:cubicBezTo>
                    <a:pt x="61" y="0"/>
                    <a:pt x="0" y="51"/>
                    <a:pt x="0" y="122"/>
                  </a:cubicBezTo>
                  <a:cubicBezTo>
                    <a:pt x="0" y="193"/>
                    <a:pt x="61" y="243"/>
                    <a:pt x="122" y="243"/>
                  </a:cubicBezTo>
                  <a:lnTo>
                    <a:pt x="293" y="243"/>
                  </a:lnTo>
                  <a:cubicBezTo>
                    <a:pt x="385" y="243"/>
                    <a:pt x="466" y="324"/>
                    <a:pt x="466" y="425"/>
                  </a:cubicBezTo>
                  <a:lnTo>
                    <a:pt x="466" y="861"/>
                  </a:lnTo>
                  <a:cubicBezTo>
                    <a:pt x="466" y="951"/>
                    <a:pt x="385" y="1032"/>
                    <a:pt x="293" y="1032"/>
                  </a:cubicBezTo>
                  <a:lnTo>
                    <a:pt x="122" y="1032"/>
                  </a:lnTo>
                  <a:cubicBezTo>
                    <a:pt x="61" y="1032"/>
                    <a:pt x="0" y="1083"/>
                    <a:pt x="0" y="1153"/>
                  </a:cubicBezTo>
                  <a:cubicBezTo>
                    <a:pt x="0" y="1225"/>
                    <a:pt x="61" y="1275"/>
                    <a:pt x="122" y="1275"/>
                  </a:cubicBezTo>
                  <a:lnTo>
                    <a:pt x="293" y="1275"/>
                  </a:lnTo>
                  <a:cubicBezTo>
                    <a:pt x="526" y="1275"/>
                    <a:pt x="718" y="1093"/>
                    <a:pt x="718" y="861"/>
                  </a:cubicBezTo>
                  <a:lnTo>
                    <a:pt x="718" y="425"/>
                  </a:lnTo>
                  <a:cubicBezTo>
                    <a:pt x="718" y="182"/>
                    <a:pt x="526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1591465" y="1499109"/>
              <a:ext cx="213303" cy="223558"/>
            </a:xfrm>
            <a:custGeom>
              <a:rect b="b" l="l" r="r" t="t"/>
              <a:pathLst>
                <a:path extrusionOk="0" h="4687" w="4472">
                  <a:moveTo>
                    <a:pt x="1801" y="2866"/>
                  </a:moveTo>
                  <a:cubicBezTo>
                    <a:pt x="1933" y="2937"/>
                    <a:pt x="2095" y="2987"/>
                    <a:pt x="2257" y="3007"/>
                  </a:cubicBezTo>
                  <a:lnTo>
                    <a:pt x="2196" y="3220"/>
                  </a:lnTo>
                  <a:cubicBezTo>
                    <a:pt x="2176" y="3261"/>
                    <a:pt x="2186" y="3301"/>
                    <a:pt x="2217" y="3331"/>
                  </a:cubicBezTo>
                  <a:cubicBezTo>
                    <a:pt x="2237" y="3362"/>
                    <a:pt x="2277" y="3382"/>
                    <a:pt x="2307" y="3382"/>
                  </a:cubicBezTo>
                  <a:lnTo>
                    <a:pt x="2783" y="3382"/>
                  </a:lnTo>
                  <a:lnTo>
                    <a:pt x="2034" y="4120"/>
                  </a:lnTo>
                  <a:lnTo>
                    <a:pt x="2186" y="3655"/>
                  </a:lnTo>
                  <a:cubicBezTo>
                    <a:pt x="2196" y="3614"/>
                    <a:pt x="2186" y="3574"/>
                    <a:pt x="2166" y="3544"/>
                  </a:cubicBezTo>
                  <a:cubicBezTo>
                    <a:pt x="2145" y="3513"/>
                    <a:pt x="2105" y="3493"/>
                    <a:pt x="2064" y="3493"/>
                  </a:cubicBezTo>
                  <a:lnTo>
                    <a:pt x="1619" y="3493"/>
                  </a:lnTo>
                  <a:lnTo>
                    <a:pt x="1801" y="2866"/>
                  </a:lnTo>
                  <a:close/>
                  <a:moveTo>
                    <a:pt x="2250" y="1"/>
                  </a:moveTo>
                  <a:cubicBezTo>
                    <a:pt x="2225" y="1"/>
                    <a:pt x="2201" y="2"/>
                    <a:pt x="2176" y="4"/>
                  </a:cubicBezTo>
                  <a:cubicBezTo>
                    <a:pt x="1852" y="24"/>
                    <a:pt x="1579" y="216"/>
                    <a:pt x="1468" y="489"/>
                  </a:cubicBezTo>
                  <a:cubicBezTo>
                    <a:pt x="1397" y="479"/>
                    <a:pt x="1326" y="469"/>
                    <a:pt x="1266" y="469"/>
                  </a:cubicBezTo>
                  <a:cubicBezTo>
                    <a:pt x="1194" y="479"/>
                    <a:pt x="1144" y="530"/>
                    <a:pt x="1144" y="600"/>
                  </a:cubicBezTo>
                  <a:cubicBezTo>
                    <a:pt x="1144" y="671"/>
                    <a:pt x="1194" y="721"/>
                    <a:pt x="1266" y="721"/>
                  </a:cubicBezTo>
                  <a:cubicBezTo>
                    <a:pt x="1347" y="721"/>
                    <a:pt x="1437" y="732"/>
                    <a:pt x="1508" y="752"/>
                  </a:cubicBezTo>
                  <a:cubicBezTo>
                    <a:pt x="1525" y="756"/>
                    <a:pt x="1540" y="758"/>
                    <a:pt x="1554" y="758"/>
                  </a:cubicBezTo>
                  <a:cubicBezTo>
                    <a:pt x="1574" y="758"/>
                    <a:pt x="1591" y="754"/>
                    <a:pt x="1610" y="742"/>
                  </a:cubicBezTo>
                  <a:cubicBezTo>
                    <a:pt x="1640" y="721"/>
                    <a:pt x="1660" y="691"/>
                    <a:pt x="1670" y="661"/>
                  </a:cubicBezTo>
                  <a:cubicBezTo>
                    <a:pt x="1721" y="438"/>
                    <a:pt x="1933" y="267"/>
                    <a:pt x="2196" y="246"/>
                  </a:cubicBezTo>
                  <a:cubicBezTo>
                    <a:pt x="2212" y="245"/>
                    <a:pt x="2227" y="245"/>
                    <a:pt x="2242" y="245"/>
                  </a:cubicBezTo>
                  <a:cubicBezTo>
                    <a:pt x="2535" y="245"/>
                    <a:pt x="2785" y="431"/>
                    <a:pt x="2813" y="691"/>
                  </a:cubicBezTo>
                  <a:cubicBezTo>
                    <a:pt x="2824" y="732"/>
                    <a:pt x="2844" y="762"/>
                    <a:pt x="2884" y="782"/>
                  </a:cubicBezTo>
                  <a:cubicBezTo>
                    <a:pt x="2902" y="794"/>
                    <a:pt x="2923" y="799"/>
                    <a:pt x="2946" y="799"/>
                  </a:cubicBezTo>
                  <a:cubicBezTo>
                    <a:pt x="2962" y="799"/>
                    <a:pt x="2979" y="797"/>
                    <a:pt x="2995" y="793"/>
                  </a:cubicBezTo>
                  <a:cubicBezTo>
                    <a:pt x="3056" y="762"/>
                    <a:pt x="3127" y="742"/>
                    <a:pt x="3197" y="732"/>
                  </a:cubicBezTo>
                  <a:cubicBezTo>
                    <a:pt x="3212" y="731"/>
                    <a:pt x="3226" y="730"/>
                    <a:pt x="3240" y="730"/>
                  </a:cubicBezTo>
                  <a:cubicBezTo>
                    <a:pt x="3515" y="730"/>
                    <a:pt x="3745" y="916"/>
                    <a:pt x="3764" y="1157"/>
                  </a:cubicBezTo>
                  <a:cubicBezTo>
                    <a:pt x="3774" y="1197"/>
                    <a:pt x="3764" y="1238"/>
                    <a:pt x="3764" y="1278"/>
                  </a:cubicBezTo>
                  <a:cubicBezTo>
                    <a:pt x="3744" y="1339"/>
                    <a:pt x="3784" y="1399"/>
                    <a:pt x="3845" y="1420"/>
                  </a:cubicBezTo>
                  <a:cubicBezTo>
                    <a:pt x="4047" y="1490"/>
                    <a:pt x="4189" y="1662"/>
                    <a:pt x="4209" y="1865"/>
                  </a:cubicBezTo>
                  <a:cubicBezTo>
                    <a:pt x="4219" y="1986"/>
                    <a:pt x="4179" y="2108"/>
                    <a:pt x="4088" y="2209"/>
                  </a:cubicBezTo>
                  <a:cubicBezTo>
                    <a:pt x="3986" y="2330"/>
                    <a:pt x="3835" y="2401"/>
                    <a:pt x="3663" y="2421"/>
                  </a:cubicBezTo>
                  <a:cubicBezTo>
                    <a:pt x="3562" y="2421"/>
                    <a:pt x="3451" y="2411"/>
                    <a:pt x="3359" y="2371"/>
                  </a:cubicBezTo>
                  <a:cubicBezTo>
                    <a:pt x="3342" y="2364"/>
                    <a:pt x="3324" y="2360"/>
                    <a:pt x="3306" y="2360"/>
                  </a:cubicBezTo>
                  <a:cubicBezTo>
                    <a:pt x="3271" y="2360"/>
                    <a:pt x="3235" y="2374"/>
                    <a:pt x="3208" y="2401"/>
                  </a:cubicBezTo>
                  <a:cubicBezTo>
                    <a:pt x="3046" y="2613"/>
                    <a:pt x="2783" y="2744"/>
                    <a:pt x="2489" y="2765"/>
                  </a:cubicBezTo>
                  <a:cubicBezTo>
                    <a:pt x="2462" y="2767"/>
                    <a:pt x="2435" y="2768"/>
                    <a:pt x="2408" y="2768"/>
                  </a:cubicBezTo>
                  <a:cubicBezTo>
                    <a:pt x="2034" y="2768"/>
                    <a:pt x="1689" y="2571"/>
                    <a:pt x="1529" y="2269"/>
                  </a:cubicBezTo>
                  <a:cubicBezTo>
                    <a:pt x="1508" y="2239"/>
                    <a:pt x="1468" y="2209"/>
                    <a:pt x="1428" y="2209"/>
                  </a:cubicBezTo>
                  <a:cubicBezTo>
                    <a:pt x="1387" y="2209"/>
                    <a:pt x="1347" y="2218"/>
                    <a:pt x="1326" y="2249"/>
                  </a:cubicBezTo>
                  <a:cubicBezTo>
                    <a:pt x="1225" y="2371"/>
                    <a:pt x="1063" y="2452"/>
                    <a:pt x="891" y="2461"/>
                  </a:cubicBezTo>
                  <a:lnTo>
                    <a:pt x="830" y="2461"/>
                  </a:lnTo>
                  <a:cubicBezTo>
                    <a:pt x="527" y="2452"/>
                    <a:pt x="274" y="2249"/>
                    <a:pt x="254" y="1976"/>
                  </a:cubicBezTo>
                  <a:lnTo>
                    <a:pt x="254" y="1946"/>
                  </a:lnTo>
                  <a:lnTo>
                    <a:pt x="254" y="1875"/>
                  </a:lnTo>
                  <a:cubicBezTo>
                    <a:pt x="274" y="1764"/>
                    <a:pt x="335" y="1662"/>
                    <a:pt x="426" y="1582"/>
                  </a:cubicBezTo>
                  <a:lnTo>
                    <a:pt x="426" y="1571"/>
                  </a:lnTo>
                  <a:cubicBezTo>
                    <a:pt x="436" y="1571"/>
                    <a:pt x="436" y="1561"/>
                    <a:pt x="446" y="1551"/>
                  </a:cubicBezTo>
                  <a:lnTo>
                    <a:pt x="456" y="1551"/>
                  </a:lnTo>
                  <a:cubicBezTo>
                    <a:pt x="466" y="1541"/>
                    <a:pt x="486" y="1521"/>
                    <a:pt x="507" y="1510"/>
                  </a:cubicBezTo>
                  <a:cubicBezTo>
                    <a:pt x="598" y="1460"/>
                    <a:pt x="699" y="1429"/>
                    <a:pt x="800" y="1420"/>
                  </a:cubicBezTo>
                  <a:cubicBezTo>
                    <a:pt x="815" y="1419"/>
                    <a:pt x="830" y="1418"/>
                    <a:pt x="845" y="1418"/>
                  </a:cubicBezTo>
                  <a:cubicBezTo>
                    <a:pt x="970" y="1418"/>
                    <a:pt x="1085" y="1456"/>
                    <a:pt x="1185" y="1510"/>
                  </a:cubicBezTo>
                  <a:cubicBezTo>
                    <a:pt x="1206" y="1525"/>
                    <a:pt x="1230" y="1531"/>
                    <a:pt x="1254" y="1531"/>
                  </a:cubicBezTo>
                  <a:cubicBezTo>
                    <a:pt x="1296" y="1531"/>
                    <a:pt x="1337" y="1509"/>
                    <a:pt x="1356" y="1470"/>
                  </a:cubicBezTo>
                  <a:cubicBezTo>
                    <a:pt x="1397" y="1420"/>
                    <a:pt x="1377" y="1339"/>
                    <a:pt x="1316" y="1298"/>
                  </a:cubicBezTo>
                  <a:cubicBezTo>
                    <a:pt x="1187" y="1220"/>
                    <a:pt x="1028" y="1172"/>
                    <a:pt x="865" y="1172"/>
                  </a:cubicBezTo>
                  <a:cubicBezTo>
                    <a:pt x="837" y="1172"/>
                    <a:pt x="809" y="1174"/>
                    <a:pt x="780" y="1177"/>
                  </a:cubicBezTo>
                  <a:cubicBezTo>
                    <a:pt x="719" y="1177"/>
                    <a:pt x="648" y="1187"/>
                    <a:pt x="588" y="1207"/>
                  </a:cubicBezTo>
                  <a:cubicBezTo>
                    <a:pt x="628" y="1065"/>
                    <a:pt x="719" y="934"/>
                    <a:pt x="861" y="843"/>
                  </a:cubicBezTo>
                  <a:cubicBezTo>
                    <a:pt x="922" y="813"/>
                    <a:pt x="931" y="732"/>
                    <a:pt x="891" y="671"/>
                  </a:cubicBezTo>
                  <a:cubicBezTo>
                    <a:pt x="873" y="635"/>
                    <a:pt x="837" y="616"/>
                    <a:pt x="797" y="616"/>
                  </a:cubicBezTo>
                  <a:cubicBezTo>
                    <a:pt x="771" y="616"/>
                    <a:pt x="744" y="624"/>
                    <a:pt x="719" y="640"/>
                  </a:cubicBezTo>
                  <a:cubicBezTo>
                    <a:pt x="466" y="802"/>
                    <a:pt x="325" y="1056"/>
                    <a:pt x="325" y="1339"/>
                  </a:cubicBezTo>
                  <a:cubicBezTo>
                    <a:pt x="315" y="1339"/>
                    <a:pt x="315" y="1339"/>
                    <a:pt x="315" y="1349"/>
                  </a:cubicBezTo>
                  <a:cubicBezTo>
                    <a:pt x="304" y="1349"/>
                    <a:pt x="295" y="1359"/>
                    <a:pt x="295" y="1359"/>
                  </a:cubicBezTo>
                  <a:cubicBezTo>
                    <a:pt x="284" y="1359"/>
                    <a:pt x="284" y="1369"/>
                    <a:pt x="274" y="1369"/>
                  </a:cubicBezTo>
                  <a:cubicBezTo>
                    <a:pt x="264" y="1379"/>
                    <a:pt x="264" y="1389"/>
                    <a:pt x="254" y="1389"/>
                  </a:cubicBezTo>
                  <a:cubicBezTo>
                    <a:pt x="254" y="1399"/>
                    <a:pt x="244" y="1399"/>
                    <a:pt x="244" y="1399"/>
                  </a:cubicBezTo>
                  <a:cubicBezTo>
                    <a:pt x="223" y="1420"/>
                    <a:pt x="203" y="1440"/>
                    <a:pt x="183" y="1470"/>
                  </a:cubicBezTo>
                  <a:lnTo>
                    <a:pt x="173" y="1470"/>
                  </a:lnTo>
                  <a:cubicBezTo>
                    <a:pt x="163" y="1480"/>
                    <a:pt x="153" y="1490"/>
                    <a:pt x="153" y="1501"/>
                  </a:cubicBezTo>
                  <a:lnTo>
                    <a:pt x="142" y="1510"/>
                  </a:lnTo>
                  <a:cubicBezTo>
                    <a:pt x="133" y="1521"/>
                    <a:pt x="133" y="1531"/>
                    <a:pt x="122" y="1541"/>
                  </a:cubicBezTo>
                  <a:lnTo>
                    <a:pt x="122" y="1551"/>
                  </a:lnTo>
                  <a:cubicBezTo>
                    <a:pt x="102" y="1571"/>
                    <a:pt x="82" y="1602"/>
                    <a:pt x="72" y="1632"/>
                  </a:cubicBezTo>
                  <a:cubicBezTo>
                    <a:pt x="62" y="1642"/>
                    <a:pt x="62" y="1662"/>
                    <a:pt x="52" y="1672"/>
                  </a:cubicBezTo>
                  <a:lnTo>
                    <a:pt x="21" y="1764"/>
                  </a:lnTo>
                  <a:cubicBezTo>
                    <a:pt x="21" y="1784"/>
                    <a:pt x="21" y="1794"/>
                    <a:pt x="11" y="1804"/>
                  </a:cubicBezTo>
                  <a:lnTo>
                    <a:pt x="11" y="1814"/>
                  </a:lnTo>
                  <a:cubicBezTo>
                    <a:pt x="11" y="1845"/>
                    <a:pt x="1" y="1875"/>
                    <a:pt x="1" y="1905"/>
                  </a:cubicBezTo>
                  <a:lnTo>
                    <a:pt x="1" y="1915"/>
                  </a:lnTo>
                  <a:lnTo>
                    <a:pt x="1" y="1946"/>
                  </a:lnTo>
                  <a:lnTo>
                    <a:pt x="1" y="1955"/>
                  </a:lnTo>
                  <a:lnTo>
                    <a:pt x="1" y="1996"/>
                  </a:lnTo>
                  <a:cubicBezTo>
                    <a:pt x="1" y="2016"/>
                    <a:pt x="11" y="2027"/>
                    <a:pt x="11" y="2036"/>
                  </a:cubicBezTo>
                  <a:lnTo>
                    <a:pt x="11" y="2047"/>
                  </a:lnTo>
                  <a:lnTo>
                    <a:pt x="11" y="2077"/>
                  </a:lnTo>
                  <a:lnTo>
                    <a:pt x="21" y="2087"/>
                  </a:lnTo>
                  <a:lnTo>
                    <a:pt x="21" y="2117"/>
                  </a:lnTo>
                  <a:cubicBezTo>
                    <a:pt x="21" y="2117"/>
                    <a:pt x="21" y="2128"/>
                    <a:pt x="32" y="2128"/>
                  </a:cubicBezTo>
                  <a:lnTo>
                    <a:pt x="32" y="2148"/>
                  </a:lnTo>
                  <a:cubicBezTo>
                    <a:pt x="32" y="2158"/>
                    <a:pt x="41" y="2158"/>
                    <a:pt x="41" y="2168"/>
                  </a:cubicBezTo>
                  <a:lnTo>
                    <a:pt x="41" y="2189"/>
                  </a:lnTo>
                  <a:cubicBezTo>
                    <a:pt x="52" y="2189"/>
                    <a:pt x="52" y="2198"/>
                    <a:pt x="52" y="2198"/>
                  </a:cubicBezTo>
                  <a:cubicBezTo>
                    <a:pt x="52" y="2209"/>
                    <a:pt x="52" y="2218"/>
                    <a:pt x="62" y="2218"/>
                  </a:cubicBezTo>
                  <a:lnTo>
                    <a:pt x="62" y="2239"/>
                  </a:lnTo>
                  <a:cubicBezTo>
                    <a:pt x="72" y="2239"/>
                    <a:pt x="72" y="2249"/>
                    <a:pt x="72" y="2249"/>
                  </a:cubicBezTo>
                  <a:cubicBezTo>
                    <a:pt x="82" y="2259"/>
                    <a:pt x="82" y="2269"/>
                    <a:pt x="82" y="2269"/>
                  </a:cubicBezTo>
                  <a:cubicBezTo>
                    <a:pt x="82" y="2279"/>
                    <a:pt x="92" y="2279"/>
                    <a:pt x="92" y="2290"/>
                  </a:cubicBezTo>
                  <a:lnTo>
                    <a:pt x="102" y="2299"/>
                  </a:lnTo>
                  <a:cubicBezTo>
                    <a:pt x="102" y="2310"/>
                    <a:pt x="113" y="2310"/>
                    <a:pt x="113" y="2320"/>
                  </a:cubicBezTo>
                  <a:cubicBezTo>
                    <a:pt x="113" y="2320"/>
                    <a:pt x="122" y="2330"/>
                    <a:pt x="122" y="2340"/>
                  </a:cubicBezTo>
                  <a:cubicBezTo>
                    <a:pt x="122" y="2340"/>
                    <a:pt x="133" y="2340"/>
                    <a:pt x="133" y="2350"/>
                  </a:cubicBezTo>
                  <a:cubicBezTo>
                    <a:pt x="133" y="2360"/>
                    <a:pt x="142" y="2360"/>
                    <a:pt x="142" y="2371"/>
                  </a:cubicBezTo>
                  <a:cubicBezTo>
                    <a:pt x="142" y="2371"/>
                    <a:pt x="153" y="2371"/>
                    <a:pt x="153" y="2380"/>
                  </a:cubicBezTo>
                  <a:cubicBezTo>
                    <a:pt x="153" y="2380"/>
                    <a:pt x="163" y="2391"/>
                    <a:pt x="163" y="2401"/>
                  </a:cubicBezTo>
                  <a:cubicBezTo>
                    <a:pt x="173" y="2401"/>
                    <a:pt x="173" y="2401"/>
                    <a:pt x="173" y="2411"/>
                  </a:cubicBezTo>
                  <a:cubicBezTo>
                    <a:pt x="183" y="2411"/>
                    <a:pt x="183" y="2421"/>
                    <a:pt x="193" y="2421"/>
                  </a:cubicBezTo>
                  <a:cubicBezTo>
                    <a:pt x="193" y="2431"/>
                    <a:pt x="193" y="2431"/>
                    <a:pt x="203" y="2431"/>
                  </a:cubicBezTo>
                  <a:cubicBezTo>
                    <a:pt x="203" y="2441"/>
                    <a:pt x="214" y="2452"/>
                    <a:pt x="214" y="2452"/>
                  </a:cubicBezTo>
                  <a:cubicBezTo>
                    <a:pt x="223" y="2452"/>
                    <a:pt x="223" y="2461"/>
                    <a:pt x="223" y="2461"/>
                  </a:cubicBezTo>
                  <a:lnTo>
                    <a:pt x="244" y="2481"/>
                  </a:lnTo>
                  <a:cubicBezTo>
                    <a:pt x="244" y="2481"/>
                    <a:pt x="254" y="2481"/>
                    <a:pt x="254" y="2492"/>
                  </a:cubicBezTo>
                  <a:cubicBezTo>
                    <a:pt x="264" y="2492"/>
                    <a:pt x="264" y="2502"/>
                    <a:pt x="274" y="2502"/>
                  </a:cubicBezTo>
                  <a:cubicBezTo>
                    <a:pt x="274" y="2512"/>
                    <a:pt x="274" y="2512"/>
                    <a:pt x="284" y="2512"/>
                  </a:cubicBezTo>
                  <a:cubicBezTo>
                    <a:pt x="284" y="2522"/>
                    <a:pt x="295" y="2522"/>
                    <a:pt x="304" y="2532"/>
                  </a:cubicBezTo>
                  <a:lnTo>
                    <a:pt x="315" y="2532"/>
                  </a:lnTo>
                  <a:cubicBezTo>
                    <a:pt x="315" y="2542"/>
                    <a:pt x="325" y="2542"/>
                    <a:pt x="335" y="2553"/>
                  </a:cubicBezTo>
                  <a:lnTo>
                    <a:pt x="345" y="2553"/>
                  </a:lnTo>
                  <a:cubicBezTo>
                    <a:pt x="345" y="2562"/>
                    <a:pt x="355" y="2562"/>
                    <a:pt x="365" y="2573"/>
                  </a:cubicBezTo>
                  <a:cubicBezTo>
                    <a:pt x="416" y="2603"/>
                    <a:pt x="466" y="2634"/>
                    <a:pt x="527" y="2654"/>
                  </a:cubicBezTo>
                  <a:lnTo>
                    <a:pt x="537" y="2654"/>
                  </a:lnTo>
                  <a:cubicBezTo>
                    <a:pt x="547" y="2664"/>
                    <a:pt x="547" y="2664"/>
                    <a:pt x="558" y="2664"/>
                  </a:cubicBezTo>
                  <a:cubicBezTo>
                    <a:pt x="567" y="2664"/>
                    <a:pt x="567" y="2664"/>
                    <a:pt x="578" y="2674"/>
                  </a:cubicBezTo>
                  <a:lnTo>
                    <a:pt x="598" y="2674"/>
                  </a:lnTo>
                  <a:cubicBezTo>
                    <a:pt x="598" y="2674"/>
                    <a:pt x="608" y="2674"/>
                    <a:pt x="608" y="2684"/>
                  </a:cubicBezTo>
                  <a:lnTo>
                    <a:pt x="628" y="2684"/>
                  </a:lnTo>
                  <a:cubicBezTo>
                    <a:pt x="639" y="2684"/>
                    <a:pt x="648" y="2684"/>
                    <a:pt x="648" y="2694"/>
                  </a:cubicBezTo>
                  <a:lnTo>
                    <a:pt x="689" y="2694"/>
                  </a:lnTo>
                  <a:cubicBezTo>
                    <a:pt x="699" y="2694"/>
                    <a:pt x="709" y="2704"/>
                    <a:pt x="709" y="2704"/>
                  </a:cubicBezTo>
                  <a:lnTo>
                    <a:pt x="790" y="2704"/>
                  </a:lnTo>
                  <a:cubicBezTo>
                    <a:pt x="800" y="2715"/>
                    <a:pt x="810" y="2715"/>
                    <a:pt x="810" y="2715"/>
                  </a:cubicBezTo>
                  <a:lnTo>
                    <a:pt x="871" y="2715"/>
                  </a:lnTo>
                  <a:cubicBezTo>
                    <a:pt x="881" y="2715"/>
                    <a:pt x="902" y="2715"/>
                    <a:pt x="911" y="2704"/>
                  </a:cubicBezTo>
                  <a:cubicBezTo>
                    <a:pt x="1093" y="2694"/>
                    <a:pt x="1255" y="2634"/>
                    <a:pt x="1397" y="2532"/>
                  </a:cubicBezTo>
                  <a:cubicBezTo>
                    <a:pt x="1448" y="2603"/>
                    <a:pt x="1508" y="2664"/>
                    <a:pt x="1579" y="2724"/>
                  </a:cubicBezTo>
                  <a:lnTo>
                    <a:pt x="1326" y="3584"/>
                  </a:lnTo>
                  <a:cubicBezTo>
                    <a:pt x="1316" y="3625"/>
                    <a:pt x="1326" y="3665"/>
                    <a:pt x="1347" y="3695"/>
                  </a:cubicBezTo>
                  <a:cubicBezTo>
                    <a:pt x="1377" y="3726"/>
                    <a:pt x="1407" y="3746"/>
                    <a:pt x="1448" y="3746"/>
                  </a:cubicBezTo>
                  <a:lnTo>
                    <a:pt x="1893" y="3746"/>
                  </a:lnTo>
                  <a:lnTo>
                    <a:pt x="1650" y="4525"/>
                  </a:lnTo>
                  <a:cubicBezTo>
                    <a:pt x="1630" y="4586"/>
                    <a:pt x="1650" y="4646"/>
                    <a:pt x="1700" y="4666"/>
                  </a:cubicBezTo>
                  <a:cubicBezTo>
                    <a:pt x="1721" y="4687"/>
                    <a:pt x="1741" y="4687"/>
                    <a:pt x="1761" y="4687"/>
                  </a:cubicBezTo>
                  <a:cubicBezTo>
                    <a:pt x="1792" y="4687"/>
                    <a:pt x="1832" y="4677"/>
                    <a:pt x="1852" y="4657"/>
                  </a:cubicBezTo>
                  <a:lnTo>
                    <a:pt x="3167" y="3351"/>
                  </a:lnTo>
                  <a:cubicBezTo>
                    <a:pt x="3208" y="3311"/>
                    <a:pt x="3218" y="3261"/>
                    <a:pt x="3197" y="3210"/>
                  </a:cubicBezTo>
                  <a:cubicBezTo>
                    <a:pt x="3177" y="3160"/>
                    <a:pt x="3137" y="3129"/>
                    <a:pt x="3087" y="3129"/>
                  </a:cubicBezTo>
                  <a:lnTo>
                    <a:pt x="2480" y="3129"/>
                  </a:lnTo>
                  <a:lnTo>
                    <a:pt x="2510" y="3018"/>
                  </a:lnTo>
                  <a:cubicBezTo>
                    <a:pt x="2833" y="2987"/>
                    <a:pt x="3137" y="2856"/>
                    <a:pt x="3350" y="2634"/>
                  </a:cubicBezTo>
                  <a:cubicBezTo>
                    <a:pt x="3425" y="2656"/>
                    <a:pt x="3506" y="2668"/>
                    <a:pt x="3593" y="2668"/>
                  </a:cubicBezTo>
                  <a:cubicBezTo>
                    <a:pt x="3622" y="2668"/>
                    <a:pt x="3652" y="2666"/>
                    <a:pt x="3683" y="2664"/>
                  </a:cubicBezTo>
                  <a:cubicBezTo>
                    <a:pt x="3916" y="2654"/>
                    <a:pt x="4139" y="2542"/>
                    <a:pt x="4280" y="2371"/>
                  </a:cubicBezTo>
                  <a:cubicBezTo>
                    <a:pt x="4411" y="2218"/>
                    <a:pt x="4472" y="2027"/>
                    <a:pt x="4462" y="1834"/>
                  </a:cubicBezTo>
                  <a:cubicBezTo>
                    <a:pt x="4432" y="1571"/>
                    <a:pt x="4270" y="1349"/>
                    <a:pt x="4017" y="1217"/>
                  </a:cubicBezTo>
                  <a:lnTo>
                    <a:pt x="4017" y="1136"/>
                  </a:lnTo>
                  <a:cubicBezTo>
                    <a:pt x="3988" y="771"/>
                    <a:pt x="3648" y="487"/>
                    <a:pt x="3249" y="487"/>
                  </a:cubicBezTo>
                  <a:cubicBezTo>
                    <a:pt x="3229" y="487"/>
                    <a:pt x="3208" y="488"/>
                    <a:pt x="3188" y="489"/>
                  </a:cubicBezTo>
                  <a:cubicBezTo>
                    <a:pt x="3127" y="489"/>
                    <a:pt x="3076" y="499"/>
                    <a:pt x="3026" y="509"/>
                  </a:cubicBezTo>
                  <a:cubicBezTo>
                    <a:pt x="2912" y="206"/>
                    <a:pt x="2604" y="1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26"/>
          <p:cNvGrpSpPr/>
          <p:nvPr/>
        </p:nvGrpSpPr>
        <p:grpSpPr>
          <a:xfrm>
            <a:off x="3668589" y="2747972"/>
            <a:ext cx="366263" cy="406757"/>
            <a:chOff x="4598294" y="3405060"/>
            <a:chExt cx="366263" cy="406757"/>
          </a:xfrm>
        </p:grpSpPr>
        <p:sp>
          <p:nvSpPr>
            <p:cNvPr id="469" name="Google Shape;469;p26"/>
            <p:cNvSpPr/>
            <p:nvPr/>
          </p:nvSpPr>
          <p:spPr>
            <a:xfrm>
              <a:off x="4844884" y="3578198"/>
              <a:ext cx="37681" cy="36298"/>
            </a:xfrm>
            <a:custGeom>
              <a:rect b="b" l="l" r="r" t="t"/>
              <a:pathLst>
                <a:path extrusionOk="0" h="761" w="790">
                  <a:moveTo>
                    <a:pt x="143" y="0"/>
                  </a:moveTo>
                  <a:cubicBezTo>
                    <a:pt x="104" y="0"/>
                    <a:pt x="66" y="20"/>
                    <a:pt x="40" y="53"/>
                  </a:cubicBezTo>
                  <a:cubicBezTo>
                    <a:pt x="0" y="113"/>
                    <a:pt x="10" y="184"/>
                    <a:pt x="61" y="224"/>
                  </a:cubicBezTo>
                  <a:cubicBezTo>
                    <a:pt x="243" y="366"/>
                    <a:pt x="414" y="528"/>
                    <a:pt x="546" y="710"/>
                  </a:cubicBezTo>
                  <a:cubicBezTo>
                    <a:pt x="576" y="740"/>
                    <a:pt x="607" y="761"/>
                    <a:pt x="647" y="761"/>
                  </a:cubicBezTo>
                  <a:cubicBezTo>
                    <a:pt x="677" y="761"/>
                    <a:pt x="698" y="750"/>
                    <a:pt x="728" y="730"/>
                  </a:cubicBezTo>
                  <a:cubicBezTo>
                    <a:pt x="779" y="689"/>
                    <a:pt x="789" y="609"/>
                    <a:pt x="749" y="558"/>
                  </a:cubicBezTo>
                  <a:cubicBezTo>
                    <a:pt x="596" y="356"/>
                    <a:pt x="414" y="174"/>
                    <a:pt x="212" y="22"/>
                  </a:cubicBezTo>
                  <a:cubicBezTo>
                    <a:pt x="190" y="7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4717964" y="3777617"/>
              <a:ext cx="126971" cy="26472"/>
            </a:xfrm>
            <a:custGeom>
              <a:rect b="b" l="l" r="r" t="t"/>
              <a:pathLst>
                <a:path extrusionOk="0" h="555" w="2662">
                  <a:moveTo>
                    <a:pt x="141" y="0"/>
                  </a:moveTo>
                  <a:cubicBezTo>
                    <a:pt x="96" y="0"/>
                    <a:pt x="51" y="28"/>
                    <a:pt x="31" y="69"/>
                  </a:cubicBezTo>
                  <a:cubicBezTo>
                    <a:pt x="0" y="130"/>
                    <a:pt x="20" y="201"/>
                    <a:pt x="81" y="231"/>
                  </a:cubicBezTo>
                  <a:cubicBezTo>
                    <a:pt x="466" y="444"/>
                    <a:pt x="890" y="555"/>
                    <a:pt x="1335" y="555"/>
                  </a:cubicBezTo>
                  <a:cubicBezTo>
                    <a:pt x="1760" y="555"/>
                    <a:pt x="2196" y="444"/>
                    <a:pt x="2570" y="242"/>
                  </a:cubicBezTo>
                  <a:cubicBezTo>
                    <a:pt x="2630" y="211"/>
                    <a:pt x="2661" y="130"/>
                    <a:pt x="2621" y="69"/>
                  </a:cubicBezTo>
                  <a:cubicBezTo>
                    <a:pt x="2599" y="27"/>
                    <a:pt x="2559" y="5"/>
                    <a:pt x="2517" y="5"/>
                  </a:cubicBezTo>
                  <a:cubicBezTo>
                    <a:pt x="2497" y="5"/>
                    <a:pt x="2478" y="9"/>
                    <a:pt x="2459" y="19"/>
                  </a:cubicBezTo>
                  <a:cubicBezTo>
                    <a:pt x="2115" y="211"/>
                    <a:pt x="1720" y="302"/>
                    <a:pt x="1335" y="302"/>
                  </a:cubicBezTo>
                  <a:cubicBezTo>
                    <a:pt x="931" y="302"/>
                    <a:pt x="546" y="201"/>
                    <a:pt x="203" y="19"/>
                  </a:cubicBezTo>
                  <a:cubicBezTo>
                    <a:pt x="183" y="6"/>
                    <a:pt x="16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4680331" y="3578293"/>
              <a:ext cx="37681" cy="35725"/>
            </a:xfrm>
            <a:custGeom>
              <a:rect b="b" l="l" r="r" t="t"/>
              <a:pathLst>
                <a:path extrusionOk="0" h="749" w="790">
                  <a:moveTo>
                    <a:pt x="653" y="1"/>
                  </a:moveTo>
                  <a:cubicBezTo>
                    <a:pt x="628" y="1"/>
                    <a:pt x="602" y="10"/>
                    <a:pt x="577" y="30"/>
                  </a:cubicBezTo>
                  <a:cubicBezTo>
                    <a:pt x="375" y="172"/>
                    <a:pt x="193" y="354"/>
                    <a:pt x="41" y="546"/>
                  </a:cubicBezTo>
                  <a:cubicBezTo>
                    <a:pt x="0" y="607"/>
                    <a:pt x="11" y="678"/>
                    <a:pt x="71" y="728"/>
                  </a:cubicBezTo>
                  <a:cubicBezTo>
                    <a:pt x="92" y="738"/>
                    <a:pt x="122" y="748"/>
                    <a:pt x="142" y="748"/>
                  </a:cubicBezTo>
                  <a:cubicBezTo>
                    <a:pt x="182" y="748"/>
                    <a:pt x="223" y="728"/>
                    <a:pt x="243" y="698"/>
                  </a:cubicBezTo>
                  <a:cubicBezTo>
                    <a:pt x="385" y="516"/>
                    <a:pt x="546" y="364"/>
                    <a:pt x="729" y="222"/>
                  </a:cubicBezTo>
                  <a:cubicBezTo>
                    <a:pt x="779" y="182"/>
                    <a:pt x="789" y="111"/>
                    <a:pt x="749" y="51"/>
                  </a:cubicBezTo>
                  <a:cubicBezTo>
                    <a:pt x="725" y="20"/>
                    <a:pt x="69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4718441" y="3618787"/>
              <a:ext cx="125969" cy="126446"/>
            </a:xfrm>
            <a:custGeom>
              <a:rect b="b" l="l" r="r" t="t"/>
              <a:pathLst>
                <a:path extrusionOk="0" h="2651" w="2641">
                  <a:moveTo>
                    <a:pt x="1012" y="0"/>
                  </a:moveTo>
                  <a:cubicBezTo>
                    <a:pt x="891" y="0"/>
                    <a:pt x="790" y="101"/>
                    <a:pt x="790" y="223"/>
                  </a:cubicBezTo>
                  <a:lnTo>
                    <a:pt x="790" y="254"/>
                  </a:lnTo>
                  <a:cubicBezTo>
                    <a:pt x="790" y="314"/>
                    <a:pt x="850" y="375"/>
                    <a:pt x="921" y="375"/>
                  </a:cubicBezTo>
                  <a:cubicBezTo>
                    <a:pt x="982" y="375"/>
                    <a:pt x="1042" y="314"/>
                    <a:pt x="1042" y="254"/>
                  </a:cubicBezTo>
                  <a:lnTo>
                    <a:pt x="1042" y="243"/>
                  </a:lnTo>
                  <a:lnTo>
                    <a:pt x="1599" y="243"/>
                  </a:lnTo>
                  <a:lnTo>
                    <a:pt x="1599" y="820"/>
                  </a:lnTo>
                  <a:cubicBezTo>
                    <a:pt x="1599" y="941"/>
                    <a:pt x="1700" y="1043"/>
                    <a:pt x="1822" y="1043"/>
                  </a:cubicBezTo>
                  <a:lnTo>
                    <a:pt x="2398" y="1043"/>
                  </a:lnTo>
                  <a:lnTo>
                    <a:pt x="2398" y="1599"/>
                  </a:lnTo>
                  <a:lnTo>
                    <a:pt x="1822" y="1599"/>
                  </a:lnTo>
                  <a:cubicBezTo>
                    <a:pt x="1700" y="1599"/>
                    <a:pt x="1599" y="1700"/>
                    <a:pt x="1599" y="1821"/>
                  </a:cubicBezTo>
                  <a:lnTo>
                    <a:pt x="1599" y="2398"/>
                  </a:lnTo>
                  <a:lnTo>
                    <a:pt x="1042" y="2398"/>
                  </a:lnTo>
                  <a:lnTo>
                    <a:pt x="1042" y="1821"/>
                  </a:lnTo>
                  <a:cubicBezTo>
                    <a:pt x="1042" y="1700"/>
                    <a:pt x="941" y="1599"/>
                    <a:pt x="820" y="1599"/>
                  </a:cubicBezTo>
                  <a:lnTo>
                    <a:pt x="244" y="1599"/>
                  </a:lnTo>
                  <a:lnTo>
                    <a:pt x="244" y="1043"/>
                  </a:lnTo>
                  <a:lnTo>
                    <a:pt x="820" y="1043"/>
                  </a:lnTo>
                  <a:cubicBezTo>
                    <a:pt x="941" y="1043"/>
                    <a:pt x="1042" y="941"/>
                    <a:pt x="1042" y="820"/>
                  </a:cubicBezTo>
                  <a:lnTo>
                    <a:pt x="1042" y="749"/>
                  </a:lnTo>
                  <a:cubicBezTo>
                    <a:pt x="1042" y="678"/>
                    <a:pt x="982" y="627"/>
                    <a:pt x="921" y="627"/>
                  </a:cubicBezTo>
                  <a:cubicBezTo>
                    <a:pt x="850" y="627"/>
                    <a:pt x="790" y="678"/>
                    <a:pt x="790" y="749"/>
                  </a:cubicBezTo>
                  <a:lnTo>
                    <a:pt x="790" y="789"/>
                  </a:lnTo>
                  <a:lnTo>
                    <a:pt x="223" y="789"/>
                  </a:lnTo>
                  <a:cubicBezTo>
                    <a:pt x="91" y="789"/>
                    <a:pt x="1" y="890"/>
                    <a:pt x="1" y="1022"/>
                  </a:cubicBezTo>
                  <a:lnTo>
                    <a:pt x="1" y="1629"/>
                  </a:lnTo>
                  <a:cubicBezTo>
                    <a:pt x="1" y="1751"/>
                    <a:pt x="91" y="1852"/>
                    <a:pt x="223" y="1852"/>
                  </a:cubicBezTo>
                  <a:lnTo>
                    <a:pt x="790" y="1852"/>
                  </a:lnTo>
                  <a:lnTo>
                    <a:pt x="790" y="2428"/>
                  </a:lnTo>
                  <a:cubicBezTo>
                    <a:pt x="790" y="2549"/>
                    <a:pt x="891" y="2651"/>
                    <a:pt x="1012" y="2651"/>
                  </a:cubicBezTo>
                  <a:lnTo>
                    <a:pt x="1629" y="2651"/>
                  </a:lnTo>
                  <a:cubicBezTo>
                    <a:pt x="1750" y="2651"/>
                    <a:pt x="1851" y="2549"/>
                    <a:pt x="1851" y="2428"/>
                  </a:cubicBezTo>
                  <a:lnTo>
                    <a:pt x="1851" y="1852"/>
                  </a:lnTo>
                  <a:lnTo>
                    <a:pt x="2418" y="1852"/>
                  </a:lnTo>
                  <a:cubicBezTo>
                    <a:pt x="2550" y="1852"/>
                    <a:pt x="2641" y="1751"/>
                    <a:pt x="2641" y="1629"/>
                  </a:cubicBezTo>
                  <a:lnTo>
                    <a:pt x="2641" y="1022"/>
                  </a:lnTo>
                  <a:cubicBezTo>
                    <a:pt x="2641" y="890"/>
                    <a:pt x="2550" y="789"/>
                    <a:pt x="2418" y="789"/>
                  </a:cubicBezTo>
                  <a:lnTo>
                    <a:pt x="1851" y="789"/>
                  </a:lnTo>
                  <a:lnTo>
                    <a:pt x="1851" y="223"/>
                  </a:lnTo>
                  <a:cubicBezTo>
                    <a:pt x="1851" y="101"/>
                    <a:pt x="1750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4598294" y="3728775"/>
              <a:ext cx="109084" cy="83041"/>
            </a:xfrm>
            <a:custGeom>
              <a:rect b="b" l="l" r="r" t="t"/>
              <a:pathLst>
                <a:path extrusionOk="0" h="1741" w="2287">
                  <a:moveTo>
                    <a:pt x="1144" y="274"/>
                  </a:moveTo>
                  <a:lnTo>
                    <a:pt x="1326" y="911"/>
                  </a:lnTo>
                  <a:lnTo>
                    <a:pt x="1144" y="1104"/>
                  </a:lnTo>
                  <a:lnTo>
                    <a:pt x="951" y="911"/>
                  </a:lnTo>
                  <a:lnTo>
                    <a:pt x="1144" y="274"/>
                  </a:lnTo>
                  <a:close/>
                  <a:moveTo>
                    <a:pt x="850" y="1"/>
                  </a:moveTo>
                  <a:cubicBezTo>
                    <a:pt x="375" y="1"/>
                    <a:pt x="1" y="385"/>
                    <a:pt x="1" y="850"/>
                  </a:cubicBezTo>
                  <a:lnTo>
                    <a:pt x="1" y="1619"/>
                  </a:lnTo>
                  <a:cubicBezTo>
                    <a:pt x="1" y="1680"/>
                    <a:pt x="52" y="1741"/>
                    <a:pt x="122" y="1741"/>
                  </a:cubicBezTo>
                  <a:cubicBezTo>
                    <a:pt x="193" y="1741"/>
                    <a:pt x="243" y="1680"/>
                    <a:pt x="243" y="1619"/>
                  </a:cubicBezTo>
                  <a:lnTo>
                    <a:pt x="243" y="850"/>
                  </a:lnTo>
                  <a:cubicBezTo>
                    <a:pt x="243" y="527"/>
                    <a:pt x="517" y="254"/>
                    <a:pt x="850" y="254"/>
                  </a:cubicBezTo>
                  <a:lnTo>
                    <a:pt x="891" y="254"/>
                  </a:lnTo>
                  <a:lnTo>
                    <a:pt x="699" y="911"/>
                  </a:lnTo>
                  <a:cubicBezTo>
                    <a:pt x="679" y="952"/>
                    <a:pt x="688" y="1003"/>
                    <a:pt x="729" y="1032"/>
                  </a:cubicBezTo>
                  <a:lnTo>
                    <a:pt x="1053" y="1367"/>
                  </a:lnTo>
                  <a:cubicBezTo>
                    <a:pt x="1073" y="1387"/>
                    <a:pt x="1104" y="1407"/>
                    <a:pt x="1144" y="1407"/>
                  </a:cubicBezTo>
                  <a:cubicBezTo>
                    <a:pt x="1174" y="1407"/>
                    <a:pt x="1205" y="1387"/>
                    <a:pt x="1235" y="1367"/>
                  </a:cubicBezTo>
                  <a:lnTo>
                    <a:pt x="1558" y="1032"/>
                  </a:lnTo>
                  <a:cubicBezTo>
                    <a:pt x="1589" y="1003"/>
                    <a:pt x="1599" y="952"/>
                    <a:pt x="1589" y="911"/>
                  </a:cubicBezTo>
                  <a:lnTo>
                    <a:pt x="1396" y="254"/>
                  </a:lnTo>
                  <a:lnTo>
                    <a:pt x="1437" y="254"/>
                  </a:lnTo>
                  <a:cubicBezTo>
                    <a:pt x="1761" y="254"/>
                    <a:pt x="2034" y="527"/>
                    <a:pt x="2034" y="850"/>
                  </a:cubicBezTo>
                  <a:lnTo>
                    <a:pt x="2034" y="1619"/>
                  </a:lnTo>
                  <a:cubicBezTo>
                    <a:pt x="2034" y="1680"/>
                    <a:pt x="2095" y="1741"/>
                    <a:pt x="2156" y="1741"/>
                  </a:cubicBezTo>
                  <a:cubicBezTo>
                    <a:pt x="2226" y="1741"/>
                    <a:pt x="2287" y="1680"/>
                    <a:pt x="2287" y="1619"/>
                  </a:cubicBezTo>
                  <a:lnTo>
                    <a:pt x="2287" y="850"/>
                  </a:lnTo>
                  <a:cubicBezTo>
                    <a:pt x="2287" y="385"/>
                    <a:pt x="1902" y="1"/>
                    <a:pt x="1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4606974" y="3615401"/>
              <a:ext cx="91245" cy="110515"/>
            </a:xfrm>
            <a:custGeom>
              <a:rect b="b" l="l" r="r" t="t"/>
              <a:pathLst>
                <a:path extrusionOk="0" h="2317" w="1913">
                  <a:moveTo>
                    <a:pt x="1255" y="982"/>
                  </a:moveTo>
                  <a:cubicBezTo>
                    <a:pt x="1367" y="1093"/>
                    <a:pt x="1508" y="1184"/>
                    <a:pt x="1660" y="1224"/>
                  </a:cubicBezTo>
                  <a:lnTo>
                    <a:pt x="1660" y="1356"/>
                  </a:lnTo>
                  <a:cubicBezTo>
                    <a:pt x="1660" y="1751"/>
                    <a:pt x="1346" y="2065"/>
                    <a:pt x="962" y="2065"/>
                  </a:cubicBezTo>
                  <a:cubicBezTo>
                    <a:pt x="567" y="2065"/>
                    <a:pt x="254" y="1751"/>
                    <a:pt x="254" y="1356"/>
                  </a:cubicBezTo>
                  <a:lnTo>
                    <a:pt x="254" y="1215"/>
                  </a:lnTo>
                  <a:cubicBezTo>
                    <a:pt x="345" y="1235"/>
                    <a:pt x="436" y="1245"/>
                    <a:pt x="527" y="1245"/>
                  </a:cubicBezTo>
                  <a:cubicBezTo>
                    <a:pt x="790" y="1245"/>
                    <a:pt x="1053" y="1154"/>
                    <a:pt x="1255" y="982"/>
                  </a:cubicBezTo>
                  <a:close/>
                  <a:moveTo>
                    <a:pt x="962" y="1"/>
                  </a:moveTo>
                  <a:cubicBezTo>
                    <a:pt x="810" y="1"/>
                    <a:pt x="659" y="41"/>
                    <a:pt x="527" y="112"/>
                  </a:cubicBezTo>
                  <a:cubicBezTo>
                    <a:pt x="456" y="143"/>
                    <a:pt x="436" y="213"/>
                    <a:pt x="466" y="274"/>
                  </a:cubicBezTo>
                  <a:cubicBezTo>
                    <a:pt x="487" y="323"/>
                    <a:pt x="533" y="348"/>
                    <a:pt x="580" y="348"/>
                  </a:cubicBezTo>
                  <a:cubicBezTo>
                    <a:pt x="600" y="348"/>
                    <a:pt x="620" y="344"/>
                    <a:pt x="638" y="334"/>
                  </a:cubicBezTo>
                  <a:cubicBezTo>
                    <a:pt x="739" y="284"/>
                    <a:pt x="841" y="253"/>
                    <a:pt x="962" y="253"/>
                  </a:cubicBezTo>
                  <a:lnTo>
                    <a:pt x="1023" y="253"/>
                  </a:lnTo>
                  <a:cubicBezTo>
                    <a:pt x="1032" y="253"/>
                    <a:pt x="1032" y="264"/>
                    <a:pt x="1043" y="264"/>
                  </a:cubicBezTo>
                  <a:lnTo>
                    <a:pt x="1083" y="264"/>
                  </a:lnTo>
                  <a:cubicBezTo>
                    <a:pt x="1093" y="264"/>
                    <a:pt x="1104" y="274"/>
                    <a:pt x="1113" y="274"/>
                  </a:cubicBezTo>
                  <a:cubicBezTo>
                    <a:pt x="1174" y="284"/>
                    <a:pt x="1225" y="304"/>
                    <a:pt x="1286" y="334"/>
                  </a:cubicBezTo>
                  <a:cubicBezTo>
                    <a:pt x="1295" y="334"/>
                    <a:pt x="1295" y="345"/>
                    <a:pt x="1306" y="345"/>
                  </a:cubicBezTo>
                  <a:lnTo>
                    <a:pt x="1316" y="355"/>
                  </a:lnTo>
                  <a:cubicBezTo>
                    <a:pt x="1326" y="355"/>
                    <a:pt x="1326" y="355"/>
                    <a:pt x="1336" y="365"/>
                  </a:cubicBezTo>
                  <a:cubicBezTo>
                    <a:pt x="1336" y="365"/>
                    <a:pt x="1346" y="365"/>
                    <a:pt x="1346" y="375"/>
                  </a:cubicBezTo>
                  <a:lnTo>
                    <a:pt x="1356" y="375"/>
                  </a:lnTo>
                  <a:lnTo>
                    <a:pt x="1376" y="395"/>
                  </a:lnTo>
                  <a:lnTo>
                    <a:pt x="1387" y="395"/>
                  </a:lnTo>
                  <a:cubicBezTo>
                    <a:pt x="1387" y="406"/>
                    <a:pt x="1397" y="406"/>
                    <a:pt x="1407" y="415"/>
                  </a:cubicBezTo>
                  <a:cubicBezTo>
                    <a:pt x="1417" y="426"/>
                    <a:pt x="1417" y="426"/>
                    <a:pt x="1427" y="426"/>
                  </a:cubicBezTo>
                  <a:cubicBezTo>
                    <a:pt x="1427" y="435"/>
                    <a:pt x="1437" y="435"/>
                    <a:pt x="1437" y="446"/>
                  </a:cubicBezTo>
                  <a:cubicBezTo>
                    <a:pt x="1448" y="446"/>
                    <a:pt x="1448" y="456"/>
                    <a:pt x="1448" y="456"/>
                  </a:cubicBezTo>
                  <a:cubicBezTo>
                    <a:pt x="1457" y="456"/>
                    <a:pt x="1457" y="466"/>
                    <a:pt x="1468" y="466"/>
                  </a:cubicBezTo>
                  <a:cubicBezTo>
                    <a:pt x="1468" y="476"/>
                    <a:pt x="1477" y="476"/>
                    <a:pt x="1477" y="486"/>
                  </a:cubicBezTo>
                  <a:cubicBezTo>
                    <a:pt x="1477" y="486"/>
                    <a:pt x="1488" y="486"/>
                    <a:pt x="1488" y="496"/>
                  </a:cubicBezTo>
                  <a:lnTo>
                    <a:pt x="1498" y="507"/>
                  </a:lnTo>
                  <a:cubicBezTo>
                    <a:pt x="1508" y="516"/>
                    <a:pt x="1508" y="516"/>
                    <a:pt x="1508" y="527"/>
                  </a:cubicBezTo>
                  <a:cubicBezTo>
                    <a:pt x="1518" y="527"/>
                    <a:pt x="1518" y="537"/>
                    <a:pt x="1518" y="537"/>
                  </a:cubicBezTo>
                  <a:cubicBezTo>
                    <a:pt x="1528" y="547"/>
                    <a:pt x="1538" y="557"/>
                    <a:pt x="1538" y="567"/>
                  </a:cubicBezTo>
                  <a:cubicBezTo>
                    <a:pt x="1549" y="567"/>
                    <a:pt x="1549" y="577"/>
                    <a:pt x="1549" y="577"/>
                  </a:cubicBezTo>
                  <a:cubicBezTo>
                    <a:pt x="1558" y="588"/>
                    <a:pt x="1558" y="588"/>
                    <a:pt x="1558" y="597"/>
                  </a:cubicBezTo>
                  <a:cubicBezTo>
                    <a:pt x="1569" y="597"/>
                    <a:pt x="1569" y="608"/>
                    <a:pt x="1569" y="608"/>
                  </a:cubicBezTo>
                  <a:cubicBezTo>
                    <a:pt x="1569" y="618"/>
                    <a:pt x="1579" y="618"/>
                    <a:pt x="1579" y="628"/>
                  </a:cubicBezTo>
                  <a:lnTo>
                    <a:pt x="1589" y="638"/>
                  </a:lnTo>
                  <a:cubicBezTo>
                    <a:pt x="1589" y="648"/>
                    <a:pt x="1589" y="658"/>
                    <a:pt x="1599" y="658"/>
                  </a:cubicBezTo>
                  <a:lnTo>
                    <a:pt x="1599" y="669"/>
                  </a:lnTo>
                  <a:cubicBezTo>
                    <a:pt x="1609" y="678"/>
                    <a:pt x="1609" y="689"/>
                    <a:pt x="1609" y="698"/>
                  </a:cubicBezTo>
                  <a:cubicBezTo>
                    <a:pt x="1609" y="698"/>
                    <a:pt x="1619" y="698"/>
                    <a:pt x="1619" y="709"/>
                  </a:cubicBezTo>
                  <a:cubicBezTo>
                    <a:pt x="1619" y="709"/>
                    <a:pt x="1619" y="719"/>
                    <a:pt x="1630" y="729"/>
                  </a:cubicBezTo>
                  <a:lnTo>
                    <a:pt x="1630" y="739"/>
                  </a:lnTo>
                  <a:cubicBezTo>
                    <a:pt x="1630" y="749"/>
                    <a:pt x="1630" y="759"/>
                    <a:pt x="1639" y="770"/>
                  </a:cubicBezTo>
                  <a:cubicBezTo>
                    <a:pt x="1639" y="779"/>
                    <a:pt x="1639" y="790"/>
                    <a:pt x="1650" y="800"/>
                  </a:cubicBezTo>
                  <a:lnTo>
                    <a:pt x="1650" y="810"/>
                  </a:lnTo>
                  <a:lnTo>
                    <a:pt x="1650" y="840"/>
                  </a:lnTo>
                  <a:lnTo>
                    <a:pt x="1650" y="851"/>
                  </a:lnTo>
                  <a:cubicBezTo>
                    <a:pt x="1660" y="860"/>
                    <a:pt x="1660" y="871"/>
                    <a:pt x="1660" y="881"/>
                  </a:cubicBezTo>
                  <a:lnTo>
                    <a:pt x="1660" y="911"/>
                  </a:lnTo>
                  <a:lnTo>
                    <a:pt x="1660" y="921"/>
                  </a:lnTo>
                  <a:lnTo>
                    <a:pt x="1660" y="961"/>
                  </a:lnTo>
                  <a:cubicBezTo>
                    <a:pt x="1549" y="921"/>
                    <a:pt x="1437" y="830"/>
                    <a:pt x="1367" y="729"/>
                  </a:cubicBezTo>
                  <a:cubicBezTo>
                    <a:pt x="1346" y="689"/>
                    <a:pt x="1316" y="669"/>
                    <a:pt x="1275" y="669"/>
                  </a:cubicBezTo>
                  <a:cubicBezTo>
                    <a:pt x="1235" y="669"/>
                    <a:pt x="1194" y="678"/>
                    <a:pt x="1174" y="709"/>
                  </a:cubicBezTo>
                  <a:cubicBezTo>
                    <a:pt x="1002" y="891"/>
                    <a:pt x="769" y="992"/>
                    <a:pt x="527" y="992"/>
                  </a:cubicBezTo>
                  <a:cubicBezTo>
                    <a:pt x="436" y="992"/>
                    <a:pt x="345" y="982"/>
                    <a:pt x="254" y="952"/>
                  </a:cubicBezTo>
                  <a:lnTo>
                    <a:pt x="254" y="941"/>
                  </a:lnTo>
                  <a:lnTo>
                    <a:pt x="254" y="911"/>
                  </a:lnTo>
                  <a:cubicBezTo>
                    <a:pt x="254" y="891"/>
                    <a:pt x="254" y="881"/>
                    <a:pt x="264" y="871"/>
                  </a:cubicBezTo>
                  <a:cubicBezTo>
                    <a:pt x="274" y="779"/>
                    <a:pt x="294" y="698"/>
                    <a:pt x="335" y="628"/>
                  </a:cubicBezTo>
                  <a:cubicBezTo>
                    <a:pt x="365" y="567"/>
                    <a:pt x="345" y="496"/>
                    <a:pt x="284" y="456"/>
                  </a:cubicBezTo>
                  <a:cubicBezTo>
                    <a:pt x="265" y="446"/>
                    <a:pt x="246" y="442"/>
                    <a:pt x="226" y="442"/>
                  </a:cubicBezTo>
                  <a:cubicBezTo>
                    <a:pt x="183" y="442"/>
                    <a:pt x="140" y="465"/>
                    <a:pt x="112" y="507"/>
                  </a:cubicBezTo>
                  <a:cubicBezTo>
                    <a:pt x="92" y="557"/>
                    <a:pt x="72" y="608"/>
                    <a:pt x="52" y="669"/>
                  </a:cubicBezTo>
                  <a:cubicBezTo>
                    <a:pt x="31" y="729"/>
                    <a:pt x="21" y="779"/>
                    <a:pt x="11" y="840"/>
                  </a:cubicBezTo>
                  <a:lnTo>
                    <a:pt x="11" y="901"/>
                  </a:lnTo>
                  <a:lnTo>
                    <a:pt x="1" y="901"/>
                  </a:lnTo>
                  <a:lnTo>
                    <a:pt x="1" y="961"/>
                  </a:lnTo>
                  <a:lnTo>
                    <a:pt x="1" y="1033"/>
                  </a:lnTo>
                  <a:lnTo>
                    <a:pt x="1" y="1356"/>
                  </a:lnTo>
                  <a:cubicBezTo>
                    <a:pt x="1" y="1882"/>
                    <a:pt x="436" y="2317"/>
                    <a:pt x="962" y="2317"/>
                  </a:cubicBezTo>
                  <a:cubicBezTo>
                    <a:pt x="1488" y="2317"/>
                    <a:pt x="1913" y="1882"/>
                    <a:pt x="1913" y="1356"/>
                  </a:cubicBezTo>
                  <a:lnTo>
                    <a:pt x="1913" y="1114"/>
                  </a:lnTo>
                  <a:lnTo>
                    <a:pt x="1913" y="961"/>
                  </a:lnTo>
                  <a:lnTo>
                    <a:pt x="1913" y="911"/>
                  </a:lnTo>
                  <a:lnTo>
                    <a:pt x="1913" y="901"/>
                  </a:lnTo>
                  <a:lnTo>
                    <a:pt x="1913" y="860"/>
                  </a:lnTo>
                  <a:lnTo>
                    <a:pt x="1902" y="851"/>
                  </a:lnTo>
                  <a:lnTo>
                    <a:pt x="1902" y="810"/>
                  </a:lnTo>
                  <a:lnTo>
                    <a:pt x="1902" y="800"/>
                  </a:lnTo>
                  <a:cubicBezTo>
                    <a:pt x="1893" y="779"/>
                    <a:pt x="1893" y="770"/>
                    <a:pt x="1893" y="759"/>
                  </a:cubicBezTo>
                  <a:lnTo>
                    <a:pt x="1893" y="749"/>
                  </a:lnTo>
                  <a:cubicBezTo>
                    <a:pt x="1882" y="739"/>
                    <a:pt x="1882" y="719"/>
                    <a:pt x="1882" y="709"/>
                  </a:cubicBezTo>
                  <a:cubicBezTo>
                    <a:pt x="1882" y="709"/>
                    <a:pt x="1882" y="698"/>
                    <a:pt x="1872" y="698"/>
                  </a:cubicBezTo>
                  <a:cubicBezTo>
                    <a:pt x="1872" y="689"/>
                    <a:pt x="1872" y="678"/>
                    <a:pt x="1862" y="669"/>
                  </a:cubicBezTo>
                  <a:lnTo>
                    <a:pt x="1862" y="648"/>
                  </a:lnTo>
                  <a:cubicBezTo>
                    <a:pt x="1862" y="638"/>
                    <a:pt x="1852" y="628"/>
                    <a:pt x="1852" y="618"/>
                  </a:cubicBezTo>
                  <a:cubicBezTo>
                    <a:pt x="1852" y="608"/>
                    <a:pt x="1842" y="608"/>
                    <a:pt x="1842" y="597"/>
                  </a:cubicBezTo>
                  <a:cubicBezTo>
                    <a:pt x="1842" y="588"/>
                    <a:pt x="1832" y="588"/>
                    <a:pt x="1832" y="577"/>
                  </a:cubicBezTo>
                  <a:cubicBezTo>
                    <a:pt x="1832" y="567"/>
                    <a:pt x="1821" y="557"/>
                    <a:pt x="1821" y="557"/>
                  </a:cubicBezTo>
                  <a:cubicBezTo>
                    <a:pt x="1821" y="547"/>
                    <a:pt x="1812" y="537"/>
                    <a:pt x="1812" y="527"/>
                  </a:cubicBezTo>
                  <a:cubicBezTo>
                    <a:pt x="1812" y="527"/>
                    <a:pt x="1801" y="516"/>
                    <a:pt x="1801" y="507"/>
                  </a:cubicBezTo>
                  <a:cubicBezTo>
                    <a:pt x="1801" y="507"/>
                    <a:pt x="1791" y="496"/>
                    <a:pt x="1791" y="486"/>
                  </a:cubicBezTo>
                  <a:cubicBezTo>
                    <a:pt x="1781" y="486"/>
                    <a:pt x="1781" y="476"/>
                    <a:pt x="1781" y="466"/>
                  </a:cubicBezTo>
                  <a:cubicBezTo>
                    <a:pt x="1771" y="466"/>
                    <a:pt x="1771" y="456"/>
                    <a:pt x="1771" y="456"/>
                  </a:cubicBezTo>
                  <a:cubicBezTo>
                    <a:pt x="1741" y="406"/>
                    <a:pt x="1711" y="365"/>
                    <a:pt x="1670" y="325"/>
                  </a:cubicBezTo>
                  <a:cubicBezTo>
                    <a:pt x="1670" y="325"/>
                    <a:pt x="1670" y="314"/>
                    <a:pt x="1660" y="314"/>
                  </a:cubicBezTo>
                  <a:cubicBezTo>
                    <a:pt x="1660" y="304"/>
                    <a:pt x="1650" y="304"/>
                    <a:pt x="1639" y="294"/>
                  </a:cubicBezTo>
                  <a:cubicBezTo>
                    <a:pt x="1639" y="284"/>
                    <a:pt x="1630" y="284"/>
                    <a:pt x="1630" y="284"/>
                  </a:cubicBezTo>
                  <a:cubicBezTo>
                    <a:pt x="1619" y="274"/>
                    <a:pt x="1619" y="264"/>
                    <a:pt x="1609" y="264"/>
                  </a:cubicBezTo>
                  <a:cubicBezTo>
                    <a:pt x="1599" y="253"/>
                    <a:pt x="1599" y="253"/>
                    <a:pt x="1599" y="244"/>
                  </a:cubicBezTo>
                  <a:cubicBezTo>
                    <a:pt x="1589" y="244"/>
                    <a:pt x="1589" y="244"/>
                    <a:pt x="1579" y="233"/>
                  </a:cubicBezTo>
                  <a:lnTo>
                    <a:pt x="1569" y="223"/>
                  </a:lnTo>
                  <a:cubicBezTo>
                    <a:pt x="1558" y="213"/>
                    <a:pt x="1538" y="203"/>
                    <a:pt x="1528" y="193"/>
                  </a:cubicBezTo>
                  <a:cubicBezTo>
                    <a:pt x="1518" y="183"/>
                    <a:pt x="1508" y="183"/>
                    <a:pt x="1498" y="172"/>
                  </a:cubicBezTo>
                  <a:lnTo>
                    <a:pt x="1488" y="163"/>
                  </a:lnTo>
                  <a:cubicBezTo>
                    <a:pt x="1477" y="163"/>
                    <a:pt x="1468" y="152"/>
                    <a:pt x="1468" y="152"/>
                  </a:cubicBezTo>
                  <a:cubicBezTo>
                    <a:pt x="1457" y="143"/>
                    <a:pt x="1457" y="143"/>
                    <a:pt x="1448" y="143"/>
                  </a:cubicBezTo>
                  <a:cubicBezTo>
                    <a:pt x="1437" y="132"/>
                    <a:pt x="1437" y="132"/>
                    <a:pt x="1427" y="132"/>
                  </a:cubicBezTo>
                  <a:cubicBezTo>
                    <a:pt x="1417" y="122"/>
                    <a:pt x="1417" y="122"/>
                    <a:pt x="1407" y="122"/>
                  </a:cubicBezTo>
                  <a:cubicBezTo>
                    <a:pt x="1407" y="112"/>
                    <a:pt x="1397" y="112"/>
                    <a:pt x="1397" y="112"/>
                  </a:cubicBezTo>
                  <a:cubicBezTo>
                    <a:pt x="1336" y="82"/>
                    <a:pt x="1275" y="62"/>
                    <a:pt x="1214" y="41"/>
                  </a:cubicBezTo>
                  <a:lnTo>
                    <a:pt x="1205" y="41"/>
                  </a:lnTo>
                  <a:cubicBezTo>
                    <a:pt x="1194" y="31"/>
                    <a:pt x="1185" y="31"/>
                    <a:pt x="1174" y="31"/>
                  </a:cubicBezTo>
                  <a:lnTo>
                    <a:pt x="1164" y="31"/>
                  </a:lnTo>
                  <a:cubicBezTo>
                    <a:pt x="1154" y="21"/>
                    <a:pt x="1144" y="21"/>
                    <a:pt x="1134" y="21"/>
                  </a:cubicBezTo>
                  <a:lnTo>
                    <a:pt x="1124" y="21"/>
                  </a:lnTo>
                  <a:cubicBezTo>
                    <a:pt x="1113" y="21"/>
                    <a:pt x="1104" y="11"/>
                    <a:pt x="1093" y="11"/>
                  </a:cubicBezTo>
                  <a:lnTo>
                    <a:pt x="1002" y="11"/>
                  </a:lnTo>
                  <a:cubicBezTo>
                    <a:pt x="992" y="1"/>
                    <a:pt x="972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4726645" y="3517957"/>
              <a:ext cx="109561" cy="83041"/>
            </a:xfrm>
            <a:custGeom>
              <a:rect b="b" l="l" r="r" t="t"/>
              <a:pathLst>
                <a:path extrusionOk="0" h="1741" w="2297">
                  <a:moveTo>
                    <a:pt x="1153" y="273"/>
                  </a:moveTo>
                  <a:lnTo>
                    <a:pt x="1336" y="911"/>
                  </a:lnTo>
                  <a:lnTo>
                    <a:pt x="1153" y="1103"/>
                  </a:lnTo>
                  <a:lnTo>
                    <a:pt x="962" y="911"/>
                  </a:lnTo>
                  <a:lnTo>
                    <a:pt x="1153" y="273"/>
                  </a:lnTo>
                  <a:close/>
                  <a:moveTo>
                    <a:pt x="861" y="1"/>
                  </a:moveTo>
                  <a:cubicBezTo>
                    <a:pt x="385" y="1"/>
                    <a:pt x="0" y="385"/>
                    <a:pt x="0" y="860"/>
                  </a:cubicBezTo>
                  <a:lnTo>
                    <a:pt x="0" y="1619"/>
                  </a:lnTo>
                  <a:cubicBezTo>
                    <a:pt x="0" y="1680"/>
                    <a:pt x="61" y="1740"/>
                    <a:pt x="132" y="1740"/>
                  </a:cubicBezTo>
                  <a:cubicBezTo>
                    <a:pt x="203" y="1740"/>
                    <a:pt x="254" y="1680"/>
                    <a:pt x="254" y="1619"/>
                  </a:cubicBezTo>
                  <a:lnTo>
                    <a:pt x="254" y="860"/>
                  </a:lnTo>
                  <a:cubicBezTo>
                    <a:pt x="254" y="527"/>
                    <a:pt x="526" y="253"/>
                    <a:pt x="861" y="253"/>
                  </a:cubicBezTo>
                  <a:lnTo>
                    <a:pt x="890" y="253"/>
                  </a:lnTo>
                  <a:lnTo>
                    <a:pt x="699" y="911"/>
                  </a:lnTo>
                  <a:cubicBezTo>
                    <a:pt x="688" y="951"/>
                    <a:pt x="699" y="1002"/>
                    <a:pt x="729" y="1032"/>
                  </a:cubicBezTo>
                  <a:lnTo>
                    <a:pt x="1063" y="1366"/>
                  </a:lnTo>
                  <a:cubicBezTo>
                    <a:pt x="1083" y="1386"/>
                    <a:pt x="1113" y="1406"/>
                    <a:pt x="1153" y="1406"/>
                  </a:cubicBezTo>
                  <a:cubicBezTo>
                    <a:pt x="1184" y="1406"/>
                    <a:pt x="1214" y="1386"/>
                    <a:pt x="1234" y="1366"/>
                  </a:cubicBezTo>
                  <a:lnTo>
                    <a:pt x="1569" y="1032"/>
                  </a:lnTo>
                  <a:cubicBezTo>
                    <a:pt x="1599" y="1002"/>
                    <a:pt x="1609" y="951"/>
                    <a:pt x="1599" y="911"/>
                  </a:cubicBezTo>
                  <a:lnTo>
                    <a:pt x="1407" y="253"/>
                  </a:lnTo>
                  <a:lnTo>
                    <a:pt x="1437" y="253"/>
                  </a:lnTo>
                  <a:cubicBezTo>
                    <a:pt x="1771" y="253"/>
                    <a:pt x="2044" y="527"/>
                    <a:pt x="2044" y="860"/>
                  </a:cubicBezTo>
                  <a:lnTo>
                    <a:pt x="2044" y="1619"/>
                  </a:lnTo>
                  <a:cubicBezTo>
                    <a:pt x="2044" y="1680"/>
                    <a:pt x="2095" y="1740"/>
                    <a:pt x="2165" y="1740"/>
                  </a:cubicBezTo>
                  <a:cubicBezTo>
                    <a:pt x="2236" y="1740"/>
                    <a:pt x="2297" y="1680"/>
                    <a:pt x="2297" y="1619"/>
                  </a:cubicBezTo>
                  <a:lnTo>
                    <a:pt x="2297" y="860"/>
                  </a:lnTo>
                  <a:cubicBezTo>
                    <a:pt x="2297" y="385"/>
                    <a:pt x="1913" y="1"/>
                    <a:pt x="1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4735802" y="3405060"/>
              <a:ext cx="91245" cy="110038"/>
            </a:xfrm>
            <a:custGeom>
              <a:rect b="b" l="l" r="r" t="t"/>
              <a:pathLst>
                <a:path extrusionOk="0" h="2307" w="1913">
                  <a:moveTo>
                    <a:pt x="1245" y="972"/>
                  </a:moveTo>
                  <a:cubicBezTo>
                    <a:pt x="1356" y="1093"/>
                    <a:pt x="1508" y="1174"/>
                    <a:pt x="1660" y="1214"/>
                  </a:cubicBezTo>
                  <a:lnTo>
                    <a:pt x="1660" y="1345"/>
                  </a:lnTo>
                  <a:cubicBezTo>
                    <a:pt x="1660" y="1740"/>
                    <a:pt x="1346" y="2054"/>
                    <a:pt x="961" y="2054"/>
                  </a:cubicBezTo>
                  <a:cubicBezTo>
                    <a:pt x="567" y="2054"/>
                    <a:pt x="253" y="1740"/>
                    <a:pt x="253" y="1345"/>
                  </a:cubicBezTo>
                  <a:lnTo>
                    <a:pt x="253" y="1204"/>
                  </a:lnTo>
                  <a:cubicBezTo>
                    <a:pt x="345" y="1224"/>
                    <a:pt x="435" y="1235"/>
                    <a:pt x="527" y="1235"/>
                  </a:cubicBezTo>
                  <a:cubicBezTo>
                    <a:pt x="790" y="1235"/>
                    <a:pt x="1053" y="1143"/>
                    <a:pt x="1245" y="972"/>
                  </a:cubicBezTo>
                  <a:close/>
                  <a:moveTo>
                    <a:pt x="961" y="0"/>
                  </a:moveTo>
                  <a:cubicBezTo>
                    <a:pt x="810" y="0"/>
                    <a:pt x="658" y="30"/>
                    <a:pt x="516" y="102"/>
                  </a:cubicBezTo>
                  <a:cubicBezTo>
                    <a:pt x="456" y="132"/>
                    <a:pt x="435" y="212"/>
                    <a:pt x="466" y="273"/>
                  </a:cubicBezTo>
                  <a:cubicBezTo>
                    <a:pt x="487" y="315"/>
                    <a:pt x="532" y="338"/>
                    <a:pt x="578" y="338"/>
                  </a:cubicBezTo>
                  <a:cubicBezTo>
                    <a:pt x="599" y="338"/>
                    <a:pt x="619" y="333"/>
                    <a:pt x="638" y="324"/>
                  </a:cubicBezTo>
                  <a:cubicBezTo>
                    <a:pt x="739" y="273"/>
                    <a:pt x="840" y="243"/>
                    <a:pt x="961" y="243"/>
                  </a:cubicBezTo>
                  <a:lnTo>
                    <a:pt x="1002" y="243"/>
                  </a:lnTo>
                  <a:cubicBezTo>
                    <a:pt x="1012" y="243"/>
                    <a:pt x="1012" y="253"/>
                    <a:pt x="1022" y="253"/>
                  </a:cubicBezTo>
                  <a:lnTo>
                    <a:pt x="1083" y="253"/>
                  </a:lnTo>
                  <a:cubicBezTo>
                    <a:pt x="1093" y="263"/>
                    <a:pt x="1103" y="263"/>
                    <a:pt x="1114" y="263"/>
                  </a:cubicBezTo>
                  <a:cubicBezTo>
                    <a:pt x="1174" y="273"/>
                    <a:pt x="1224" y="293"/>
                    <a:pt x="1275" y="324"/>
                  </a:cubicBezTo>
                  <a:lnTo>
                    <a:pt x="1285" y="324"/>
                  </a:lnTo>
                  <a:cubicBezTo>
                    <a:pt x="1296" y="334"/>
                    <a:pt x="1296" y="334"/>
                    <a:pt x="1305" y="334"/>
                  </a:cubicBezTo>
                  <a:cubicBezTo>
                    <a:pt x="1305" y="344"/>
                    <a:pt x="1316" y="344"/>
                    <a:pt x="1316" y="344"/>
                  </a:cubicBezTo>
                  <a:lnTo>
                    <a:pt x="1326" y="354"/>
                  </a:lnTo>
                  <a:cubicBezTo>
                    <a:pt x="1336" y="354"/>
                    <a:pt x="1336" y="354"/>
                    <a:pt x="1346" y="365"/>
                  </a:cubicBezTo>
                  <a:cubicBezTo>
                    <a:pt x="1346" y="365"/>
                    <a:pt x="1356" y="365"/>
                    <a:pt x="1356" y="374"/>
                  </a:cubicBezTo>
                  <a:cubicBezTo>
                    <a:pt x="1366" y="374"/>
                    <a:pt x="1366" y="374"/>
                    <a:pt x="1377" y="385"/>
                  </a:cubicBezTo>
                  <a:cubicBezTo>
                    <a:pt x="1386" y="395"/>
                    <a:pt x="1397" y="395"/>
                    <a:pt x="1407" y="405"/>
                  </a:cubicBezTo>
                  <a:cubicBezTo>
                    <a:pt x="1407" y="415"/>
                    <a:pt x="1417" y="415"/>
                    <a:pt x="1427" y="425"/>
                  </a:cubicBezTo>
                  <a:lnTo>
                    <a:pt x="1437" y="435"/>
                  </a:lnTo>
                  <a:lnTo>
                    <a:pt x="1447" y="446"/>
                  </a:lnTo>
                  <a:lnTo>
                    <a:pt x="1458" y="455"/>
                  </a:lnTo>
                  <a:lnTo>
                    <a:pt x="1478" y="475"/>
                  </a:lnTo>
                  <a:cubicBezTo>
                    <a:pt x="1478" y="475"/>
                    <a:pt x="1478" y="486"/>
                    <a:pt x="1487" y="486"/>
                  </a:cubicBezTo>
                  <a:lnTo>
                    <a:pt x="1498" y="496"/>
                  </a:lnTo>
                  <a:cubicBezTo>
                    <a:pt x="1498" y="506"/>
                    <a:pt x="1508" y="506"/>
                    <a:pt x="1508" y="516"/>
                  </a:cubicBezTo>
                  <a:cubicBezTo>
                    <a:pt x="1518" y="516"/>
                    <a:pt x="1518" y="526"/>
                    <a:pt x="1518" y="526"/>
                  </a:cubicBezTo>
                  <a:cubicBezTo>
                    <a:pt x="1528" y="536"/>
                    <a:pt x="1528" y="547"/>
                    <a:pt x="1538" y="547"/>
                  </a:cubicBezTo>
                  <a:cubicBezTo>
                    <a:pt x="1538" y="556"/>
                    <a:pt x="1548" y="567"/>
                    <a:pt x="1548" y="567"/>
                  </a:cubicBezTo>
                  <a:cubicBezTo>
                    <a:pt x="1548" y="577"/>
                    <a:pt x="1559" y="577"/>
                    <a:pt x="1559" y="587"/>
                  </a:cubicBezTo>
                  <a:lnTo>
                    <a:pt x="1568" y="597"/>
                  </a:lnTo>
                  <a:cubicBezTo>
                    <a:pt x="1568" y="607"/>
                    <a:pt x="1579" y="617"/>
                    <a:pt x="1579" y="617"/>
                  </a:cubicBezTo>
                  <a:cubicBezTo>
                    <a:pt x="1579" y="628"/>
                    <a:pt x="1579" y="628"/>
                    <a:pt x="1589" y="628"/>
                  </a:cubicBezTo>
                  <a:cubicBezTo>
                    <a:pt x="1589" y="637"/>
                    <a:pt x="1589" y="648"/>
                    <a:pt x="1599" y="648"/>
                  </a:cubicBezTo>
                  <a:lnTo>
                    <a:pt x="1599" y="658"/>
                  </a:lnTo>
                  <a:cubicBezTo>
                    <a:pt x="1599" y="668"/>
                    <a:pt x="1609" y="678"/>
                    <a:pt x="1609" y="688"/>
                  </a:cubicBezTo>
                  <a:lnTo>
                    <a:pt x="1609" y="698"/>
                  </a:lnTo>
                  <a:cubicBezTo>
                    <a:pt x="1619" y="709"/>
                    <a:pt x="1619" y="709"/>
                    <a:pt x="1619" y="718"/>
                  </a:cubicBezTo>
                  <a:cubicBezTo>
                    <a:pt x="1619" y="729"/>
                    <a:pt x="1629" y="729"/>
                    <a:pt x="1629" y="729"/>
                  </a:cubicBezTo>
                  <a:lnTo>
                    <a:pt x="1629" y="759"/>
                  </a:lnTo>
                  <a:cubicBezTo>
                    <a:pt x="1640" y="759"/>
                    <a:pt x="1640" y="759"/>
                    <a:pt x="1640" y="769"/>
                  </a:cubicBezTo>
                  <a:lnTo>
                    <a:pt x="1640" y="789"/>
                  </a:lnTo>
                  <a:cubicBezTo>
                    <a:pt x="1640" y="799"/>
                    <a:pt x="1649" y="799"/>
                    <a:pt x="1649" y="799"/>
                  </a:cubicBezTo>
                  <a:lnTo>
                    <a:pt x="1649" y="830"/>
                  </a:lnTo>
                  <a:lnTo>
                    <a:pt x="1649" y="840"/>
                  </a:lnTo>
                  <a:cubicBezTo>
                    <a:pt x="1649" y="850"/>
                    <a:pt x="1660" y="860"/>
                    <a:pt x="1660" y="870"/>
                  </a:cubicBezTo>
                  <a:lnTo>
                    <a:pt x="1660" y="900"/>
                  </a:lnTo>
                  <a:lnTo>
                    <a:pt x="1660" y="911"/>
                  </a:lnTo>
                  <a:lnTo>
                    <a:pt x="1660" y="951"/>
                  </a:lnTo>
                  <a:cubicBezTo>
                    <a:pt x="1538" y="911"/>
                    <a:pt x="1437" y="830"/>
                    <a:pt x="1366" y="718"/>
                  </a:cubicBezTo>
                  <a:cubicBezTo>
                    <a:pt x="1346" y="688"/>
                    <a:pt x="1305" y="658"/>
                    <a:pt x="1275" y="658"/>
                  </a:cubicBezTo>
                  <a:cubicBezTo>
                    <a:pt x="1235" y="658"/>
                    <a:pt x="1195" y="668"/>
                    <a:pt x="1164" y="698"/>
                  </a:cubicBezTo>
                  <a:cubicBezTo>
                    <a:pt x="1002" y="880"/>
                    <a:pt x="770" y="981"/>
                    <a:pt x="527" y="981"/>
                  </a:cubicBezTo>
                  <a:cubicBezTo>
                    <a:pt x="435" y="981"/>
                    <a:pt x="345" y="972"/>
                    <a:pt x="253" y="941"/>
                  </a:cubicBezTo>
                  <a:lnTo>
                    <a:pt x="253" y="900"/>
                  </a:lnTo>
                  <a:lnTo>
                    <a:pt x="253" y="860"/>
                  </a:lnTo>
                  <a:cubicBezTo>
                    <a:pt x="274" y="769"/>
                    <a:pt x="294" y="688"/>
                    <a:pt x="334" y="617"/>
                  </a:cubicBezTo>
                  <a:cubicBezTo>
                    <a:pt x="365" y="556"/>
                    <a:pt x="345" y="486"/>
                    <a:pt x="284" y="455"/>
                  </a:cubicBezTo>
                  <a:cubicBezTo>
                    <a:pt x="265" y="443"/>
                    <a:pt x="244" y="437"/>
                    <a:pt x="223" y="437"/>
                  </a:cubicBezTo>
                  <a:cubicBezTo>
                    <a:pt x="178" y="437"/>
                    <a:pt x="133" y="465"/>
                    <a:pt x="112" y="506"/>
                  </a:cubicBezTo>
                  <a:cubicBezTo>
                    <a:pt x="92" y="547"/>
                    <a:pt x="62" y="607"/>
                    <a:pt x="51" y="658"/>
                  </a:cubicBezTo>
                  <a:lnTo>
                    <a:pt x="41" y="658"/>
                  </a:lnTo>
                  <a:cubicBezTo>
                    <a:pt x="31" y="718"/>
                    <a:pt x="21" y="779"/>
                    <a:pt x="11" y="830"/>
                  </a:cubicBezTo>
                  <a:cubicBezTo>
                    <a:pt x="11" y="850"/>
                    <a:pt x="1" y="870"/>
                    <a:pt x="1" y="891"/>
                  </a:cubicBezTo>
                  <a:lnTo>
                    <a:pt x="1" y="900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1" y="1345"/>
                  </a:lnTo>
                  <a:cubicBezTo>
                    <a:pt x="1" y="1882"/>
                    <a:pt x="426" y="2307"/>
                    <a:pt x="961" y="2307"/>
                  </a:cubicBezTo>
                  <a:cubicBezTo>
                    <a:pt x="1487" y="2307"/>
                    <a:pt x="1912" y="1882"/>
                    <a:pt x="1912" y="1345"/>
                  </a:cubicBezTo>
                  <a:lnTo>
                    <a:pt x="1912" y="1103"/>
                  </a:lnTo>
                  <a:lnTo>
                    <a:pt x="1912" y="951"/>
                  </a:lnTo>
                  <a:lnTo>
                    <a:pt x="1912" y="900"/>
                  </a:lnTo>
                  <a:lnTo>
                    <a:pt x="1912" y="891"/>
                  </a:lnTo>
                  <a:cubicBezTo>
                    <a:pt x="1912" y="870"/>
                    <a:pt x="1903" y="860"/>
                    <a:pt x="1903" y="850"/>
                  </a:cubicBezTo>
                  <a:lnTo>
                    <a:pt x="1903" y="840"/>
                  </a:lnTo>
                  <a:lnTo>
                    <a:pt x="1903" y="799"/>
                  </a:lnTo>
                  <a:cubicBezTo>
                    <a:pt x="1903" y="799"/>
                    <a:pt x="1903" y="789"/>
                    <a:pt x="1892" y="789"/>
                  </a:cubicBezTo>
                  <a:lnTo>
                    <a:pt x="1892" y="749"/>
                  </a:lnTo>
                  <a:lnTo>
                    <a:pt x="1892" y="739"/>
                  </a:lnTo>
                  <a:cubicBezTo>
                    <a:pt x="1882" y="729"/>
                    <a:pt x="1882" y="709"/>
                    <a:pt x="1882" y="698"/>
                  </a:cubicBezTo>
                  <a:lnTo>
                    <a:pt x="1872" y="688"/>
                  </a:lnTo>
                  <a:cubicBezTo>
                    <a:pt x="1872" y="678"/>
                    <a:pt x="1872" y="668"/>
                    <a:pt x="1862" y="658"/>
                  </a:cubicBezTo>
                  <a:lnTo>
                    <a:pt x="1862" y="637"/>
                  </a:lnTo>
                  <a:cubicBezTo>
                    <a:pt x="1852" y="628"/>
                    <a:pt x="1852" y="617"/>
                    <a:pt x="1852" y="607"/>
                  </a:cubicBezTo>
                  <a:cubicBezTo>
                    <a:pt x="1842" y="607"/>
                    <a:pt x="1842" y="597"/>
                    <a:pt x="1842" y="597"/>
                  </a:cubicBezTo>
                  <a:cubicBezTo>
                    <a:pt x="1842" y="587"/>
                    <a:pt x="1831" y="577"/>
                    <a:pt x="1831" y="567"/>
                  </a:cubicBezTo>
                  <a:cubicBezTo>
                    <a:pt x="1831" y="556"/>
                    <a:pt x="1822" y="556"/>
                    <a:pt x="1822" y="547"/>
                  </a:cubicBezTo>
                  <a:cubicBezTo>
                    <a:pt x="1822" y="536"/>
                    <a:pt x="1811" y="526"/>
                    <a:pt x="1811" y="526"/>
                  </a:cubicBezTo>
                  <a:cubicBezTo>
                    <a:pt x="1801" y="516"/>
                    <a:pt x="1801" y="506"/>
                    <a:pt x="1801" y="506"/>
                  </a:cubicBezTo>
                  <a:cubicBezTo>
                    <a:pt x="1791" y="496"/>
                    <a:pt x="1791" y="486"/>
                    <a:pt x="1791" y="486"/>
                  </a:cubicBezTo>
                  <a:cubicBezTo>
                    <a:pt x="1781" y="475"/>
                    <a:pt x="1781" y="466"/>
                    <a:pt x="1771" y="455"/>
                  </a:cubicBezTo>
                  <a:lnTo>
                    <a:pt x="1771" y="446"/>
                  </a:lnTo>
                  <a:cubicBezTo>
                    <a:pt x="1741" y="395"/>
                    <a:pt x="1700" y="354"/>
                    <a:pt x="1670" y="314"/>
                  </a:cubicBezTo>
                  <a:cubicBezTo>
                    <a:pt x="1670" y="314"/>
                    <a:pt x="1660" y="314"/>
                    <a:pt x="1660" y="304"/>
                  </a:cubicBezTo>
                  <a:cubicBezTo>
                    <a:pt x="1649" y="304"/>
                    <a:pt x="1649" y="293"/>
                    <a:pt x="1640" y="284"/>
                  </a:cubicBezTo>
                  <a:lnTo>
                    <a:pt x="1629" y="273"/>
                  </a:lnTo>
                  <a:lnTo>
                    <a:pt x="1609" y="253"/>
                  </a:lnTo>
                  <a:cubicBezTo>
                    <a:pt x="1599" y="243"/>
                    <a:pt x="1599" y="243"/>
                    <a:pt x="1589" y="243"/>
                  </a:cubicBezTo>
                  <a:cubicBezTo>
                    <a:pt x="1589" y="233"/>
                    <a:pt x="1589" y="233"/>
                    <a:pt x="1579" y="233"/>
                  </a:cubicBezTo>
                  <a:lnTo>
                    <a:pt x="1579" y="223"/>
                  </a:lnTo>
                  <a:cubicBezTo>
                    <a:pt x="1579" y="223"/>
                    <a:pt x="1568" y="223"/>
                    <a:pt x="1568" y="212"/>
                  </a:cubicBezTo>
                  <a:lnTo>
                    <a:pt x="1559" y="212"/>
                  </a:lnTo>
                  <a:cubicBezTo>
                    <a:pt x="1548" y="203"/>
                    <a:pt x="1538" y="192"/>
                    <a:pt x="1528" y="192"/>
                  </a:cubicBezTo>
                  <a:lnTo>
                    <a:pt x="1528" y="183"/>
                  </a:lnTo>
                  <a:cubicBezTo>
                    <a:pt x="1518" y="172"/>
                    <a:pt x="1508" y="172"/>
                    <a:pt x="1498" y="162"/>
                  </a:cubicBezTo>
                  <a:cubicBezTo>
                    <a:pt x="1487" y="162"/>
                    <a:pt x="1487" y="162"/>
                    <a:pt x="1487" y="152"/>
                  </a:cubicBezTo>
                  <a:cubicBezTo>
                    <a:pt x="1478" y="152"/>
                    <a:pt x="1467" y="142"/>
                    <a:pt x="1458" y="142"/>
                  </a:cubicBezTo>
                  <a:lnTo>
                    <a:pt x="1447" y="132"/>
                  </a:lnTo>
                  <a:cubicBezTo>
                    <a:pt x="1437" y="132"/>
                    <a:pt x="1437" y="122"/>
                    <a:pt x="1427" y="122"/>
                  </a:cubicBezTo>
                  <a:cubicBezTo>
                    <a:pt x="1417" y="111"/>
                    <a:pt x="1417" y="111"/>
                    <a:pt x="1407" y="111"/>
                  </a:cubicBezTo>
                  <a:lnTo>
                    <a:pt x="1397" y="102"/>
                  </a:lnTo>
                  <a:cubicBezTo>
                    <a:pt x="1336" y="71"/>
                    <a:pt x="1275" y="51"/>
                    <a:pt x="1204" y="30"/>
                  </a:cubicBezTo>
                  <a:cubicBezTo>
                    <a:pt x="1195" y="30"/>
                    <a:pt x="1184" y="21"/>
                    <a:pt x="1174" y="21"/>
                  </a:cubicBezTo>
                  <a:lnTo>
                    <a:pt x="1164" y="21"/>
                  </a:lnTo>
                  <a:cubicBezTo>
                    <a:pt x="1154" y="21"/>
                    <a:pt x="1144" y="10"/>
                    <a:pt x="1134" y="10"/>
                  </a:cubicBezTo>
                  <a:lnTo>
                    <a:pt x="1123" y="10"/>
                  </a:lnTo>
                  <a:cubicBezTo>
                    <a:pt x="1114" y="10"/>
                    <a:pt x="1103" y="1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4855473" y="3728775"/>
              <a:ext cx="109084" cy="83041"/>
            </a:xfrm>
            <a:custGeom>
              <a:rect b="b" l="l" r="r" t="t"/>
              <a:pathLst>
                <a:path extrusionOk="0" h="1741" w="2287">
                  <a:moveTo>
                    <a:pt x="1143" y="274"/>
                  </a:moveTo>
                  <a:lnTo>
                    <a:pt x="1336" y="911"/>
                  </a:lnTo>
                  <a:lnTo>
                    <a:pt x="1143" y="1104"/>
                  </a:lnTo>
                  <a:lnTo>
                    <a:pt x="961" y="911"/>
                  </a:lnTo>
                  <a:lnTo>
                    <a:pt x="1143" y="274"/>
                  </a:lnTo>
                  <a:close/>
                  <a:moveTo>
                    <a:pt x="850" y="1"/>
                  </a:moveTo>
                  <a:cubicBezTo>
                    <a:pt x="385" y="1"/>
                    <a:pt x="1" y="385"/>
                    <a:pt x="1" y="850"/>
                  </a:cubicBezTo>
                  <a:lnTo>
                    <a:pt x="1" y="1619"/>
                  </a:lnTo>
                  <a:cubicBezTo>
                    <a:pt x="1" y="1680"/>
                    <a:pt x="61" y="1741"/>
                    <a:pt x="132" y="1741"/>
                  </a:cubicBezTo>
                  <a:cubicBezTo>
                    <a:pt x="192" y="1741"/>
                    <a:pt x="253" y="1680"/>
                    <a:pt x="253" y="1619"/>
                  </a:cubicBezTo>
                  <a:lnTo>
                    <a:pt x="253" y="850"/>
                  </a:lnTo>
                  <a:cubicBezTo>
                    <a:pt x="253" y="527"/>
                    <a:pt x="527" y="254"/>
                    <a:pt x="850" y="254"/>
                  </a:cubicBezTo>
                  <a:lnTo>
                    <a:pt x="891" y="254"/>
                  </a:lnTo>
                  <a:lnTo>
                    <a:pt x="698" y="911"/>
                  </a:lnTo>
                  <a:cubicBezTo>
                    <a:pt x="688" y="952"/>
                    <a:pt x="698" y="1003"/>
                    <a:pt x="729" y="1032"/>
                  </a:cubicBezTo>
                  <a:lnTo>
                    <a:pt x="1062" y="1367"/>
                  </a:lnTo>
                  <a:cubicBezTo>
                    <a:pt x="1083" y="1387"/>
                    <a:pt x="1113" y="1407"/>
                    <a:pt x="1143" y="1407"/>
                  </a:cubicBezTo>
                  <a:cubicBezTo>
                    <a:pt x="1184" y="1407"/>
                    <a:pt x="1214" y="1387"/>
                    <a:pt x="1235" y="1367"/>
                  </a:cubicBezTo>
                  <a:lnTo>
                    <a:pt x="1558" y="1032"/>
                  </a:lnTo>
                  <a:cubicBezTo>
                    <a:pt x="1599" y="1003"/>
                    <a:pt x="1609" y="952"/>
                    <a:pt x="1588" y="911"/>
                  </a:cubicBezTo>
                  <a:lnTo>
                    <a:pt x="1397" y="254"/>
                  </a:lnTo>
                  <a:lnTo>
                    <a:pt x="1437" y="254"/>
                  </a:lnTo>
                  <a:cubicBezTo>
                    <a:pt x="1770" y="254"/>
                    <a:pt x="2044" y="527"/>
                    <a:pt x="2044" y="850"/>
                  </a:cubicBezTo>
                  <a:lnTo>
                    <a:pt x="2044" y="1619"/>
                  </a:lnTo>
                  <a:cubicBezTo>
                    <a:pt x="2044" y="1680"/>
                    <a:pt x="2094" y="1741"/>
                    <a:pt x="2165" y="1741"/>
                  </a:cubicBezTo>
                  <a:cubicBezTo>
                    <a:pt x="2236" y="1741"/>
                    <a:pt x="2287" y="1680"/>
                    <a:pt x="2287" y="1619"/>
                  </a:cubicBezTo>
                  <a:lnTo>
                    <a:pt x="2287" y="850"/>
                  </a:lnTo>
                  <a:cubicBezTo>
                    <a:pt x="2287" y="385"/>
                    <a:pt x="1912" y="1"/>
                    <a:pt x="1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4864630" y="3615401"/>
              <a:ext cx="91245" cy="110515"/>
            </a:xfrm>
            <a:custGeom>
              <a:rect b="b" l="l" r="r" t="t"/>
              <a:pathLst>
                <a:path extrusionOk="0" h="2317" w="1913">
                  <a:moveTo>
                    <a:pt x="1245" y="982"/>
                  </a:moveTo>
                  <a:cubicBezTo>
                    <a:pt x="1356" y="1093"/>
                    <a:pt x="1497" y="1184"/>
                    <a:pt x="1659" y="1224"/>
                  </a:cubicBezTo>
                  <a:lnTo>
                    <a:pt x="1659" y="1356"/>
                  </a:lnTo>
                  <a:cubicBezTo>
                    <a:pt x="1659" y="1751"/>
                    <a:pt x="1346" y="2065"/>
                    <a:pt x="951" y="2065"/>
                  </a:cubicBezTo>
                  <a:cubicBezTo>
                    <a:pt x="567" y="2065"/>
                    <a:pt x="254" y="1751"/>
                    <a:pt x="254" y="1356"/>
                  </a:cubicBezTo>
                  <a:lnTo>
                    <a:pt x="254" y="1215"/>
                  </a:lnTo>
                  <a:cubicBezTo>
                    <a:pt x="335" y="1235"/>
                    <a:pt x="436" y="1245"/>
                    <a:pt x="526" y="1245"/>
                  </a:cubicBezTo>
                  <a:cubicBezTo>
                    <a:pt x="789" y="1245"/>
                    <a:pt x="1043" y="1154"/>
                    <a:pt x="1245" y="982"/>
                  </a:cubicBezTo>
                  <a:close/>
                  <a:moveTo>
                    <a:pt x="951" y="1"/>
                  </a:moveTo>
                  <a:cubicBezTo>
                    <a:pt x="800" y="1"/>
                    <a:pt x="648" y="41"/>
                    <a:pt x="517" y="112"/>
                  </a:cubicBezTo>
                  <a:cubicBezTo>
                    <a:pt x="456" y="143"/>
                    <a:pt x="436" y="213"/>
                    <a:pt x="466" y="274"/>
                  </a:cubicBezTo>
                  <a:cubicBezTo>
                    <a:pt x="487" y="323"/>
                    <a:pt x="528" y="348"/>
                    <a:pt x="571" y="348"/>
                  </a:cubicBezTo>
                  <a:cubicBezTo>
                    <a:pt x="590" y="348"/>
                    <a:pt x="609" y="344"/>
                    <a:pt x="628" y="334"/>
                  </a:cubicBezTo>
                  <a:cubicBezTo>
                    <a:pt x="729" y="284"/>
                    <a:pt x="840" y="253"/>
                    <a:pt x="951" y="253"/>
                  </a:cubicBezTo>
                  <a:lnTo>
                    <a:pt x="1022" y="253"/>
                  </a:lnTo>
                  <a:cubicBezTo>
                    <a:pt x="1022" y="253"/>
                    <a:pt x="1032" y="264"/>
                    <a:pt x="1043" y="264"/>
                  </a:cubicBezTo>
                  <a:lnTo>
                    <a:pt x="1083" y="264"/>
                  </a:lnTo>
                  <a:cubicBezTo>
                    <a:pt x="1093" y="264"/>
                    <a:pt x="1103" y="274"/>
                    <a:pt x="1103" y="274"/>
                  </a:cubicBezTo>
                  <a:lnTo>
                    <a:pt x="1113" y="274"/>
                  </a:lnTo>
                  <a:cubicBezTo>
                    <a:pt x="1174" y="284"/>
                    <a:pt x="1225" y="304"/>
                    <a:pt x="1275" y="334"/>
                  </a:cubicBezTo>
                  <a:lnTo>
                    <a:pt x="1285" y="334"/>
                  </a:lnTo>
                  <a:cubicBezTo>
                    <a:pt x="1285" y="334"/>
                    <a:pt x="1295" y="345"/>
                    <a:pt x="1306" y="345"/>
                  </a:cubicBezTo>
                  <a:cubicBezTo>
                    <a:pt x="1306" y="345"/>
                    <a:pt x="1306" y="355"/>
                    <a:pt x="1315" y="355"/>
                  </a:cubicBezTo>
                  <a:cubicBezTo>
                    <a:pt x="1315" y="355"/>
                    <a:pt x="1326" y="355"/>
                    <a:pt x="1326" y="365"/>
                  </a:cubicBezTo>
                  <a:cubicBezTo>
                    <a:pt x="1336" y="365"/>
                    <a:pt x="1336" y="365"/>
                    <a:pt x="1346" y="375"/>
                  </a:cubicBezTo>
                  <a:lnTo>
                    <a:pt x="1356" y="375"/>
                  </a:lnTo>
                  <a:cubicBezTo>
                    <a:pt x="1356" y="385"/>
                    <a:pt x="1366" y="385"/>
                    <a:pt x="1366" y="395"/>
                  </a:cubicBezTo>
                  <a:lnTo>
                    <a:pt x="1376" y="395"/>
                  </a:lnTo>
                  <a:cubicBezTo>
                    <a:pt x="1387" y="406"/>
                    <a:pt x="1396" y="406"/>
                    <a:pt x="1396" y="415"/>
                  </a:cubicBezTo>
                  <a:lnTo>
                    <a:pt x="1407" y="415"/>
                  </a:lnTo>
                  <a:cubicBezTo>
                    <a:pt x="1407" y="426"/>
                    <a:pt x="1417" y="426"/>
                    <a:pt x="1417" y="435"/>
                  </a:cubicBezTo>
                  <a:cubicBezTo>
                    <a:pt x="1427" y="435"/>
                    <a:pt x="1427" y="435"/>
                    <a:pt x="1437" y="446"/>
                  </a:cubicBezTo>
                  <a:lnTo>
                    <a:pt x="1447" y="456"/>
                  </a:lnTo>
                  <a:lnTo>
                    <a:pt x="1457" y="466"/>
                  </a:lnTo>
                  <a:lnTo>
                    <a:pt x="1477" y="486"/>
                  </a:lnTo>
                  <a:lnTo>
                    <a:pt x="1488" y="496"/>
                  </a:lnTo>
                  <a:lnTo>
                    <a:pt x="1497" y="507"/>
                  </a:lnTo>
                  <a:cubicBezTo>
                    <a:pt x="1497" y="516"/>
                    <a:pt x="1508" y="516"/>
                    <a:pt x="1508" y="527"/>
                  </a:cubicBezTo>
                  <a:lnTo>
                    <a:pt x="1518" y="537"/>
                  </a:lnTo>
                  <a:cubicBezTo>
                    <a:pt x="1528" y="547"/>
                    <a:pt x="1528" y="547"/>
                    <a:pt x="1528" y="557"/>
                  </a:cubicBezTo>
                  <a:lnTo>
                    <a:pt x="1548" y="577"/>
                  </a:lnTo>
                  <a:cubicBezTo>
                    <a:pt x="1548" y="588"/>
                    <a:pt x="1558" y="588"/>
                    <a:pt x="1558" y="597"/>
                  </a:cubicBezTo>
                  <a:cubicBezTo>
                    <a:pt x="1558" y="597"/>
                    <a:pt x="1558" y="608"/>
                    <a:pt x="1569" y="608"/>
                  </a:cubicBezTo>
                  <a:cubicBezTo>
                    <a:pt x="1569" y="618"/>
                    <a:pt x="1569" y="618"/>
                    <a:pt x="1578" y="628"/>
                  </a:cubicBezTo>
                  <a:lnTo>
                    <a:pt x="1578" y="638"/>
                  </a:lnTo>
                  <a:cubicBezTo>
                    <a:pt x="1589" y="648"/>
                    <a:pt x="1589" y="658"/>
                    <a:pt x="1589" y="658"/>
                  </a:cubicBezTo>
                  <a:lnTo>
                    <a:pt x="1599" y="669"/>
                  </a:lnTo>
                  <a:cubicBezTo>
                    <a:pt x="1599" y="678"/>
                    <a:pt x="1609" y="689"/>
                    <a:pt x="1609" y="698"/>
                  </a:cubicBezTo>
                  <a:lnTo>
                    <a:pt x="1609" y="709"/>
                  </a:lnTo>
                  <a:cubicBezTo>
                    <a:pt x="1619" y="709"/>
                    <a:pt x="1619" y="719"/>
                    <a:pt x="1619" y="729"/>
                  </a:cubicBezTo>
                  <a:cubicBezTo>
                    <a:pt x="1619" y="729"/>
                    <a:pt x="1619" y="739"/>
                    <a:pt x="1629" y="739"/>
                  </a:cubicBezTo>
                  <a:lnTo>
                    <a:pt x="1629" y="770"/>
                  </a:lnTo>
                  <a:lnTo>
                    <a:pt x="1639" y="770"/>
                  </a:lnTo>
                  <a:lnTo>
                    <a:pt x="1639" y="800"/>
                  </a:lnTo>
                  <a:lnTo>
                    <a:pt x="1639" y="810"/>
                  </a:lnTo>
                  <a:cubicBezTo>
                    <a:pt x="1650" y="820"/>
                    <a:pt x="1650" y="830"/>
                    <a:pt x="1650" y="840"/>
                  </a:cubicBezTo>
                  <a:lnTo>
                    <a:pt x="1650" y="851"/>
                  </a:lnTo>
                  <a:cubicBezTo>
                    <a:pt x="1650" y="860"/>
                    <a:pt x="1650" y="871"/>
                    <a:pt x="1659" y="871"/>
                  </a:cubicBezTo>
                  <a:lnTo>
                    <a:pt x="1659" y="881"/>
                  </a:lnTo>
                  <a:lnTo>
                    <a:pt x="1659" y="911"/>
                  </a:lnTo>
                  <a:lnTo>
                    <a:pt x="1659" y="921"/>
                  </a:lnTo>
                  <a:lnTo>
                    <a:pt x="1659" y="961"/>
                  </a:lnTo>
                  <a:cubicBezTo>
                    <a:pt x="1538" y="921"/>
                    <a:pt x="1437" y="830"/>
                    <a:pt x="1366" y="729"/>
                  </a:cubicBezTo>
                  <a:cubicBezTo>
                    <a:pt x="1346" y="689"/>
                    <a:pt x="1306" y="669"/>
                    <a:pt x="1265" y="669"/>
                  </a:cubicBezTo>
                  <a:cubicBezTo>
                    <a:pt x="1234" y="669"/>
                    <a:pt x="1194" y="678"/>
                    <a:pt x="1164" y="709"/>
                  </a:cubicBezTo>
                  <a:cubicBezTo>
                    <a:pt x="1002" y="891"/>
                    <a:pt x="769" y="992"/>
                    <a:pt x="526" y="992"/>
                  </a:cubicBezTo>
                  <a:cubicBezTo>
                    <a:pt x="425" y="992"/>
                    <a:pt x="335" y="982"/>
                    <a:pt x="254" y="952"/>
                  </a:cubicBezTo>
                  <a:lnTo>
                    <a:pt x="254" y="941"/>
                  </a:lnTo>
                  <a:lnTo>
                    <a:pt x="254" y="911"/>
                  </a:lnTo>
                  <a:lnTo>
                    <a:pt x="254" y="871"/>
                  </a:lnTo>
                  <a:lnTo>
                    <a:pt x="254" y="860"/>
                  </a:lnTo>
                  <a:cubicBezTo>
                    <a:pt x="263" y="779"/>
                    <a:pt x="294" y="698"/>
                    <a:pt x="335" y="628"/>
                  </a:cubicBezTo>
                  <a:cubicBezTo>
                    <a:pt x="365" y="567"/>
                    <a:pt x="344" y="496"/>
                    <a:pt x="284" y="456"/>
                  </a:cubicBezTo>
                  <a:cubicBezTo>
                    <a:pt x="265" y="446"/>
                    <a:pt x="244" y="442"/>
                    <a:pt x="224" y="442"/>
                  </a:cubicBezTo>
                  <a:cubicBezTo>
                    <a:pt x="178" y="442"/>
                    <a:pt x="133" y="465"/>
                    <a:pt x="112" y="507"/>
                  </a:cubicBezTo>
                  <a:cubicBezTo>
                    <a:pt x="81" y="557"/>
                    <a:pt x="61" y="608"/>
                    <a:pt x="51" y="669"/>
                  </a:cubicBezTo>
                  <a:lnTo>
                    <a:pt x="41" y="669"/>
                  </a:lnTo>
                  <a:cubicBezTo>
                    <a:pt x="31" y="729"/>
                    <a:pt x="11" y="779"/>
                    <a:pt x="11" y="840"/>
                  </a:cubicBezTo>
                  <a:cubicBezTo>
                    <a:pt x="0" y="860"/>
                    <a:pt x="0" y="881"/>
                    <a:pt x="0" y="901"/>
                  </a:cubicBezTo>
                  <a:lnTo>
                    <a:pt x="0" y="911"/>
                  </a:lnTo>
                  <a:lnTo>
                    <a:pt x="0" y="961"/>
                  </a:lnTo>
                  <a:lnTo>
                    <a:pt x="0" y="1033"/>
                  </a:lnTo>
                  <a:lnTo>
                    <a:pt x="0" y="1356"/>
                  </a:lnTo>
                  <a:cubicBezTo>
                    <a:pt x="0" y="1882"/>
                    <a:pt x="425" y="2317"/>
                    <a:pt x="951" y="2317"/>
                  </a:cubicBezTo>
                  <a:cubicBezTo>
                    <a:pt x="1477" y="2317"/>
                    <a:pt x="1913" y="1882"/>
                    <a:pt x="1913" y="1356"/>
                  </a:cubicBezTo>
                  <a:lnTo>
                    <a:pt x="1913" y="1114"/>
                  </a:lnTo>
                  <a:lnTo>
                    <a:pt x="1913" y="961"/>
                  </a:lnTo>
                  <a:lnTo>
                    <a:pt x="1913" y="911"/>
                  </a:lnTo>
                  <a:cubicBezTo>
                    <a:pt x="1913" y="901"/>
                    <a:pt x="1913" y="901"/>
                    <a:pt x="1902" y="901"/>
                  </a:cubicBezTo>
                  <a:lnTo>
                    <a:pt x="1902" y="860"/>
                  </a:lnTo>
                  <a:lnTo>
                    <a:pt x="1902" y="851"/>
                  </a:lnTo>
                  <a:lnTo>
                    <a:pt x="1902" y="810"/>
                  </a:lnTo>
                  <a:lnTo>
                    <a:pt x="1892" y="800"/>
                  </a:lnTo>
                  <a:lnTo>
                    <a:pt x="1892" y="759"/>
                  </a:lnTo>
                  <a:lnTo>
                    <a:pt x="1882" y="749"/>
                  </a:lnTo>
                  <a:cubicBezTo>
                    <a:pt x="1882" y="739"/>
                    <a:pt x="1882" y="719"/>
                    <a:pt x="1872" y="709"/>
                  </a:cubicBezTo>
                  <a:lnTo>
                    <a:pt x="1872" y="698"/>
                  </a:lnTo>
                  <a:cubicBezTo>
                    <a:pt x="1872" y="689"/>
                    <a:pt x="1862" y="678"/>
                    <a:pt x="1862" y="669"/>
                  </a:cubicBezTo>
                  <a:lnTo>
                    <a:pt x="1862" y="648"/>
                  </a:lnTo>
                  <a:cubicBezTo>
                    <a:pt x="1852" y="638"/>
                    <a:pt x="1852" y="628"/>
                    <a:pt x="1841" y="618"/>
                  </a:cubicBezTo>
                  <a:lnTo>
                    <a:pt x="1841" y="597"/>
                  </a:lnTo>
                  <a:cubicBezTo>
                    <a:pt x="1832" y="588"/>
                    <a:pt x="1832" y="588"/>
                    <a:pt x="1832" y="577"/>
                  </a:cubicBezTo>
                  <a:cubicBezTo>
                    <a:pt x="1821" y="567"/>
                    <a:pt x="1821" y="557"/>
                    <a:pt x="1821" y="557"/>
                  </a:cubicBezTo>
                  <a:cubicBezTo>
                    <a:pt x="1811" y="547"/>
                    <a:pt x="1811" y="537"/>
                    <a:pt x="1811" y="527"/>
                  </a:cubicBezTo>
                  <a:cubicBezTo>
                    <a:pt x="1801" y="527"/>
                    <a:pt x="1801" y="516"/>
                    <a:pt x="1801" y="507"/>
                  </a:cubicBezTo>
                  <a:cubicBezTo>
                    <a:pt x="1791" y="507"/>
                    <a:pt x="1791" y="496"/>
                    <a:pt x="1791" y="486"/>
                  </a:cubicBezTo>
                  <a:cubicBezTo>
                    <a:pt x="1781" y="486"/>
                    <a:pt x="1781" y="476"/>
                    <a:pt x="1771" y="466"/>
                  </a:cubicBezTo>
                  <a:cubicBezTo>
                    <a:pt x="1771" y="466"/>
                    <a:pt x="1771" y="456"/>
                    <a:pt x="1760" y="456"/>
                  </a:cubicBezTo>
                  <a:cubicBezTo>
                    <a:pt x="1731" y="406"/>
                    <a:pt x="1700" y="365"/>
                    <a:pt x="1670" y="325"/>
                  </a:cubicBezTo>
                  <a:cubicBezTo>
                    <a:pt x="1659" y="325"/>
                    <a:pt x="1659" y="314"/>
                    <a:pt x="1659" y="314"/>
                  </a:cubicBezTo>
                  <a:lnTo>
                    <a:pt x="1639" y="294"/>
                  </a:lnTo>
                  <a:lnTo>
                    <a:pt x="1629" y="284"/>
                  </a:lnTo>
                  <a:cubicBezTo>
                    <a:pt x="1619" y="274"/>
                    <a:pt x="1609" y="264"/>
                    <a:pt x="1599" y="264"/>
                  </a:cubicBezTo>
                  <a:cubicBezTo>
                    <a:pt x="1599" y="253"/>
                    <a:pt x="1599" y="253"/>
                    <a:pt x="1589" y="244"/>
                  </a:cubicBezTo>
                  <a:cubicBezTo>
                    <a:pt x="1589" y="244"/>
                    <a:pt x="1578" y="244"/>
                    <a:pt x="1578" y="233"/>
                  </a:cubicBezTo>
                  <a:cubicBezTo>
                    <a:pt x="1569" y="233"/>
                    <a:pt x="1569" y="223"/>
                    <a:pt x="1558" y="223"/>
                  </a:cubicBezTo>
                  <a:lnTo>
                    <a:pt x="1528" y="193"/>
                  </a:lnTo>
                  <a:lnTo>
                    <a:pt x="1518" y="193"/>
                  </a:lnTo>
                  <a:cubicBezTo>
                    <a:pt x="1518" y="183"/>
                    <a:pt x="1508" y="183"/>
                    <a:pt x="1497" y="172"/>
                  </a:cubicBezTo>
                  <a:cubicBezTo>
                    <a:pt x="1488" y="172"/>
                    <a:pt x="1488" y="163"/>
                    <a:pt x="1488" y="163"/>
                  </a:cubicBezTo>
                  <a:cubicBezTo>
                    <a:pt x="1477" y="163"/>
                    <a:pt x="1468" y="152"/>
                    <a:pt x="1457" y="152"/>
                  </a:cubicBezTo>
                  <a:cubicBezTo>
                    <a:pt x="1457" y="143"/>
                    <a:pt x="1447" y="143"/>
                    <a:pt x="1447" y="143"/>
                  </a:cubicBezTo>
                  <a:cubicBezTo>
                    <a:pt x="1437" y="132"/>
                    <a:pt x="1427" y="132"/>
                    <a:pt x="1427" y="132"/>
                  </a:cubicBezTo>
                  <a:cubicBezTo>
                    <a:pt x="1417" y="122"/>
                    <a:pt x="1407" y="122"/>
                    <a:pt x="1407" y="122"/>
                  </a:cubicBezTo>
                  <a:cubicBezTo>
                    <a:pt x="1396" y="112"/>
                    <a:pt x="1396" y="112"/>
                    <a:pt x="1387" y="112"/>
                  </a:cubicBezTo>
                  <a:cubicBezTo>
                    <a:pt x="1336" y="82"/>
                    <a:pt x="1275" y="62"/>
                    <a:pt x="1205" y="41"/>
                  </a:cubicBezTo>
                  <a:cubicBezTo>
                    <a:pt x="1194" y="31"/>
                    <a:pt x="1184" y="31"/>
                    <a:pt x="1174" y="31"/>
                  </a:cubicBezTo>
                  <a:lnTo>
                    <a:pt x="1164" y="31"/>
                  </a:lnTo>
                  <a:cubicBezTo>
                    <a:pt x="1154" y="21"/>
                    <a:pt x="1144" y="21"/>
                    <a:pt x="1133" y="21"/>
                  </a:cubicBezTo>
                  <a:lnTo>
                    <a:pt x="1113" y="21"/>
                  </a:lnTo>
                  <a:cubicBezTo>
                    <a:pt x="1103" y="21"/>
                    <a:pt x="1093" y="11"/>
                    <a:pt x="1083" y="11"/>
                  </a:cubicBezTo>
                  <a:lnTo>
                    <a:pt x="1002" y="11"/>
                  </a:lnTo>
                  <a:cubicBezTo>
                    <a:pt x="982" y="1"/>
                    <a:pt x="971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9" name="Google Shape;479;p26"/>
          <p:cNvSpPr txBox="1"/>
          <p:nvPr>
            <p:ph idx="4" type="subTitle"/>
          </p:nvPr>
        </p:nvSpPr>
        <p:spPr>
          <a:xfrm>
            <a:off x="5951400" y="2477763"/>
            <a:ext cx="24726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선거 학습</a:t>
            </a:r>
            <a:endParaRPr sz="1700"/>
          </a:p>
        </p:txBody>
      </p:sp>
      <p:sp>
        <p:nvSpPr>
          <p:cNvPr id="480" name="Google Shape;480;p26"/>
          <p:cNvSpPr txBox="1"/>
          <p:nvPr>
            <p:ph idx="3" type="subTitle"/>
          </p:nvPr>
        </p:nvSpPr>
        <p:spPr>
          <a:xfrm>
            <a:off x="5951400" y="2917863"/>
            <a:ext cx="37305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더불어민주당, 국민의힘 경선후보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대선후보 학습</a:t>
            </a:r>
            <a:endParaRPr/>
          </a:p>
        </p:txBody>
      </p:sp>
      <p:grpSp>
        <p:nvGrpSpPr>
          <p:cNvPr id="481" name="Google Shape;481;p26"/>
          <p:cNvGrpSpPr/>
          <p:nvPr/>
        </p:nvGrpSpPr>
        <p:grpSpPr>
          <a:xfrm>
            <a:off x="4765775" y="2477762"/>
            <a:ext cx="1062000" cy="1062000"/>
            <a:chOff x="4765775" y="3198025"/>
            <a:chExt cx="1062000" cy="1062000"/>
          </a:xfrm>
        </p:grpSpPr>
        <p:sp>
          <p:nvSpPr>
            <p:cNvPr id="482" name="Google Shape;482;p26"/>
            <p:cNvSpPr/>
            <p:nvPr/>
          </p:nvSpPr>
          <p:spPr>
            <a:xfrm>
              <a:off x="4765775" y="3198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4833722" y="3265974"/>
              <a:ext cx="926100" cy="92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26"/>
          <p:cNvGrpSpPr/>
          <p:nvPr/>
        </p:nvGrpSpPr>
        <p:grpSpPr>
          <a:xfrm>
            <a:off x="5093393" y="2828283"/>
            <a:ext cx="406764" cy="360971"/>
            <a:chOff x="2702648" y="1521908"/>
            <a:chExt cx="406764" cy="360971"/>
          </a:xfrm>
        </p:grpSpPr>
        <p:sp>
          <p:nvSpPr>
            <p:cNvPr id="485" name="Google Shape;485;p26"/>
            <p:cNvSpPr/>
            <p:nvPr/>
          </p:nvSpPr>
          <p:spPr>
            <a:xfrm>
              <a:off x="2702648" y="1521908"/>
              <a:ext cx="406764" cy="272687"/>
            </a:xfrm>
            <a:custGeom>
              <a:rect b="b" l="l" r="r" t="t"/>
              <a:pathLst>
                <a:path extrusionOk="0" h="5717" w="8528">
                  <a:moveTo>
                    <a:pt x="7688" y="1205"/>
                  </a:moveTo>
                  <a:lnTo>
                    <a:pt x="8244" y="1558"/>
                  </a:lnTo>
                  <a:cubicBezTo>
                    <a:pt x="8275" y="1579"/>
                    <a:pt x="8285" y="1609"/>
                    <a:pt x="8285" y="1619"/>
                  </a:cubicBezTo>
                  <a:cubicBezTo>
                    <a:pt x="8285" y="1639"/>
                    <a:pt x="8275" y="1670"/>
                    <a:pt x="8244" y="1690"/>
                  </a:cubicBezTo>
                  <a:lnTo>
                    <a:pt x="7688" y="2034"/>
                  </a:lnTo>
                  <a:lnTo>
                    <a:pt x="7688" y="1205"/>
                  </a:lnTo>
                  <a:close/>
                  <a:moveTo>
                    <a:pt x="1305" y="1113"/>
                  </a:moveTo>
                  <a:lnTo>
                    <a:pt x="1305" y="2135"/>
                  </a:lnTo>
                  <a:lnTo>
                    <a:pt x="1022" y="2135"/>
                  </a:lnTo>
                  <a:cubicBezTo>
                    <a:pt x="972" y="2135"/>
                    <a:pt x="931" y="2095"/>
                    <a:pt x="931" y="2054"/>
                  </a:cubicBezTo>
                  <a:lnTo>
                    <a:pt x="931" y="1194"/>
                  </a:lnTo>
                  <a:cubicBezTo>
                    <a:pt x="931" y="1144"/>
                    <a:pt x="972" y="1113"/>
                    <a:pt x="1022" y="1113"/>
                  </a:cubicBezTo>
                  <a:close/>
                  <a:moveTo>
                    <a:pt x="7435" y="1113"/>
                  </a:moveTo>
                  <a:lnTo>
                    <a:pt x="7435" y="2135"/>
                  </a:lnTo>
                  <a:lnTo>
                    <a:pt x="7010" y="2135"/>
                  </a:lnTo>
                  <a:lnTo>
                    <a:pt x="7010" y="1113"/>
                  </a:lnTo>
                  <a:close/>
                  <a:moveTo>
                    <a:pt x="2256" y="1"/>
                  </a:moveTo>
                  <a:cubicBezTo>
                    <a:pt x="2195" y="1"/>
                    <a:pt x="2135" y="52"/>
                    <a:pt x="2135" y="122"/>
                  </a:cubicBezTo>
                  <a:lnTo>
                    <a:pt x="2135" y="365"/>
                  </a:lnTo>
                  <a:lnTo>
                    <a:pt x="1437" y="365"/>
                  </a:lnTo>
                  <a:cubicBezTo>
                    <a:pt x="1366" y="365"/>
                    <a:pt x="1305" y="425"/>
                    <a:pt x="1305" y="497"/>
                  </a:cubicBezTo>
                  <a:lnTo>
                    <a:pt x="1305" y="861"/>
                  </a:lnTo>
                  <a:lnTo>
                    <a:pt x="334" y="861"/>
                  </a:lnTo>
                  <a:cubicBezTo>
                    <a:pt x="203" y="861"/>
                    <a:pt x="82" y="942"/>
                    <a:pt x="31" y="1053"/>
                  </a:cubicBezTo>
                  <a:cubicBezTo>
                    <a:pt x="10" y="1093"/>
                    <a:pt x="1" y="1144"/>
                    <a:pt x="1" y="1194"/>
                  </a:cubicBezTo>
                  <a:lnTo>
                    <a:pt x="1" y="1286"/>
                  </a:lnTo>
                  <a:cubicBezTo>
                    <a:pt x="1" y="1356"/>
                    <a:pt x="51" y="1407"/>
                    <a:pt x="122" y="1407"/>
                  </a:cubicBezTo>
                  <a:cubicBezTo>
                    <a:pt x="192" y="1407"/>
                    <a:pt x="253" y="1356"/>
                    <a:pt x="253" y="1286"/>
                  </a:cubicBezTo>
                  <a:lnTo>
                    <a:pt x="253" y="1194"/>
                  </a:lnTo>
                  <a:cubicBezTo>
                    <a:pt x="253" y="1184"/>
                    <a:pt x="253" y="1164"/>
                    <a:pt x="264" y="1154"/>
                  </a:cubicBezTo>
                  <a:cubicBezTo>
                    <a:pt x="273" y="1134"/>
                    <a:pt x="304" y="1113"/>
                    <a:pt x="334" y="1113"/>
                  </a:cubicBezTo>
                  <a:lnTo>
                    <a:pt x="698" y="1113"/>
                  </a:lnTo>
                  <a:cubicBezTo>
                    <a:pt x="688" y="1134"/>
                    <a:pt x="688" y="1164"/>
                    <a:pt x="688" y="1194"/>
                  </a:cubicBezTo>
                  <a:lnTo>
                    <a:pt x="688" y="2054"/>
                  </a:lnTo>
                  <a:cubicBezTo>
                    <a:pt x="688" y="2084"/>
                    <a:pt x="688" y="2105"/>
                    <a:pt x="698" y="2135"/>
                  </a:cubicBezTo>
                  <a:lnTo>
                    <a:pt x="334" y="2135"/>
                  </a:lnTo>
                  <a:cubicBezTo>
                    <a:pt x="324" y="2135"/>
                    <a:pt x="314" y="2135"/>
                    <a:pt x="304" y="2125"/>
                  </a:cubicBezTo>
                  <a:lnTo>
                    <a:pt x="284" y="2125"/>
                  </a:lnTo>
                  <a:cubicBezTo>
                    <a:pt x="264" y="2105"/>
                    <a:pt x="253" y="2084"/>
                    <a:pt x="253" y="2054"/>
                  </a:cubicBezTo>
                  <a:lnTo>
                    <a:pt x="253" y="1781"/>
                  </a:lnTo>
                  <a:cubicBezTo>
                    <a:pt x="253" y="1720"/>
                    <a:pt x="192" y="1660"/>
                    <a:pt x="122" y="1660"/>
                  </a:cubicBezTo>
                  <a:cubicBezTo>
                    <a:pt x="51" y="1660"/>
                    <a:pt x="1" y="1720"/>
                    <a:pt x="1" y="1781"/>
                  </a:cubicBezTo>
                  <a:lnTo>
                    <a:pt x="1" y="2054"/>
                  </a:lnTo>
                  <a:cubicBezTo>
                    <a:pt x="1" y="2165"/>
                    <a:pt x="61" y="2266"/>
                    <a:pt x="152" y="2327"/>
                  </a:cubicBezTo>
                  <a:cubicBezTo>
                    <a:pt x="152" y="2338"/>
                    <a:pt x="162" y="2338"/>
                    <a:pt x="172" y="2338"/>
                  </a:cubicBezTo>
                  <a:lnTo>
                    <a:pt x="172" y="2347"/>
                  </a:lnTo>
                  <a:cubicBezTo>
                    <a:pt x="223" y="2368"/>
                    <a:pt x="273" y="2388"/>
                    <a:pt x="334" y="2388"/>
                  </a:cubicBezTo>
                  <a:lnTo>
                    <a:pt x="1305" y="2388"/>
                  </a:lnTo>
                  <a:lnTo>
                    <a:pt x="1305" y="5595"/>
                  </a:lnTo>
                  <a:cubicBezTo>
                    <a:pt x="1305" y="5665"/>
                    <a:pt x="1366" y="5716"/>
                    <a:pt x="1437" y="5716"/>
                  </a:cubicBezTo>
                  <a:cubicBezTo>
                    <a:pt x="1507" y="5716"/>
                    <a:pt x="1558" y="5665"/>
                    <a:pt x="1558" y="5595"/>
                  </a:cubicBezTo>
                  <a:lnTo>
                    <a:pt x="1558" y="618"/>
                  </a:lnTo>
                  <a:lnTo>
                    <a:pt x="2135" y="618"/>
                  </a:lnTo>
                  <a:lnTo>
                    <a:pt x="2135" y="861"/>
                  </a:lnTo>
                  <a:cubicBezTo>
                    <a:pt x="2135" y="931"/>
                    <a:pt x="2195" y="982"/>
                    <a:pt x="2256" y="982"/>
                  </a:cubicBezTo>
                  <a:cubicBezTo>
                    <a:pt x="2327" y="982"/>
                    <a:pt x="2388" y="931"/>
                    <a:pt x="2388" y="861"/>
                  </a:cubicBezTo>
                  <a:lnTo>
                    <a:pt x="2388" y="618"/>
                  </a:lnTo>
                  <a:lnTo>
                    <a:pt x="3399" y="618"/>
                  </a:lnTo>
                  <a:lnTo>
                    <a:pt x="3399" y="861"/>
                  </a:lnTo>
                  <a:cubicBezTo>
                    <a:pt x="3399" y="931"/>
                    <a:pt x="3460" y="982"/>
                    <a:pt x="3531" y="982"/>
                  </a:cubicBezTo>
                  <a:cubicBezTo>
                    <a:pt x="3602" y="982"/>
                    <a:pt x="3652" y="931"/>
                    <a:pt x="3652" y="861"/>
                  </a:cubicBezTo>
                  <a:lnTo>
                    <a:pt x="3652" y="618"/>
                  </a:lnTo>
                  <a:lnTo>
                    <a:pt x="4674" y="618"/>
                  </a:lnTo>
                  <a:lnTo>
                    <a:pt x="4674" y="861"/>
                  </a:lnTo>
                  <a:cubicBezTo>
                    <a:pt x="4674" y="931"/>
                    <a:pt x="4724" y="982"/>
                    <a:pt x="4795" y="982"/>
                  </a:cubicBezTo>
                  <a:cubicBezTo>
                    <a:pt x="4866" y="982"/>
                    <a:pt x="4917" y="931"/>
                    <a:pt x="4917" y="861"/>
                  </a:cubicBezTo>
                  <a:lnTo>
                    <a:pt x="4917" y="618"/>
                  </a:lnTo>
                  <a:lnTo>
                    <a:pt x="5938" y="618"/>
                  </a:lnTo>
                  <a:lnTo>
                    <a:pt x="5938" y="861"/>
                  </a:lnTo>
                  <a:cubicBezTo>
                    <a:pt x="5938" y="931"/>
                    <a:pt x="5999" y="982"/>
                    <a:pt x="6059" y="982"/>
                  </a:cubicBezTo>
                  <a:cubicBezTo>
                    <a:pt x="6131" y="982"/>
                    <a:pt x="6191" y="931"/>
                    <a:pt x="6191" y="861"/>
                  </a:cubicBezTo>
                  <a:lnTo>
                    <a:pt x="6191" y="618"/>
                  </a:lnTo>
                  <a:lnTo>
                    <a:pt x="6414" y="618"/>
                  </a:lnTo>
                  <a:cubicBezTo>
                    <a:pt x="6606" y="618"/>
                    <a:pt x="6768" y="780"/>
                    <a:pt x="6768" y="972"/>
                  </a:cubicBezTo>
                  <a:lnTo>
                    <a:pt x="6768" y="982"/>
                  </a:lnTo>
                  <a:lnTo>
                    <a:pt x="6768" y="2257"/>
                  </a:lnTo>
                  <a:lnTo>
                    <a:pt x="6768" y="2266"/>
                  </a:lnTo>
                  <a:lnTo>
                    <a:pt x="6768" y="3035"/>
                  </a:lnTo>
                  <a:cubicBezTo>
                    <a:pt x="6768" y="3106"/>
                    <a:pt x="6819" y="3157"/>
                    <a:pt x="6889" y="3157"/>
                  </a:cubicBezTo>
                  <a:cubicBezTo>
                    <a:pt x="6960" y="3157"/>
                    <a:pt x="7010" y="3106"/>
                    <a:pt x="7010" y="3035"/>
                  </a:cubicBezTo>
                  <a:lnTo>
                    <a:pt x="7010" y="2388"/>
                  </a:lnTo>
                  <a:lnTo>
                    <a:pt x="7587" y="2388"/>
                  </a:lnTo>
                  <a:cubicBezTo>
                    <a:pt x="7587" y="2378"/>
                    <a:pt x="7597" y="2378"/>
                    <a:pt x="7597" y="2378"/>
                  </a:cubicBezTo>
                  <a:lnTo>
                    <a:pt x="7617" y="2378"/>
                  </a:lnTo>
                  <a:cubicBezTo>
                    <a:pt x="7617" y="2368"/>
                    <a:pt x="7628" y="2368"/>
                    <a:pt x="7628" y="2368"/>
                  </a:cubicBezTo>
                  <a:lnTo>
                    <a:pt x="8376" y="1902"/>
                  </a:lnTo>
                  <a:cubicBezTo>
                    <a:pt x="8477" y="1842"/>
                    <a:pt x="8528" y="1740"/>
                    <a:pt x="8528" y="1619"/>
                  </a:cubicBezTo>
                  <a:cubicBezTo>
                    <a:pt x="8528" y="1508"/>
                    <a:pt x="8477" y="1407"/>
                    <a:pt x="8376" y="1346"/>
                  </a:cubicBezTo>
                  <a:lnTo>
                    <a:pt x="7628" y="881"/>
                  </a:lnTo>
                  <a:cubicBezTo>
                    <a:pt x="7617" y="871"/>
                    <a:pt x="7608" y="871"/>
                    <a:pt x="7597" y="861"/>
                  </a:cubicBezTo>
                  <a:lnTo>
                    <a:pt x="7001" y="861"/>
                  </a:lnTo>
                  <a:cubicBezTo>
                    <a:pt x="6950" y="578"/>
                    <a:pt x="6707" y="365"/>
                    <a:pt x="6414" y="365"/>
                  </a:cubicBezTo>
                  <a:lnTo>
                    <a:pt x="6191" y="365"/>
                  </a:lnTo>
                  <a:lnTo>
                    <a:pt x="6191" y="122"/>
                  </a:lnTo>
                  <a:cubicBezTo>
                    <a:pt x="6191" y="52"/>
                    <a:pt x="6131" y="1"/>
                    <a:pt x="6059" y="1"/>
                  </a:cubicBezTo>
                  <a:cubicBezTo>
                    <a:pt x="5999" y="1"/>
                    <a:pt x="5938" y="52"/>
                    <a:pt x="5938" y="122"/>
                  </a:cubicBezTo>
                  <a:lnTo>
                    <a:pt x="5938" y="365"/>
                  </a:lnTo>
                  <a:lnTo>
                    <a:pt x="4917" y="365"/>
                  </a:lnTo>
                  <a:lnTo>
                    <a:pt x="4917" y="122"/>
                  </a:lnTo>
                  <a:cubicBezTo>
                    <a:pt x="4917" y="52"/>
                    <a:pt x="4866" y="1"/>
                    <a:pt x="4795" y="1"/>
                  </a:cubicBezTo>
                  <a:cubicBezTo>
                    <a:pt x="4724" y="1"/>
                    <a:pt x="4674" y="52"/>
                    <a:pt x="4674" y="122"/>
                  </a:cubicBezTo>
                  <a:lnTo>
                    <a:pt x="4674" y="365"/>
                  </a:lnTo>
                  <a:lnTo>
                    <a:pt x="3652" y="365"/>
                  </a:lnTo>
                  <a:lnTo>
                    <a:pt x="3652" y="122"/>
                  </a:lnTo>
                  <a:cubicBezTo>
                    <a:pt x="3652" y="52"/>
                    <a:pt x="3602" y="1"/>
                    <a:pt x="3531" y="1"/>
                  </a:cubicBezTo>
                  <a:cubicBezTo>
                    <a:pt x="3460" y="1"/>
                    <a:pt x="3399" y="52"/>
                    <a:pt x="3399" y="122"/>
                  </a:cubicBezTo>
                  <a:lnTo>
                    <a:pt x="3399" y="365"/>
                  </a:lnTo>
                  <a:lnTo>
                    <a:pt x="2388" y="365"/>
                  </a:lnTo>
                  <a:lnTo>
                    <a:pt x="2388" y="122"/>
                  </a:lnTo>
                  <a:cubicBezTo>
                    <a:pt x="2388" y="52"/>
                    <a:pt x="2327" y="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2764892" y="1684505"/>
              <a:ext cx="272162" cy="198374"/>
            </a:xfrm>
            <a:custGeom>
              <a:rect b="b" l="l" r="r" t="t"/>
              <a:pathLst>
                <a:path extrusionOk="0" h="4159" w="5706">
                  <a:moveTo>
                    <a:pt x="5280" y="2782"/>
                  </a:moveTo>
                  <a:lnTo>
                    <a:pt x="4330" y="3733"/>
                  </a:lnTo>
                  <a:lnTo>
                    <a:pt x="4330" y="2782"/>
                  </a:lnTo>
                  <a:close/>
                  <a:moveTo>
                    <a:pt x="5584" y="1"/>
                  </a:moveTo>
                  <a:cubicBezTo>
                    <a:pt x="5514" y="1"/>
                    <a:pt x="5463" y="62"/>
                    <a:pt x="5463" y="122"/>
                  </a:cubicBezTo>
                  <a:lnTo>
                    <a:pt x="5463" y="2530"/>
                  </a:lnTo>
                  <a:lnTo>
                    <a:pt x="4208" y="2530"/>
                  </a:lnTo>
                  <a:cubicBezTo>
                    <a:pt x="4138" y="2530"/>
                    <a:pt x="4077" y="2580"/>
                    <a:pt x="4077" y="2651"/>
                  </a:cubicBezTo>
                  <a:lnTo>
                    <a:pt x="4077" y="3906"/>
                  </a:lnTo>
                  <a:lnTo>
                    <a:pt x="607" y="3906"/>
                  </a:lnTo>
                  <a:cubicBezTo>
                    <a:pt x="415" y="3906"/>
                    <a:pt x="253" y="3753"/>
                    <a:pt x="253" y="3551"/>
                  </a:cubicBezTo>
                  <a:lnTo>
                    <a:pt x="253" y="2692"/>
                  </a:lnTo>
                  <a:cubicBezTo>
                    <a:pt x="253" y="2620"/>
                    <a:pt x="202" y="2560"/>
                    <a:pt x="132" y="2560"/>
                  </a:cubicBezTo>
                  <a:cubicBezTo>
                    <a:pt x="61" y="2560"/>
                    <a:pt x="0" y="2620"/>
                    <a:pt x="0" y="2692"/>
                  </a:cubicBezTo>
                  <a:lnTo>
                    <a:pt x="0" y="3551"/>
                  </a:lnTo>
                  <a:cubicBezTo>
                    <a:pt x="0" y="3885"/>
                    <a:pt x="274" y="4158"/>
                    <a:pt x="607" y="4158"/>
                  </a:cubicBezTo>
                  <a:lnTo>
                    <a:pt x="4239" y="4158"/>
                  </a:lnTo>
                  <a:lnTo>
                    <a:pt x="4249" y="4148"/>
                  </a:lnTo>
                  <a:lnTo>
                    <a:pt x="4259" y="4148"/>
                  </a:lnTo>
                  <a:cubicBezTo>
                    <a:pt x="4269" y="4148"/>
                    <a:pt x="4269" y="4138"/>
                    <a:pt x="4269" y="4138"/>
                  </a:cubicBezTo>
                  <a:lnTo>
                    <a:pt x="4279" y="4138"/>
                  </a:lnTo>
                  <a:lnTo>
                    <a:pt x="4279" y="4128"/>
                  </a:lnTo>
                  <a:cubicBezTo>
                    <a:pt x="4289" y="4128"/>
                    <a:pt x="4289" y="4128"/>
                    <a:pt x="4289" y="4118"/>
                  </a:cubicBezTo>
                  <a:lnTo>
                    <a:pt x="5675" y="2742"/>
                  </a:lnTo>
                  <a:lnTo>
                    <a:pt x="5685" y="2732"/>
                  </a:lnTo>
                  <a:lnTo>
                    <a:pt x="5685" y="2722"/>
                  </a:lnTo>
                  <a:lnTo>
                    <a:pt x="5696" y="2712"/>
                  </a:lnTo>
                  <a:cubicBezTo>
                    <a:pt x="5696" y="2701"/>
                    <a:pt x="5705" y="2701"/>
                    <a:pt x="5705" y="2701"/>
                  </a:cubicBezTo>
                  <a:lnTo>
                    <a:pt x="5705" y="2692"/>
                  </a:lnTo>
                  <a:lnTo>
                    <a:pt x="5705" y="2681"/>
                  </a:lnTo>
                  <a:lnTo>
                    <a:pt x="5705" y="2661"/>
                  </a:lnTo>
                  <a:lnTo>
                    <a:pt x="5705" y="2651"/>
                  </a:lnTo>
                  <a:lnTo>
                    <a:pt x="5705" y="122"/>
                  </a:lnTo>
                  <a:cubicBezTo>
                    <a:pt x="5705" y="62"/>
                    <a:pt x="5655" y="1"/>
                    <a:pt x="5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2808820" y="1605520"/>
              <a:ext cx="46791" cy="34151"/>
            </a:xfrm>
            <a:custGeom>
              <a:rect b="b" l="l" r="r" t="t"/>
              <a:pathLst>
                <a:path extrusionOk="0" h="716" w="981">
                  <a:moveTo>
                    <a:pt x="839" y="0"/>
                  </a:moveTo>
                  <a:cubicBezTo>
                    <a:pt x="806" y="0"/>
                    <a:pt x="774" y="13"/>
                    <a:pt x="749" y="38"/>
                  </a:cubicBezTo>
                  <a:lnTo>
                    <a:pt x="384" y="412"/>
                  </a:lnTo>
                  <a:lnTo>
                    <a:pt x="223" y="250"/>
                  </a:lnTo>
                  <a:cubicBezTo>
                    <a:pt x="197" y="225"/>
                    <a:pt x="164" y="213"/>
                    <a:pt x="132" y="213"/>
                  </a:cubicBezTo>
                  <a:cubicBezTo>
                    <a:pt x="101" y="213"/>
                    <a:pt x="70" y="225"/>
                    <a:pt x="50" y="250"/>
                  </a:cubicBezTo>
                  <a:cubicBezTo>
                    <a:pt x="0" y="301"/>
                    <a:pt x="0" y="382"/>
                    <a:pt x="50" y="433"/>
                  </a:cubicBezTo>
                  <a:lnTo>
                    <a:pt x="293" y="675"/>
                  </a:lnTo>
                  <a:cubicBezTo>
                    <a:pt x="313" y="706"/>
                    <a:pt x="354" y="716"/>
                    <a:pt x="384" y="716"/>
                  </a:cubicBezTo>
                  <a:cubicBezTo>
                    <a:pt x="414" y="716"/>
                    <a:pt x="445" y="706"/>
                    <a:pt x="465" y="675"/>
                  </a:cubicBezTo>
                  <a:lnTo>
                    <a:pt x="931" y="221"/>
                  </a:lnTo>
                  <a:cubicBezTo>
                    <a:pt x="981" y="170"/>
                    <a:pt x="981" y="89"/>
                    <a:pt x="931" y="38"/>
                  </a:cubicBezTo>
                  <a:cubicBezTo>
                    <a:pt x="905" y="13"/>
                    <a:pt x="87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2893195" y="1602515"/>
              <a:ext cx="95586" cy="12067"/>
            </a:xfrm>
            <a:custGeom>
              <a:rect b="b" l="l" r="r" t="t"/>
              <a:pathLst>
                <a:path extrusionOk="0" h="253" w="2004">
                  <a:moveTo>
                    <a:pt x="122" y="0"/>
                  </a:moveTo>
                  <a:cubicBezTo>
                    <a:pt x="62" y="0"/>
                    <a:pt x="1" y="61"/>
                    <a:pt x="1" y="131"/>
                  </a:cubicBezTo>
                  <a:cubicBezTo>
                    <a:pt x="1" y="192"/>
                    <a:pt x="62" y="253"/>
                    <a:pt x="122" y="253"/>
                  </a:cubicBezTo>
                  <a:lnTo>
                    <a:pt x="1873" y="253"/>
                  </a:lnTo>
                  <a:cubicBezTo>
                    <a:pt x="1943" y="253"/>
                    <a:pt x="2004" y="192"/>
                    <a:pt x="2004" y="131"/>
                  </a:cubicBezTo>
                  <a:cubicBezTo>
                    <a:pt x="2004" y="61"/>
                    <a:pt x="1943" y="0"/>
                    <a:pt x="1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2893195" y="1630465"/>
              <a:ext cx="41545" cy="12115"/>
            </a:xfrm>
            <a:custGeom>
              <a:rect b="b" l="l" r="r" t="t"/>
              <a:pathLst>
                <a:path extrusionOk="0" h="254" w="871">
                  <a:moveTo>
                    <a:pt x="122" y="1"/>
                  </a:moveTo>
                  <a:cubicBezTo>
                    <a:pt x="62" y="1"/>
                    <a:pt x="1" y="62"/>
                    <a:pt x="1" y="132"/>
                  </a:cubicBezTo>
                  <a:cubicBezTo>
                    <a:pt x="1" y="203"/>
                    <a:pt x="62" y="253"/>
                    <a:pt x="122" y="253"/>
                  </a:cubicBezTo>
                  <a:lnTo>
                    <a:pt x="740" y="253"/>
                  </a:lnTo>
                  <a:cubicBezTo>
                    <a:pt x="810" y="253"/>
                    <a:pt x="871" y="203"/>
                    <a:pt x="871" y="132"/>
                  </a:cubicBezTo>
                  <a:cubicBezTo>
                    <a:pt x="871" y="62"/>
                    <a:pt x="810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2808820" y="1689465"/>
              <a:ext cx="46791" cy="33722"/>
            </a:xfrm>
            <a:custGeom>
              <a:rect b="b" l="l" r="r" t="t"/>
              <a:pathLst>
                <a:path extrusionOk="0" h="707" w="981">
                  <a:moveTo>
                    <a:pt x="839" y="0"/>
                  </a:moveTo>
                  <a:cubicBezTo>
                    <a:pt x="806" y="0"/>
                    <a:pt x="774" y="13"/>
                    <a:pt x="749" y="39"/>
                  </a:cubicBezTo>
                  <a:lnTo>
                    <a:pt x="384" y="403"/>
                  </a:lnTo>
                  <a:lnTo>
                    <a:pt x="223" y="251"/>
                  </a:lnTo>
                  <a:cubicBezTo>
                    <a:pt x="197" y="226"/>
                    <a:pt x="164" y="213"/>
                    <a:pt x="132" y="213"/>
                  </a:cubicBezTo>
                  <a:cubicBezTo>
                    <a:pt x="101" y="213"/>
                    <a:pt x="70" y="226"/>
                    <a:pt x="50" y="251"/>
                  </a:cubicBezTo>
                  <a:cubicBezTo>
                    <a:pt x="0" y="302"/>
                    <a:pt x="0" y="372"/>
                    <a:pt x="50" y="423"/>
                  </a:cubicBezTo>
                  <a:lnTo>
                    <a:pt x="293" y="675"/>
                  </a:lnTo>
                  <a:cubicBezTo>
                    <a:pt x="313" y="696"/>
                    <a:pt x="344" y="706"/>
                    <a:pt x="384" y="706"/>
                  </a:cubicBezTo>
                  <a:cubicBezTo>
                    <a:pt x="414" y="706"/>
                    <a:pt x="445" y="696"/>
                    <a:pt x="465" y="675"/>
                  </a:cubicBezTo>
                  <a:lnTo>
                    <a:pt x="931" y="210"/>
                  </a:lnTo>
                  <a:cubicBezTo>
                    <a:pt x="981" y="160"/>
                    <a:pt x="981" y="79"/>
                    <a:pt x="931" y="39"/>
                  </a:cubicBezTo>
                  <a:cubicBezTo>
                    <a:pt x="905" y="13"/>
                    <a:pt x="87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2893195" y="1686461"/>
              <a:ext cx="95586" cy="11638"/>
            </a:xfrm>
            <a:custGeom>
              <a:rect b="b" l="l" r="r" t="t"/>
              <a:pathLst>
                <a:path extrusionOk="0" h="244" w="2004">
                  <a:moveTo>
                    <a:pt x="122" y="0"/>
                  </a:moveTo>
                  <a:cubicBezTo>
                    <a:pt x="62" y="0"/>
                    <a:pt x="1" y="51"/>
                    <a:pt x="1" y="122"/>
                  </a:cubicBezTo>
                  <a:cubicBezTo>
                    <a:pt x="1" y="192"/>
                    <a:pt x="62" y="243"/>
                    <a:pt x="122" y="243"/>
                  </a:cubicBezTo>
                  <a:lnTo>
                    <a:pt x="1873" y="243"/>
                  </a:lnTo>
                  <a:cubicBezTo>
                    <a:pt x="1943" y="243"/>
                    <a:pt x="2004" y="192"/>
                    <a:pt x="2004" y="122"/>
                  </a:cubicBezTo>
                  <a:cubicBezTo>
                    <a:pt x="2004" y="51"/>
                    <a:pt x="1943" y="0"/>
                    <a:pt x="1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2893195" y="1714458"/>
              <a:ext cx="41545" cy="12067"/>
            </a:xfrm>
            <a:custGeom>
              <a:rect b="b" l="l" r="r" t="t"/>
              <a:pathLst>
                <a:path extrusionOk="0" h="253" w="871">
                  <a:moveTo>
                    <a:pt x="122" y="0"/>
                  </a:moveTo>
                  <a:cubicBezTo>
                    <a:pt x="62" y="0"/>
                    <a:pt x="1" y="50"/>
                    <a:pt x="1" y="122"/>
                  </a:cubicBezTo>
                  <a:cubicBezTo>
                    <a:pt x="1" y="192"/>
                    <a:pt x="62" y="253"/>
                    <a:pt x="122" y="253"/>
                  </a:cubicBezTo>
                  <a:lnTo>
                    <a:pt x="740" y="253"/>
                  </a:lnTo>
                  <a:cubicBezTo>
                    <a:pt x="810" y="253"/>
                    <a:pt x="871" y="192"/>
                    <a:pt x="871" y="122"/>
                  </a:cubicBezTo>
                  <a:cubicBezTo>
                    <a:pt x="871" y="50"/>
                    <a:pt x="810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893195" y="1769929"/>
              <a:ext cx="95586" cy="12115"/>
            </a:xfrm>
            <a:custGeom>
              <a:rect b="b" l="l" r="r" t="t"/>
              <a:pathLst>
                <a:path extrusionOk="0" h="254" w="2004">
                  <a:moveTo>
                    <a:pt x="122" y="0"/>
                  </a:moveTo>
                  <a:cubicBezTo>
                    <a:pt x="62" y="0"/>
                    <a:pt x="1" y="61"/>
                    <a:pt x="1" y="121"/>
                  </a:cubicBezTo>
                  <a:cubicBezTo>
                    <a:pt x="1" y="193"/>
                    <a:pt x="62" y="253"/>
                    <a:pt x="122" y="253"/>
                  </a:cubicBezTo>
                  <a:lnTo>
                    <a:pt x="1873" y="253"/>
                  </a:lnTo>
                  <a:cubicBezTo>
                    <a:pt x="1943" y="253"/>
                    <a:pt x="2004" y="193"/>
                    <a:pt x="2004" y="121"/>
                  </a:cubicBezTo>
                  <a:cubicBezTo>
                    <a:pt x="2004" y="61"/>
                    <a:pt x="1943" y="0"/>
                    <a:pt x="1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893195" y="1797880"/>
              <a:ext cx="41545" cy="12163"/>
            </a:xfrm>
            <a:custGeom>
              <a:rect b="b" l="l" r="r" t="t"/>
              <a:pathLst>
                <a:path extrusionOk="0" h="255" w="871">
                  <a:moveTo>
                    <a:pt x="122" y="1"/>
                  </a:moveTo>
                  <a:cubicBezTo>
                    <a:pt x="62" y="1"/>
                    <a:pt x="1" y="61"/>
                    <a:pt x="1" y="133"/>
                  </a:cubicBezTo>
                  <a:cubicBezTo>
                    <a:pt x="1" y="193"/>
                    <a:pt x="62" y="254"/>
                    <a:pt x="122" y="254"/>
                  </a:cubicBezTo>
                  <a:lnTo>
                    <a:pt x="740" y="254"/>
                  </a:lnTo>
                  <a:cubicBezTo>
                    <a:pt x="810" y="254"/>
                    <a:pt x="871" y="193"/>
                    <a:pt x="871" y="133"/>
                  </a:cubicBezTo>
                  <a:cubicBezTo>
                    <a:pt x="871" y="61"/>
                    <a:pt x="810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804957" y="1761726"/>
              <a:ext cx="54518" cy="54566"/>
            </a:xfrm>
            <a:custGeom>
              <a:rect b="b" l="l" r="r" t="t"/>
              <a:pathLst>
                <a:path extrusionOk="0" h="1144" w="1143">
                  <a:moveTo>
                    <a:pt x="567" y="243"/>
                  </a:moveTo>
                  <a:cubicBezTo>
                    <a:pt x="749" y="243"/>
                    <a:pt x="890" y="395"/>
                    <a:pt x="890" y="567"/>
                  </a:cubicBezTo>
                  <a:cubicBezTo>
                    <a:pt x="890" y="749"/>
                    <a:pt x="749" y="891"/>
                    <a:pt x="567" y="891"/>
                  </a:cubicBezTo>
                  <a:cubicBezTo>
                    <a:pt x="394" y="891"/>
                    <a:pt x="243" y="749"/>
                    <a:pt x="243" y="567"/>
                  </a:cubicBezTo>
                  <a:cubicBezTo>
                    <a:pt x="243" y="395"/>
                    <a:pt x="394" y="243"/>
                    <a:pt x="567" y="243"/>
                  </a:cubicBezTo>
                  <a:close/>
                  <a:moveTo>
                    <a:pt x="567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80"/>
                    <a:pt x="253" y="1143"/>
                    <a:pt x="567" y="1143"/>
                  </a:cubicBezTo>
                  <a:cubicBezTo>
                    <a:pt x="880" y="1143"/>
                    <a:pt x="1143" y="880"/>
                    <a:pt x="1143" y="567"/>
                  </a:cubicBezTo>
                  <a:cubicBezTo>
                    <a:pt x="1143" y="253"/>
                    <a:pt x="88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26"/>
          <p:cNvGrpSpPr/>
          <p:nvPr/>
        </p:nvGrpSpPr>
        <p:grpSpPr>
          <a:xfrm>
            <a:off x="5093154" y="1333074"/>
            <a:ext cx="407235" cy="321910"/>
            <a:chOff x="2702171" y="2812049"/>
            <a:chExt cx="407235" cy="321910"/>
          </a:xfrm>
        </p:grpSpPr>
        <p:sp>
          <p:nvSpPr>
            <p:cNvPr id="497" name="Google Shape;497;p26"/>
            <p:cNvSpPr/>
            <p:nvPr/>
          </p:nvSpPr>
          <p:spPr>
            <a:xfrm>
              <a:off x="2710375" y="2991102"/>
              <a:ext cx="113902" cy="95061"/>
            </a:xfrm>
            <a:custGeom>
              <a:rect b="b" l="l" r="r" t="t"/>
              <a:pathLst>
                <a:path extrusionOk="0" h="1993" w="2388">
                  <a:moveTo>
                    <a:pt x="1689" y="253"/>
                  </a:moveTo>
                  <a:cubicBezTo>
                    <a:pt x="1629" y="435"/>
                    <a:pt x="1498" y="607"/>
                    <a:pt x="1325" y="698"/>
                  </a:cubicBezTo>
                  <a:cubicBezTo>
                    <a:pt x="1143" y="607"/>
                    <a:pt x="1012" y="435"/>
                    <a:pt x="951" y="253"/>
                  </a:cubicBezTo>
                  <a:close/>
                  <a:moveTo>
                    <a:pt x="981" y="0"/>
                  </a:moveTo>
                  <a:cubicBezTo>
                    <a:pt x="931" y="0"/>
                    <a:pt x="880" y="0"/>
                    <a:pt x="830" y="10"/>
                  </a:cubicBezTo>
                  <a:lnTo>
                    <a:pt x="819" y="10"/>
                  </a:lnTo>
                  <a:cubicBezTo>
                    <a:pt x="810" y="10"/>
                    <a:pt x="789" y="20"/>
                    <a:pt x="779" y="20"/>
                  </a:cubicBezTo>
                  <a:lnTo>
                    <a:pt x="769" y="20"/>
                  </a:lnTo>
                  <a:cubicBezTo>
                    <a:pt x="334" y="111"/>
                    <a:pt x="0" y="506"/>
                    <a:pt x="0" y="981"/>
                  </a:cubicBezTo>
                  <a:lnTo>
                    <a:pt x="0" y="1801"/>
                  </a:lnTo>
                  <a:cubicBezTo>
                    <a:pt x="0" y="1912"/>
                    <a:pt x="81" y="1993"/>
                    <a:pt x="192" y="1993"/>
                  </a:cubicBezTo>
                  <a:lnTo>
                    <a:pt x="1862" y="1993"/>
                  </a:lnTo>
                  <a:cubicBezTo>
                    <a:pt x="1932" y="1993"/>
                    <a:pt x="1983" y="1942"/>
                    <a:pt x="1983" y="1871"/>
                  </a:cubicBezTo>
                  <a:cubicBezTo>
                    <a:pt x="1983" y="1801"/>
                    <a:pt x="1932" y="1750"/>
                    <a:pt x="1862" y="1750"/>
                  </a:cubicBezTo>
                  <a:lnTo>
                    <a:pt x="253" y="1750"/>
                  </a:lnTo>
                  <a:lnTo>
                    <a:pt x="253" y="981"/>
                  </a:lnTo>
                  <a:cubicBezTo>
                    <a:pt x="253" y="668"/>
                    <a:pt x="435" y="405"/>
                    <a:pt x="709" y="304"/>
                  </a:cubicBezTo>
                  <a:cubicBezTo>
                    <a:pt x="789" y="587"/>
                    <a:pt x="992" y="830"/>
                    <a:pt x="1275" y="951"/>
                  </a:cubicBezTo>
                  <a:cubicBezTo>
                    <a:pt x="1285" y="961"/>
                    <a:pt x="1305" y="961"/>
                    <a:pt x="1325" y="961"/>
                  </a:cubicBezTo>
                  <a:cubicBezTo>
                    <a:pt x="1336" y="961"/>
                    <a:pt x="1356" y="961"/>
                    <a:pt x="1376" y="951"/>
                  </a:cubicBezTo>
                  <a:cubicBezTo>
                    <a:pt x="1649" y="830"/>
                    <a:pt x="1851" y="587"/>
                    <a:pt x="1932" y="304"/>
                  </a:cubicBezTo>
                  <a:cubicBezTo>
                    <a:pt x="2024" y="334"/>
                    <a:pt x="2094" y="385"/>
                    <a:pt x="2155" y="445"/>
                  </a:cubicBezTo>
                  <a:cubicBezTo>
                    <a:pt x="2179" y="464"/>
                    <a:pt x="2209" y="474"/>
                    <a:pt x="2240" y="474"/>
                  </a:cubicBezTo>
                  <a:cubicBezTo>
                    <a:pt x="2275" y="474"/>
                    <a:pt x="2310" y="462"/>
                    <a:pt x="2337" y="435"/>
                  </a:cubicBezTo>
                  <a:cubicBezTo>
                    <a:pt x="2388" y="385"/>
                    <a:pt x="2377" y="304"/>
                    <a:pt x="2327" y="253"/>
                  </a:cubicBezTo>
                  <a:cubicBezTo>
                    <a:pt x="2195" y="142"/>
                    <a:pt x="2044" y="61"/>
                    <a:pt x="1871" y="20"/>
                  </a:cubicBezTo>
                  <a:lnTo>
                    <a:pt x="1862" y="20"/>
                  </a:lnTo>
                  <a:cubicBezTo>
                    <a:pt x="1851" y="20"/>
                    <a:pt x="1841" y="10"/>
                    <a:pt x="1831" y="10"/>
                  </a:cubicBezTo>
                  <a:lnTo>
                    <a:pt x="1781" y="10"/>
                  </a:lnTo>
                  <a:cubicBezTo>
                    <a:pt x="1770" y="0"/>
                    <a:pt x="1770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732076" y="2850207"/>
              <a:ext cx="84949" cy="26091"/>
            </a:xfrm>
            <a:custGeom>
              <a:rect b="b" l="l" r="r" t="t"/>
              <a:pathLst>
                <a:path extrusionOk="0" h="547" w="1781">
                  <a:moveTo>
                    <a:pt x="870" y="0"/>
                  </a:moveTo>
                  <a:cubicBezTo>
                    <a:pt x="577" y="0"/>
                    <a:pt x="294" y="102"/>
                    <a:pt x="61" y="284"/>
                  </a:cubicBezTo>
                  <a:cubicBezTo>
                    <a:pt x="11" y="324"/>
                    <a:pt x="0" y="405"/>
                    <a:pt x="41" y="455"/>
                  </a:cubicBezTo>
                  <a:cubicBezTo>
                    <a:pt x="64" y="485"/>
                    <a:pt x="101" y="501"/>
                    <a:pt x="138" y="501"/>
                  </a:cubicBezTo>
                  <a:cubicBezTo>
                    <a:pt x="165" y="501"/>
                    <a:pt x="192" y="492"/>
                    <a:pt x="213" y="475"/>
                  </a:cubicBezTo>
                  <a:cubicBezTo>
                    <a:pt x="405" y="324"/>
                    <a:pt x="627" y="243"/>
                    <a:pt x="870" y="243"/>
                  </a:cubicBezTo>
                  <a:cubicBezTo>
                    <a:pt x="1123" y="243"/>
                    <a:pt x="1366" y="344"/>
                    <a:pt x="1558" y="516"/>
                  </a:cubicBezTo>
                  <a:cubicBezTo>
                    <a:pt x="1589" y="536"/>
                    <a:pt x="1619" y="547"/>
                    <a:pt x="1649" y="547"/>
                  </a:cubicBezTo>
                  <a:cubicBezTo>
                    <a:pt x="1679" y="547"/>
                    <a:pt x="1710" y="526"/>
                    <a:pt x="1740" y="506"/>
                  </a:cubicBezTo>
                  <a:cubicBezTo>
                    <a:pt x="1781" y="455"/>
                    <a:pt x="1781" y="374"/>
                    <a:pt x="1730" y="324"/>
                  </a:cubicBezTo>
                  <a:cubicBezTo>
                    <a:pt x="1488" y="111"/>
                    <a:pt x="1184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702171" y="2880875"/>
              <a:ext cx="119244" cy="102025"/>
            </a:xfrm>
            <a:custGeom>
              <a:rect b="b" l="l" r="r" t="t"/>
              <a:pathLst>
                <a:path extrusionOk="0" h="2139" w="2500">
                  <a:moveTo>
                    <a:pt x="759" y="621"/>
                  </a:moveTo>
                  <a:cubicBezTo>
                    <a:pt x="820" y="621"/>
                    <a:pt x="870" y="662"/>
                    <a:pt x="890" y="723"/>
                  </a:cubicBezTo>
                  <a:cubicBezTo>
                    <a:pt x="931" y="834"/>
                    <a:pt x="1002" y="925"/>
                    <a:pt x="1103" y="986"/>
                  </a:cubicBezTo>
                  <a:cubicBezTo>
                    <a:pt x="1194" y="1057"/>
                    <a:pt x="1305" y="1087"/>
                    <a:pt x="1416" y="1087"/>
                  </a:cubicBezTo>
                  <a:lnTo>
                    <a:pt x="2236" y="1087"/>
                  </a:lnTo>
                  <a:lnTo>
                    <a:pt x="2236" y="1148"/>
                  </a:lnTo>
                  <a:cubicBezTo>
                    <a:pt x="2236" y="1552"/>
                    <a:pt x="1902" y="1886"/>
                    <a:pt x="1497" y="1886"/>
                  </a:cubicBezTo>
                  <a:cubicBezTo>
                    <a:pt x="1083" y="1886"/>
                    <a:pt x="759" y="1552"/>
                    <a:pt x="759" y="1148"/>
                  </a:cubicBezTo>
                  <a:lnTo>
                    <a:pt x="759" y="621"/>
                  </a:lnTo>
                  <a:close/>
                  <a:moveTo>
                    <a:pt x="449" y="1"/>
                  </a:moveTo>
                  <a:cubicBezTo>
                    <a:pt x="406" y="1"/>
                    <a:pt x="365" y="24"/>
                    <a:pt x="344" y="66"/>
                  </a:cubicBezTo>
                  <a:cubicBezTo>
                    <a:pt x="253" y="248"/>
                    <a:pt x="202" y="439"/>
                    <a:pt x="202" y="642"/>
                  </a:cubicBezTo>
                  <a:lnTo>
                    <a:pt x="202" y="1279"/>
                  </a:lnTo>
                  <a:cubicBezTo>
                    <a:pt x="202" y="1491"/>
                    <a:pt x="112" y="1745"/>
                    <a:pt x="51" y="1805"/>
                  </a:cubicBezTo>
                  <a:cubicBezTo>
                    <a:pt x="11" y="1835"/>
                    <a:pt x="0" y="1896"/>
                    <a:pt x="20" y="1937"/>
                  </a:cubicBezTo>
                  <a:cubicBezTo>
                    <a:pt x="41" y="1988"/>
                    <a:pt x="81" y="2017"/>
                    <a:pt x="132" y="2017"/>
                  </a:cubicBezTo>
                  <a:lnTo>
                    <a:pt x="1022" y="2017"/>
                  </a:lnTo>
                  <a:cubicBezTo>
                    <a:pt x="1164" y="2089"/>
                    <a:pt x="1326" y="2139"/>
                    <a:pt x="1497" y="2139"/>
                  </a:cubicBezTo>
                  <a:cubicBezTo>
                    <a:pt x="1659" y="2139"/>
                    <a:pt x="1821" y="2089"/>
                    <a:pt x="1962" y="2017"/>
                  </a:cubicBezTo>
                  <a:lnTo>
                    <a:pt x="2378" y="2017"/>
                  </a:lnTo>
                  <a:cubicBezTo>
                    <a:pt x="2448" y="2017"/>
                    <a:pt x="2499" y="1967"/>
                    <a:pt x="2499" y="1896"/>
                  </a:cubicBezTo>
                  <a:cubicBezTo>
                    <a:pt x="2499" y="1826"/>
                    <a:pt x="2448" y="1765"/>
                    <a:pt x="2378" y="1765"/>
                  </a:cubicBezTo>
                  <a:lnTo>
                    <a:pt x="2266" y="1765"/>
                  </a:lnTo>
                  <a:cubicBezTo>
                    <a:pt x="2398" y="1603"/>
                    <a:pt x="2489" y="1381"/>
                    <a:pt x="2489" y="1148"/>
                  </a:cubicBezTo>
                  <a:lnTo>
                    <a:pt x="2489" y="965"/>
                  </a:lnTo>
                  <a:cubicBezTo>
                    <a:pt x="2489" y="895"/>
                    <a:pt x="2428" y="844"/>
                    <a:pt x="2357" y="844"/>
                  </a:cubicBezTo>
                  <a:lnTo>
                    <a:pt x="1416" y="844"/>
                  </a:lnTo>
                  <a:cubicBezTo>
                    <a:pt x="1356" y="844"/>
                    <a:pt x="1295" y="824"/>
                    <a:pt x="1245" y="783"/>
                  </a:cubicBezTo>
                  <a:cubicBezTo>
                    <a:pt x="1184" y="743"/>
                    <a:pt x="1144" y="693"/>
                    <a:pt x="1123" y="632"/>
                  </a:cubicBezTo>
                  <a:cubicBezTo>
                    <a:pt x="1063" y="480"/>
                    <a:pt x="910" y="369"/>
                    <a:pt x="749" y="369"/>
                  </a:cubicBezTo>
                  <a:lnTo>
                    <a:pt x="638" y="369"/>
                  </a:lnTo>
                  <a:cubicBezTo>
                    <a:pt x="567" y="369"/>
                    <a:pt x="516" y="419"/>
                    <a:pt x="506" y="480"/>
                  </a:cubicBezTo>
                  <a:lnTo>
                    <a:pt x="506" y="581"/>
                  </a:lnTo>
                  <a:lnTo>
                    <a:pt x="506" y="1148"/>
                  </a:lnTo>
                  <a:cubicBezTo>
                    <a:pt x="506" y="1381"/>
                    <a:pt x="587" y="1603"/>
                    <a:pt x="728" y="1765"/>
                  </a:cubicBezTo>
                  <a:lnTo>
                    <a:pt x="355" y="1765"/>
                  </a:lnTo>
                  <a:cubicBezTo>
                    <a:pt x="415" y="1613"/>
                    <a:pt x="456" y="1431"/>
                    <a:pt x="456" y="1279"/>
                  </a:cubicBezTo>
                  <a:lnTo>
                    <a:pt x="456" y="642"/>
                  </a:lnTo>
                  <a:cubicBezTo>
                    <a:pt x="456" y="480"/>
                    <a:pt x="486" y="329"/>
                    <a:pt x="567" y="176"/>
                  </a:cubicBezTo>
                  <a:cubicBezTo>
                    <a:pt x="597" y="116"/>
                    <a:pt x="567" y="45"/>
                    <a:pt x="506" y="15"/>
                  </a:cubicBezTo>
                  <a:cubicBezTo>
                    <a:pt x="487" y="5"/>
                    <a:pt x="468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990209" y="2991102"/>
              <a:ext cx="114903" cy="95061"/>
            </a:xfrm>
            <a:custGeom>
              <a:rect b="b" l="l" r="r" t="t"/>
              <a:pathLst>
                <a:path extrusionOk="0" h="1993" w="2409">
                  <a:moveTo>
                    <a:pt x="1447" y="253"/>
                  </a:moveTo>
                  <a:cubicBezTo>
                    <a:pt x="1396" y="435"/>
                    <a:pt x="1255" y="607"/>
                    <a:pt x="1082" y="698"/>
                  </a:cubicBezTo>
                  <a:cubicBezTo>
                    <a:pt x="900" y="607"/>
                    <a:pt x="769" y="435"/>
                    <a:pt x="709" y="253"/>
                  </a:cubicBezTo>
                  <a:close/>
                  <a:moveTo>
                    <a:pt x="688" y="0"/>
                  </a:moveTo>
                  <a:cubicBezTo>
                    <a:pt x="446" y="10"/>
                    <a:pt x="213" y="111"/>
                    <a:pt x="41" y="283"/>
                  </a:cubicBezTo>
                  <a:cubicBezTo>
                    <a:pt x="1" y="334"/>
                    <a:pt x="1" y="415"/>
                    <a:pt x="41" y="466"/>
                  </a:cubicBezTo>
                  <a:cubicBezTo>
                    <a:pt x="66" y="491"/>
                    <a:pt x="99" y="503"/>
                    <a:pt x="132" y="503"/>
                  </a:cubicBezTo>
                  <a:cubicBezTo>
                    <a:pt x="165" y="503"/>
                    <a:pt x="198" y="491"/>
                    <a:pt x="223" y="466"/>
                  </a:cubicBezTo>
                  <a:cubicBezTo>
                    <a:pt x="293" y="394"/>
                    <a:pt x="374" y="334"/>
                    <a:pt x="466" y="304"/>
                  </a:cubicBezTo>
                  <a:cubicBezTo>
                    <a:pt x="547" y="587"/>
                    <a:pt x="759" y="830"/>
                    <a:pt x="1032" y="951"/>
                  </a:cubicBezTo>
                  <a:cubicBezTo>
                    <a:pt x="1042" y="961"/>
                    <a:pt x="1062" y="961"/>
                    <a:pt x="1082" y="961"/>
                  </a:cubicBezTo>
                  <a:cubicBezTo>
                    <a:pt x="1103" y="961"/>
                    <a:pt x="1113" y="961"/>
                    <a:pt x="1133" y="951"/>
                  </a:cubicBezTo>
                  <a:cubicBezTo>
                    <a:pt x="1406" y="830"/>
                    <a:pt x="1619" y="587"/>
                    <a:pt x="1700" y="304"/>
                  </a:cubicBezTo>
                  <a:cubicBezTo>
                    <a:pt x="1963" y="405"/>
                    <a:pt x="2155" y="668"/>
                    <a:pt x="2155" y="981"/>
                  </a:cubicBezTo>
                  <a:lnTo>
                    <a:pt x="2155" y="1750"/>
                  </a:lnTo>
                  <a:lnTo>
                    <a:pt x="486" y="1750"/>
                  </a:lnTo>
                  <a:cubicBezTo>
                    <a:pt x="415" y="1750"/>
                    <a:pt x="354" y="1801"/>
                    <a:pt x="354" y="1871"/>
                  </a:cubicBezTo>
                  <a:cubicBezTo>
                    <a:pt x="354" y="1942"/>
                    <a:pt x="415" y="1993"/>
                    <a:pt x="486" y="1993"/>
                  </a:cubicBezTo>
                  <a:lnTo>
                    <a:pt x="2215" y="1993"/>
                  </a:lnTo>
                  <a:cubicBezTo>
                    <a:pt x="2317" y="1993"/>
                    <a:pt x="2408" y="1912"/>
                    <a:pt x="2408" y="1801"/>
                  </a:cubicBezTo>
                  <a:lnTo>
                    <a:pt x="2408" y="981"/>
                  </a:lnTo>
                  <a:cubicBezTo>
                    <a:pt x="2408" y="506"/>
                    <a:pt x="2074" y="111"/>
                    <a:pt x="1629" y="20"/>
                  </a:cubicBezTo>
                  <a:cubicBezTo>
                    <a:pt x="1608" y="20"/>
                    <a:pt x="1599" y="10"/>
                    <a:pt x="1579" y="10"/>
                  </a:cubicBezTo>
                  <a:cubicBezTo>
                    <a:pt x="1528" y="0"/>
                    <a:pt x="1477" y="0"/>
                    <a:pt x="1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2994550" y="2864659"/>
              <a:ext cx="114856" cy="118242"/>
            </a:xfrm>
            <a:custGeom>
              <a:rect b="b" l="l" r="r" t="t"/>
              <a:pathLst>
                <a:path extrusionOk="0" h="2479" w="2408">
                  <a:moveTo>
                    <a:pt x="1052" y="244"/>
                  </a:moveTo>
                  <a:cubicBezTo>
                    <a:pt x="1335" y="244"/>
                    <a:pt x="1578" y="415"/>
                    <a:pt x="1679" y="658"/>
                  </a:cubicBezTo>
                  <a:cubicBezTo>
                    <a:pt x="1710" y="739"/>
                    <a:pt x="1730" y="830"/>
                    <a:pt x="1730" y="921"/>
                  </a:cubicBezTo>
                  <a:lnTo>
                    <a:pt x="1730" y="1275"/>
                  </a:lnTo>
                  <a:lnTo>
                    <a:pt x="1730" y="1346"/>
                  </a:lnTo>
                  <a:cubicBezTo>
                    <a:pt x="749" y="1224"/>
                    <a:pt x="638" y="719"/>
                    <a:pt x="638" y="689"/>
                  </a:cubicBezTo>
                  <a:cubicBezTo>
                    <a:pt x="627" y="628"/>
                    <a:pt x="577" y="588"/>
                    <a:pt x="516" y="588"/>
                  </a:cubicBezTo>
                  <a:lnTo>
                    <a:pt x="506" y="588"/>
                  </a:lnTo>
                  <a:cubicBezTo>
                    <a:pt x="436" y="588"/>
                    <a:pt x="385" y="648"/>
                    <a:pt x="385" y="709"/>
                  </a:cubicBezTo>
                  <a:lnTo>
                    <a:pt x="385" y="1012"/>
                  </a:lnTo>
                  <a:lnTo>
                    <a:pt x="253" y="1012"/>
                  </a:lnTo>
                  <a:lnTo>
                    <a:pt x="253" y="921"/>
                  </a:lnTo>
                  <a:cubicBezTo>
                    <a:pt x="253" y="547"/>
                    <a:pt x="557" y="244"/>
                    <a:pt x="931" y="244"/>
                  </a:cubicBezTo>
                  <a:close/>
                  <a:moveTo>
                    <a:pt x="1983" y="1427"/>
                  </a:moveTo>
                  <a:cubicBezTo>
                    <a:pt x="2084" y="1478"/>
                    <a:pt x="2165" y="1579"/>
                    <a:pt x="2165" y="1700"/>
                  </a:cubicBezTo>
                  <a:cubicBezTo>
                    <a:pt x="2165" y="1872"/>
                    <a:pt x="2023" y="2014"/>
                    <a:pt x="1852" y="2014"/>
                  </a:cubicBezTo>
                  <a:lnTo>
                    <a:pt x="1831" y="2014"/>
                  </a:lnTo>
                  <a:cubicBezTo>
                    <a:pt x="1922" y="1862"/>
                    <a:pt x="1983" y="1680"/>
                    <a:pt x="1983" y="1488"/>
                  </a:cubicBezTo>
                  <a:lnTo>
                    <a:pt x="1983" y="1427"/>
                  </a:lnTo>
                  <a:close/>
                  <a:moveTo>
                    <a:pt x="638" y="1154"/>
                  </a:moveTo>
                  <a:cubicBezTo>
                    <a:pt x="830" y="1336"/>
                    <a:pt x="1153" y="1528"/>
                    <a:pt x="1720" y="1599"/>
                  </a:cubicBezTo>
                  <a:cubicBezTo>
                    <a:pt x="1670" y="1953"/>
                    <a:pt x="1356" y="2226"/>
                    <a:pt x="991" y="2226"/>
                  </a:cubicBezTo>
                  <a:cubicBezTo>
                    <a:pt x="587" y="2226"/>
                    <a:pt x="253" y="1892"/>
                    <a:pt x="253" y="1488"/>
                  </a:cubicBezTo>
                  <a:lnTo>
                    <a:pt x="253" y="1265"/>
                  </a:lnTo>
                  <a:lnTo>
                    <a:pt x="516" y="1265"/>
                  </a:lnTo>
                  <a:cubicBezTo>
                    <a:pt x="577" y="1265"/>
                    <a:pt x="627" y="1215"/>
                    <a:pt x="638" y="1154"/>
                  </a:cubicBezTo>
                  <a:close/>
                  <a:moveTo>
                    <a:pt x="931" y="1"/>
                  </a:moveTo>
                  <a:cubicBezTo>
                    <a:pt x="415" y="1"/>
                    <a:pt x="0" y="415"/>
                    <a:pt x="0" y="921"/>
                  </a:cubicBezTo>
                  <a:lnTo>
                    <a:pt x="0" y="1144"/>
                  </a:lnTo>
                  <a:lnTo>
                    <a:pt x="0" y="1488"/>
                  </a:lnTo>
                  <a:cubicBezTo>
                    <a:pt x="0" y="2034"/>
                    <a:pt x="445" y="2479"/>
                    <a:pt x="991" y="2479"/>
                  </a:cubicBezTo>
                  <a:cubicBezTo>
                    <a:pt x="1245" y="2479"/>
                    <a:pt x="1477" y="2378"/>
                    <a:pt x="1649" y="2226"/>
                  </a:cubicBezTo>
                  <a:cubicBezTo>
                    <a:pt x="1720" y="2247"/>
                    <a:pt x="1780" y="2256"/>
                    <a:pt x="1852" y="2256"/>
                  </a:cubicBezTo>
                  <a:cubicBezTo>
                    <a:pt x="2165" y="2256"/>
                    <a:pt x="2408" y="2014"/>
                    <a:pt x="2408" y="1700"/>
                  </a:cubicBezTo>
                  <a:cubicBezTo>
                    <a:pt x="2408" y="1437"/>
                    <a:pt x="2226" y="1224"/>
                    <a:pt x="1983" y="1164"/>
                  </a:cubicBezTo>
                  <a:lnTo>
                    <a:pt x="1983" y="921"/>
                  </a:lnTo>
                  <a:cubicBezTo>
                    <a:pt x="1983" y="779"/>
                    <a:pt x="1942" y="648"/>
                    <a:pt x="1892" y="527"/>
                  </a:cubicBezTo>
                  <a:cubicBezTo>
                    <a:pt x="1740" y="213"/>
                    <a:pt x="1416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2816976" y="2812049"/>
              <a:ext cx="178102" cy="321910"/>
            </a:xfrm>
            <a:custGeom>
              <a:rect b="b" l="l" r="r" t="t"/>
              <a:pathLst>
                <a:path extrusionOk="0" h="6749" w="3734">
                  <a:moveTo>
                    <a:pt x="1265" y="4209"/>
                  </a:moveTo>
                  <a:cubicBezTo>
                    <a:pt x="1295" y="4371"/>
                    <a:pt x="1397" y="4512"/>
                    <a:pt x="1549" y="4604"/>
                  </a:cubicBezTo>
                  <a:lnTo>
                    <a:pt x="1468" y="5059"/>
                  </a:lnTo>
                  <a:lnTo>
                    <a:pt x="1023" y="4260"/>
                  </a:lnTo>
                  <a:lnTo>
                    <a:pt x="1032" y="4260"/>
                  </a:lnTo>
                  <a:cubicBezTo>
                    <a:pt x="1032" y="4249"/>
                    <a:pt x="1043" y="4249"/>
                    <a:pt x="1043" y="4249"/>
                  </a:cubicBezTo>
                  <a:cubicBezTo>
                    <a:pt x="1053" y="4249"/>
                    <a:pt x="1073" y="4240"/>
                    <a:pt x="1083" y="4240"/>
                  </a:cubicBezTo>
                  <a:lnTo>
                    <a:pt x="1093" y="4240"/>
                  </a:lnTo>
                  <a:cubicBezTo>
                    <a:pt x="1113" y="4229"/>
                    <a:pt x="1124" y="4229"/>
                    <a:pt x="1144" y="4229"/>
                  </a:cubicBezTo>
                  <a:cubicBezTo>
                    <a:pt x="1174" y="4220"/>
                    <a:pt x="1214" y="4209"/>
                    <a:pt x="1245" y="4209"/>
                  </a:cubicBezTo>
                  <a:close/>
                  <a:moveTo>
                    <a:pt x="2489" y="4209"/>
                  </a:moveTo>
                  <a:cubicBezTo>
                    <a:pt x="2520" y="4209"/>
                    <a:pt x="2560" y="4220"/>
                    <a:pt x="2590" y="4229"/>
                  </a:cubicBezTo>
                  <a:cubicBezTo>
                    <a:pt x="2610" y="4229"/>
                    <a:pt x="2631" y="4229"/>
                    <a:pt x="2641" y="4240"/>
                  </a:cubicBezTo>
                  <a:lnTo>
                    <a:pt x="2651" y="4240"/>
                  </a:lnTo>
                  <a:cubicBezTo>
                    <a:pt x="2661" y="4240"/>
                    <a:pt x="2682" y="4249"/>
                    <a:pt x="2691" y="4249"/>
                  </a:cubicBezTo>
                  <a:cubicBezTo>
                    <a:pt x="2691" y="4249"/>
                    <a:pt x="2702" y="4249"/>
                    <a:pt x="2702" y="4260"/>
                  </a:cubicBezTo>
                  <a:lnTo>
                    <a:pt x="2712" y="4260"/>
                  </a:lnTo>
                  <a:lnTo>
                    <a:pt x="2277" y="5059"/>
                  </a:lnTo>
                  <a:lnTo>
                    <a:pt x="2186" y="4604"/>
                  </a:lnTo>
                  <a:cubicBezTo>
                    <a:pt x="2338" y="4512"/>
                    <a:pt x="2439" y="4371"/>
                    <a:pt x="2469" y="4209"/>
                  </a:cubicBezTo>
                  <a:close/>
                  <a:moveTo>
                    <a:pt x="2216" y="4199"/>
                  </a:moveTo>
                  <a:cubicBezTo>
                    <a:pt x="2176" y="4300"/>
                    <a:pt x="2105" y="4381"/>
                    <a:pt x="2003" y="4422"/>
                  </a:cubicBezTo>
                  <a:cubicBezTo>
                    <a:pt x="1943" y="4442"/>
                    <a:pt x="1913" y="4503"/>
                    <a:pt x="1923" y="4553"/>
                  </a:cubicBezTo>
                  <a:lnTo>
                    <a:pt x="2084" y="5403"/>
                  </a:lnTo>
                  <a:lnTo>
                    <a:pt x="1872" y="5798"/>
                  </a:lnTo>
                  <a:lnTo>
                    <a:pt x="1660" y="5403"/>
                  </a:lnTo>
                  <a:lnTo>
                    <a:pt x="1812" y="4553"/>
                  </a:lnTo>
                  <a:cubicBezTo>
                    <a:pt x="1821" y="4503"/>
                    <a:pt x="1791" y="4442"/>
                    <a:pt x="1731" y="4422"/>
                  </a:cubicBezTo>
                  <a:cubicBezTo>
                    <a:pt x="1630" y="4381"/>
                    <a:pt x="1558" y="4300"/>
                    <a:pt x="1518" y="4199"/>
                  </a:cubicBezTo>
                  <a:close/>
                  <a:moveTo>
                    <a:pt x="2934" y="4361"/>
                  </a:moveTo>
                  <a:cubicBezTo>
                    <a:pt x="3268" y="4553"/>
                    <a:pt x="3480" y="4917"/>
                    <a:pt x="3480" y="5322"/>
                  </a:cubicBezTo>
                  <a:lnTo>
                    <a:pt x="3480" y="6455"/>
                  </a:lnTo>
                  <a:cubicBezTo>
                    <a:pt x="3480" y="6475"/>
                    <a:pt x="3471" y="6495"/>
                    <a:pt x="3440" y="6495"/>
                  </a:cubicBezTo>
                  <a:lnTo>
                    <a:pt x="294" y="6495"/>
                  </a:lnTo>
                  <a:cubicBezTo>
                    <a:pt x="274" y="6495"/>
                    <a:pt x="254" y="6475"/>
                    <a:pt x="254" y="6455"/>
                  </a:cubicBezTo>
                  <a:lnTo>
                    <a:pt x="254" y="5322"/>
                  </a:lnTo>
                  <a:cubicBezTo>
                    <a:pt x="254" y="4917"/>
                    <a:pt x="466" y="4553"/>
                    <a:pt x="800" y="4361"/>
                  </a:cubicBezTo>
                  <a:lnTo>
                    <a:pt x="1761" y="6121"/>
                  </a:lnTo>
                  <a:cubicBezTo>
                    <a:pt x="1781" y="6162"/>
                    <a:pt x="1821" y="6182"/>
                    <a:pt x="1872" y="6182"/>
                  </a:cubicBezTo>
                  <a:cubicBezTo>
                    <a:pt x="1913" y="6182"/>
                    <a:pt x="1953" y="6162"/>
                    <a:pt x="1974" y="6121"/>
                  </a:cubicBezTo>
                  <a:lnTo>
                    <a:pt x="2934" y="4361"/>
                  </a:lnTo>
                  <a:close/>
                  <a:moveTo>
                    <a:pt x="1872" y="1"/>
                  </a:moveTo>
                  <a:cubicBezTo>
                    <a:pt x="922" y="1"/>
                    <a:pt x="142" y="780"/>
                    <a:pt x="142" y="1731"/>
                  </a:cubicBezTo>
                  <a:cubicBezTo>
                    <a:pt x="142" y="1852"/>
                    <a:pt x="162" y="1984"/>
                    <a:pt x="183" y="2105"/>
                  </a:cubicBezTo>
                  <a:cubicBezTo>
                    <a:pt x="436" y="3339"/>
                    <a:pt x="476" y="3501"/>
                    <a:pt x="153" y="4695"/>
                  </a:cubicBezTo>
                  <a:cubicBezTo>
                    <a:pt x="61" y="4877"/>
                    <a:pt x="1" y="5089"/>
                    <a:pt x="1" y="5322"/>
                  </a:cubicBezTo>
                  <a:lnTo>
                    <a:pt x="1" y="6455"/>
                  </a:lnTo>
                  <a:cubicBezTo>
                    <a:pt x="1" y="6617"/>
                    <a:pt x="132" y="6748"/>
                    <a:pt x="294" y="6748"/>
                  </a:cubicBezTo>
                  <a:lnTo>
                    <a:pt x="3440" y="6748"/>
                  </a:lnTo>
                  <a:cubicBezTo>
                    <a:pt x="3602" y="6748"/>
                    <a:pt x="3734" y="6617"/>
                    <a:pt x="3734" y="6455"/>
                  </a:cubicBezTo>
                  <a:lnTo>
                    <a:pt x="3734" y="5322"/>
                  </a:lnTo>
                  <a:cubicBezTo>
                    <a:pt x="3734" y="5089"/>
                    <a:pt x="3683" y="4877"/>
                    <a:pt x="3582" y="4695"/>
                  </a:cubicBezTo>
                  <a:cubicBezTo>
                    <a:pt x="3258" y="3501"/>
                    <a:pt x="3298" y="3339"/>
                    <a:pt x="3552" y="2105"/>
                  </a:cubicBezTo>
                  <a:cubicBezTo>
                    <a:pt x="3582" y="1984"/>
                    <a:pt x="3592" y="1852"/>
                    <a:pt x="3592" y="1731"/>
                  </a:cubicBezTo>
                  <a:cubicBezTo>
                    <a:pt x="3592" y="1478"/>
                    <a:pt x="3541" y="1235"/>
                    <a:pt x="3440" y="1012"/>
                  </a:cubicBezTo>
                  <a:cubicBezTo>
                    <a:pt x="3418" y="968"/>
                    <a:pt x="3369" y="940"/>
                    <a:pt x="3320" y="940"/>
                  </a:cubicBezTo>
                  <a:cubicBezTo>
                    <a:pt x="3302" y="940"/>
                    <a:pt x="3285" y="944"/>
                    <a:pt x="3268" y="952"/>
                  </a:cubicBezTo>
                  <a:cubicBezTo>
                    <a:pt x="3208" y="983"/>
                    <a:pt x="3177" y="1053"/>
                    <a:pt x="3208" y="1114"/>
                  </a:cubicBezTo>
                  <a:cubicBezTo>
                    <a:pt x="3298" y="1306"/>
                    <a:pt x="3339" y="1518"/>
                    <a:pt x="3339" y="1731"/>
                  </a:cubicBezTo>
                  <a:cubicBezTo>
                    <a:pt x="3339" y="1832"/>
                    <a:pt x="3329" y="1943"/>
                    <a:pt x="3309" y="2055"/>
                  </a:cubicBezTo>
                  <a:cubicBezTo>
                    <a:pt x="3076" y="3157"/>
                    <a:pt x="3026" y="3460"/>
                    <a:pt x="3208" y="4249"/>
                  </a:cubicBezTo>
                  <a:cubicBezTo>
                    <a:pt x="3127" y="4179"/>
                    <a:pt x="3046" y="4128"/>
                    <a:pt x="2945" y="4088"/>
                  </a:cubicBezTo>
                  <a:lnTo>
                    <a:pt x="2945" y="4078"/>
                  </a:lnTo>
                  <a:cubicBezTo>
                    <a:pt x="2924" y="4078"/>
                    <a:pt x="2914" y="4067"/>
                    <a:pt x="2904" y="4058"/>
                  </a:cubicBezTo>
                  <a:lnTo>
                    <a:pt x="2894" y="4058"/>
                  </a:lnTo>
                  <a:cubicBezTo>
                    <a:pt x="2813" y="4027"/>
                    <a:pt x="2732" y="3997"/>
                    <a:pt x="2641" y="3977"/>
                  </a:cubicBezTo>
                  <a:cubicBezTo>
                    <a:pt x="2621" y="3977"/>
                    <a:pt x="2601" y="3977"/>
                    <a:pt x="2580" y="3966"/>
                  </a:cubicBezTo>
                  <a:lnTo>
                    <a:pt x="2570" y="3966"/>
                  </a:lnTo>
                  <a:cubicBezTo>
                    <a:pt x="2550" y="3966"/>
                    <a:pt x="2529" y="3966"/>
                    <a:pt x="2509" y="3957"/>
                  </a:cubicBezTo>
                  <a:lnTo>
                    <a:pt x="1225" y="3957"/>
                  </a:lnTo>
                  <a:cubicBezTo>
                    <a:pt x="1205" y="3966"/>
                    <a:pt x="1185" y="3966"/>
                    <a:pt x="1164" y="3966"/>
                  </a:cubicBezTo>
                  <a:cubicBezTo>
                    <a:pt x="1053" y="3986"/>
                    <a:pt x="942" y="4017"/>
                    <a:pt x="841" y="4058"/>
                  </a:cubicBezTo>
                  <a:lnTo>
                    <a:pt x="830" y="4058"/>
                  </a:lnTo>
                  <a:cubicBezTo>
                    <a:pt x="820" y="4067"/>
                    <a:pt x="810" y="4078"/>
                    <a:pt x="790" y="4078"/>
                  </a:cubicBezTo>
                  <a:lnTo>
                    <a:pt x="790" y="4088"/>
                  </a:lnTo>
                  <a:cubicBezTo>
                    <a:pt x="699" y="4128"/>
                    <a:pt x="608" y="4179"/>
                    <a:pt x="527" y="4249"/>
                  </a:cubicBezTo>
                  <a:cubicBezTo>
                    <a:pt x="709" y="3460"/>
                    <a:pt x="659" y="3157"/>
                    <a:pt x="425" y="2055"/>
                  </a:cubicBezTo>
                  <a:cubicBezTo>
                    <a:pt x="405" y="1943"/>
                    <a:pt x="395" y="1832"/>
                    <a:pt x="395" y="1731"/>
                  </a:cubicBezTo>
                  <a:cubicBezTo>
                    <a:pt x="395" y="911"/>
                    <a:pt x="1053" y="254"/>
                    <a:pt x="1872" y="254"/>
                  </a:cubicBezTo>
                  <a:cubicBezTo>
                    <a:pt x="2277" y="254"/>
                    <a:pt x="2671" y="426"/>
                    <a:pt x="2945" y="720"/>
                  </a:cubicBezTo>
                  <a:cubicBezTo>
                    <a:pt x="2972" y="747"/>
                    <a:pt x="3009" y="763"/>
                    <a:pt x="3045" y="763"/>
                  </a:cubicBezTo>
                  <a:cubicBezTo>
                    <a:pt x="3075" y="763"/>
                    <a:pt x="3104" y="752"/>
                    <a:pt x="3127" y="729"/>
                  </a:cubicBezTo>
                  <a:cubicBezTo>
                    <a:pt x="3177" y="679"/>
                    <a:pt x="3177" y="608"/>
                    <a:pt x="3127" y="558"/>
                  </a:cubicBezTo>
                  <a:cubicBezTo>
                    <a:pt x="2803" y="203"/>
                    <a:pt x="2347" y="1"/>
                    <a:pt x="1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844497" y="2850207"/>
              <a:ext cx="123584" cy="138991"/>
            </a:xfrm>
            <a:custGeom>
              <a:rect b="b" l="l" r="r" t="t"/>
              <a:pathLst>
                <a:path extrusionOk="0" h="2914" w="2591">
                  <a:moveTo>
                    <a:pt x="385" y="365"/>
                  </a:moveTo>
                  <a:cubicBezTo>
                    <a:pt x="688" y="931"/>
                    <a:pt x="1325" y="1558"/>
                    <a:pt x="2317" y="1841"/>
                  </a:cubicBezTo>
                  <a:cubicBezTo>
                    <a:pt x="2215" y="2317"/>
                    <a:pt x="1791" y="2671"/>
                    <a:pt x="1295" y="2671"/>
                  </a:cubicBezTo>
                  <a:cubicBezTo>
                    <a:pt x="718" y="2671"/>
                    <a:pt x="243" y="2195"/>
                    <a:pt x="243" y="1619"/>
                  </a:cubicBezTo>
                  <a:lnTo>
                    <a:pt x="243" y="860"/>
                  </a:lnTo>
                  <a:cubicBezTo>
                    <a:pt x="243" y="688"/>
                    <a:pt x="294" y="516"/>
                    <a:pt x="385" y="365"/>
                  </a:cubicBezTo>
                  <a:close/>
                  <a:moveTo>
                    <a:pt x="425" y="0"/>
                  </a:moveTo>
                  <a:cubicBezTo>
                    <a:pt x="385" y="0"/>
                    <a:pt x="345" y="10"/>
                    <a:pt x="314" y="41"/>
                  </a:cubicBezTo>
                  <a:cubicBezTo>
                    <a:pt x="111" y="263"/>
                    <a:pt x="1" y="556"/>
                    <a:pt x="1" y="860"/>
                  </a:cubicBezTo>
                  <a:lnTo>
                    <a:pt x="1" y="1619"/>
                  </a:lnTo>
                  <a:cubicBezTo>
                    <a:pt x="1" y="2337"/>
                    <a:pt x="577" y="2914"/>
                    <a:pt x="1295" y="2914"/>
                  </a:cubicBezTo>
                  <a:cubicBezTo>
                    <a:pt x="1952" y="2914"/>
                    <a:pt x="2509" y="2428"/>
                    <a:pt x="2580" y="1770"/>
                  </a:cubicBezTo>
                  <a:cubicBezTo>
                    <a:pt x="2590" y="1710"/>
                    <a:pt x="2550" y="1649"/>
                    <a:pt x="2489" y="1629"/>
                  </a:cubicBezTo>
                  <a:cubicBezTo>
                    <a:pt x="2003" y="1507"/>
                    <a:pt x="1568" y="1275"/>
                    <a:pt x="1204" y="972"/>
                  </a:cubicBezTo>
                  <a:cubicBezTo>
                    <a:pt x="900" y="709"/>
                    <a:pt x="658" y="395"/>
                    <a:pt x="516" y="81"/>
                  </a:cubicBezTo>
                  <a:cubicBezTo>
                    <a:pt x="506" y="41"/>
                    <a:pt x="466" y="1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26"/>
          <p:cNvSpPr txBox="1"/>
          <p:nvPr>
            <p:ph idx="4" type="subTitle"/>
          </p:nvPr>
        </p:nvSpPr>
        <p:spPr>
          <a:xfrm>
            <a:off x="5186175" y="3783625"/>
            <a:ext cx="39258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정책제안서</a:t>
            </a:r>
            <a:endParaRPr sz="1700"/>
          </a:p>
        </p:txBody>
      </p:sp>
      <p:sp>
        <p:nvSpPr>
          <p:cNvPr id="505" name="Google Shape;505;p26"/>
          <p:cNvSpPr txBox="1"/>
          <p:nvPr>
            <p:ph idx="3" type="subTitle"/>
          </p:nvPr>
        </p:nvSpPr>
        <p:spPr>
          <a:xfrm>
            <a:off x="5186175" y="4223725"/>
            <a:ext cx="2472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설</a:t>
            </a:r>
            <a:r>
              <a:rPr lang="en"/>
              <a:t>문, 문제 및 현황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정책제안, 기대효과</a:t>
            </a:r>
            <a:endParaRPr/>
          </a:p>
        </p:txBody>
      </p:sp>
      <p:grpSp>
        <p:nvGrpSpPr>
          <p:cNvPr id="506" name="Google Shape;506;p26"/>
          <p:cNvGrpSpPr/>
          <p:nvPr/>
        </p:nvGrpSpPr>
        <p:grpSpPr>
          <a:xfrm>
            <a:off x="4000550" y="3783625"/>
            <a:ext cx="1062000" cy="1062000"/>
            <a:chOff x="4765775" y="3198025"/>
            <a:chExt cx="1062000" cy="1062000"/>
          </a:xfrm>
        </p:grpSpPr>
        <p:sp>
          <p:nvSpPr>
            <p:cNvPr id="507" name="Google Shape;507;p26"/>
            <p:cNvSpPr/>
            <p:nvPr/>
          </p:nvSpPr>
          <p:spPr>
            <a:xfrm>
              <a:off x="4765775" y="3198025"/>
              <a:ext cx="1062000" cy="10620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4833722" y="3265974"/>
              <a:ext cx="926100" cy="92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26"/>
          <p:cNvGrpSpPr/>
          <p:nvPr/>
        </p:nvGrpSpPr>
        <p:grpSpPr>
          <a:xfrm>
            <a:off x="4327671" y="4137787"/>
            <a:ext cx="407764" cy="322339"/>
            <a:chOff x="2076871" y="1541225"/>
            <a:chExt cx="407764" cy="322339"/>
          </a:xfrm>
        </p:grpSpPr>
        <p:sp>
          <p:nvSpPr>
            <p:cNvPr id="510" name="Google Shape;510;p26"/>
            <p:cNvSpPr/>
            <p:nvPr/>
          </p:nvSpPr>
          <p:spPr>
            <a:xfrm>
              <a:off x="2180611" y="1541225"/>
              <a:ext cx="236913" cy="122583"/>
            </a:xfrm>
            <a:custGeom>
              <a:rect b="b" l="l" r="r" t="t"/>
              <a:pathLst>
                <a:path extrusionOk="0" h="2570" w="4967">
                  <a:moveTo>
                    <a:pt x="2914" y="0"/>
                  </a:moveTo>
                  <a:cubicBezTo>
                    <a:pt x="2215" y="0"/>
                    <a:pt x="1548" y="243"/>
                    <a:pt x="1012" y="699"/>
                  </a:cubicBezTo>
                  <a:cubicBezTo>
                    <a:pt x="486" y="1144"/>
                    <a:pt x="132" y="1751"/>
                    <a:pt x="10" y="2428"/>
                  </a:cubicBezTo>
                  <a:cubicBezTo>
                    <a:pt x="0" y="2499"/>
                    <a:pt x="41" y="2560"/>
                    <a:pt x="111" y="2570"/>
                  </a:cubicBezTo>
                  <a:lnTo>
                    <a:pt x="132" y="2570"/>
                  </a:lnTo>
                  <a:cubicBezTo>
                    <a:pt x="192" y="2570"/>
                    <a:pt x="243" y="2529"/>
                    <a:pt x="263" y="2468"/>
                  </a:cubicBezTo>
                  <a:cubicBezTo>
                    <a:pt x="365" y="1852"/>
                    <a:pt x="698" y="1295"/>
                    <a:pt x="1174" y="890"/>
                  </a:cubicBezTo>
                  <a:cubicBezTo>
                    <a:pt x="1659" y="476"/>
                    <a:pt x="2276" y="253"/>
                    <a:pt x="2914" y="253"/>
                  </a:cubicBezTo>
                  <a:cubicBezTo>
                    <a:pt x="3591" y="253"/>
                    <a:pt x="4249" y="506"/>
                    <a:pt x="4744" y="962"/>
                  </a:cubicBezTo>
                  <a:cubicBezTo>
                    <a:pt x="4767" y="984"/>
                    <a:pt x="4796" y="995"/>
                    <a:pt x="4826" y="995"/>
                  </a:cubicBezTo>
                  <a:cubicBezTo>
                    <a:pt x="4862" y="995"/>
                    <a:pt x="4899" y="979"/>
                    <a:pt x="4926" y="951"/>
                  </a:cubicBezTo>
                  <a:cubicBezTo>
                    <a:pt x="4967" y="901"/>
                    <a:pt x="4967" y="830"/>
                    <a:pt x="4917" y="779"/>
                  </a:cubicBezTo>
                  <a:cubicBezTo>
                    <a:pt x="4370" y="274"/>
                    <a:pt x="3662" y="0"/>
                    <a:pt x="2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213426" y="1573563"/>
              <a:ext cx="214734" cy="187260"/>
            </a:xfrm>
            <a:custGeom>
              <a:rect b="b" l="l" r="r" t="t"/>
              <a:pathLst>
                <a:path extrusionOk="0" h="3926" w="4502">
                  <a:moveTo>
                    <a:pt x="2226" y="0"/>
                  </a:moveTo>
                  <a:cubicBezTo>
                    <a:pt x="1709" y="0"/>
                    <a:pt x="1214" y="172"/>
                    <a:pt x="810" y="496"/>
                  </a:cubicBezTo>
                  <a:cubicBezTo>
                    <a:pt x="415" y="810"/>
                    <a:pt x="131" y="1255"/>
                    <a:pt x="21" y="1740"/>
                  </a:cubicBezTo>
                  <a:cubicBezTo>
                    <a:pt x="0" y="1811"/>
                    <a:pt x="41" y="1871"/>
                    <a:pt x="111" y="1892"/>
                  </a:cubicBezTo>
                  <a:cubicBezTo>
                    <a:pt x="124" y="1895"/>
                    <a:pt x="136" y="1897"/>
                    <a:pt x="147" y="1897"/>
                  </a:cubicBezTo>
                  <a:cubicBezTo>
                    <a:pt x="202" y="1897"/>
                    <a:pt x="247" y="1859"/>
                    <a:pt x="263" y="1801"/>
                  </a:cubicBezTo>
                  <a:cubicBezTo>
                    <a:pt x="364" y="1366"/>
                    <a:pt x="617" y="971"/>
                    <a:pt x="971" y="688"/>
                  </a:cubicBezTo>
                  <a:cubicBezTo>
                    <a:pt x="1325" y="405"/>
                    <a:pt x="1760" y="253"/>
                    <a:pt x="2226" y="253"/>
                  </a:cubicBezTo>
                  <a:cubicBezTo>
                    <a:pt x="3338" y="253"/>
                    <a:pt x="4249" y="1154"/>
                    <a:pt x="4249" y="2266"/>
                  </a:cubicBezTo>
                  <a:cubicBezTo>
                    <a:pt x="4249" y="2812"/>
                    <a:pt x="4036" y="3328"/>
                    <a:pt x="3642" y="3712"/>
                  </a:cubicBezTo>
                  <a:cubicBezTo>
                    <a:pt x="3591" y="3763"/>
                    <a:pt x="3591" y="3844"/>
                    <a:pt x="3642" y="3885"/>
                  </a:cubicBezTo>
                  <a:cubicBezTo>
                    <a:pt x="3672" y="3915"/>
                    <a:pt x="3703" y="3925"/>
                    <a:pt x="3733" y="3925"/>
                  </a:cubicBezTo>
                  <a:cubicBezTo>
                    <a:pt x="3763" y="3925"/>
                    <a:pt x="3793" y="3915"/>
                    <a:pt x="3824" y="3894"/>
                  </a:cubicBezTo>
                  <a:cubicBezTo>
                    <a:pt x="4259" y="3460"/>
                    <a:pt x="4501" y="2883"/>
                    <a:pt x="4501" y="2266"/>
                  </a:cubicBezTo>
                  <a:cubicBezTo>
                    <a:pt x="4501" y="1022"/>
                    <a:pt x="3480" y="0"/>
                    <a:pt x="2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238991" y="1746558"/>
              <a:ext cx="139944" cy="43643"/>
            </a:xfrm>
            <a:custGeom>
              <a:rect b="b" l="l" r="r" t="t"/>
              <a:pathLst>
                <a:path extrusionOk="0" h="915" w="2934">
                  <a:moveTo>
                    <a:pt x="136" y="1"/>
                  </a:moveTo>
                  <a:cubicBezTo>
                    <a:pt x="105" y="1"/>
                    <a:pt x="75" y="11"/>
                    <a:pt x="51" y="35"/>
                  </a:cubicBezTo>
                  <a:cubicBezTo>
                    <a:pt x="0" y="85"/>
                    <a:pt x="0" y="166"/>
                    <a:pt x="51" y="217"/>
                  </a:cubicBezTo>
                  <a:cubicBezTo>
                    <a:pt x="486" y="662"/>
                    <a:pt x="1063" y="915"/>
                    <a:pt x="1690" y="915"/>
                  </a:cubicBezTo>
                  <a:cubicBezTo>
                    <a:pt x="2104" y="915"/>
                    <a:pt x="2509" y="804"/>
                    <a:pt x="2853" y="591"/>
                  </a:cubicBezTo>
                  <a:cubicBezTo>
                    <a:pt x="2913" y="561"/>
                    <a:pt x="2934" y="480"/>
                    <a:pt x="2904" y="420"/>
                  </a:cubicBezTo>
                  <a:cubicBezTo>
                    <a:pt x="2878" y="380"/>
                    <a:pt x="2839" y="358"/>
                    <a:pt x="2798" y="358"/>
                  </a:cubicBezTo>
                  <a:cubicBezTo>
                    <a:pt x="2776" y="358"/>
                    <a:pt x="2753" y="365"/>
                    <a:pt x="2731" y="379"/>
                  </a:cubicBezTo>
                  <a:cubicBezTo>
                    <a:pt x="2418" y="561"/>
                    <a:pt x="2054" y="662"/>
                    <a:pt x="1690" y="662"/>
                  </a:cubicBezTo>
                  <a:cubicBezTo>
                    <a:pt x="1133" y="662"/>
                    <a:pt x="618" y="440"/>
                    <a:pt x="233" y="35"/>
                  </a:cubicBezTo>
                  <a:cubicBezTo>
                    <a:pt x="206" y="14"/>
                    <a:pt x="17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251535" y="1609717"/>
              <a:ext cx="139944" cy="143856"/>
            </a:xfrm>
            <a:custGeom>
              <a:rect b="b" l="l" r="r" t="t"/>
              <a:pathLst>
                <a:path extrusionOk="0" h="3016" w="2934">
                  <a:moveTo>
                    <a:pt x="1427" y="1"/>
                  </a:moveTo>
                  <a:cubicBezTo>
                    <a:pt x="1113" y="1"/>
                    <a:pt x="820" y="102"/>
                    <a:pt x="567" y="274"/>
                  </a:cubicBezTo>
                  <a:cubicBezTo>
                    <a:pt x="314" y="456"/>
                    <a:pt x="132" y="688"/>
                    <a:pt x="20" y="972"/>
                  </a:cubicBezTo>
                  <a:cubicBezTo>
                    <a:pt x="0" y="1043"/>
                    <a:pt x="31" y="1113"/>
                    <a:pt x="91" y="1134"/>
                  </a:cubicBezTo>
                  <a:cubicBezTo>
                    <a:pt x="107" y="1142"/>
                    <a:pt x="125" y="1145"/>
                    <a:pt x="142" y="1145"/>
                  </a:cubicBezTo>
                  <a:cubicBezTo>
                    <a:pt x="190" y="1145"/>
                    <a:pt x="238" y="1115"/>
                    <a:pt x="253" y="1063"/>
                  </a:cubicBezTo>
                  <a:cubicBezTo>
                    <a:pt x="435" y="578"/>
                    <a:pt x="910" y="254"/>
                    <a:pt x="1427" y="254"/>
                  </a:cubicBezTo>
                  <a:cubicBezTo>
                    <a:pt x="2124" y="254"/>
                    <a:pt x="2691" y="820"/>
                    <a:pt x="2691" y="1508"/>
                  </a:cubicBezTo>
                  <a:cubicBezTo>
                    <a:pt x="2691" y="2206"/>
                    <a:pt x="2124" y="2772"/>
                    <a:pt x="1427" y="2772"/>
                  </a:cubicBezTo>
                  <a:cubicBezTo>
                    <a:pt x="1173" y="2772"/>
                    <a:pt x="921" y="2691"/>
                    <a:pt x="708" y="2550"/>
                  </a:cubicBezTo>
                  <a:cubicBezTo>
                    <a:pt x="506" y="2398"/>
                    <a:pt x="344" y="2206"/>
                    <a:pt x="253" y="1963"/>
                  </a:cubicBezTo>
                  <a:cubicBezTo>
                    <a:pt x="237" y="1915"/>
                    <a:pt x="190" y="1886"/>
                    <a:pt x="136" y="1886"/>
                  </a:cubicBezTo>
                  <a:cubicBezTo>
                    <a:pt x="121" y="1886"/>
                    <a:pt x="106" y="1888"/>
                    <a:pt x="91" y="1893"/>
                  </a:cubicBezTo>
                  <a:cubicBezTo>
                    <a:pt x="31" y="1923"/>
                    <a:pt x="0" y="1994"/>
                    <a:pt x="20" y="2054"/>
                  </a:cubicBezTo>
                  <a:cubicBezTo>
                    <a:pt x="132" y="2338"/>
                    <a:pt x="324" y="2581"/>
                    <a:pt x="567" y="2752"/>
                  </a:cubicBezTo>
                  <a:cubicBezTo>
                    <a:pt x="820" y="2924"/>
                    <a:pt x="1123" y="3015"/>
                    <a:pt x="1427" y="3015"/>
                  </a:cubicBezTo>
                  <a:cubicBezTo>
                    <a:pt x="2256" y="3015"/>
                    <a:pt x="2934" y="2347"/>
                    <a:pt x="2934" y="1508"/>
                  </a:cubicBezTo>
                  <a:cubicBezTo>
                    <a:pt x="2934" y="679"/>
                    <a:pt x="2256" y="1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076871" y="1647874"/>
              <a:ext cx="276502" cy="147051"/>
            </a:xfrm>
            <a:custGeom>
              <a:rect b="b" l="l" r="r" t="t"/>
              <a:pathLst>
                <a:path extrusionOk="0" h="3083" w="5797">
                  <a:moveTo>
                    <a:pt x="1225" y="385"/>
                  </a:moveTo>
                  <a:lnTo>
                    <a:pt x="1659" y="708"/>
                  </a:lnTo>
                  <a:lnTo>
                    <a:pt x="1225" y="1032"/>
                  </a:lnTo>
                  <a:lnTo>
                    <a:pt x="385" y="1032"/>
                  </a:lnTo>
                  <a:cubicBezTo>
                    <a:pt x="425" y="941"/>
                    <a:pt x="456" y="830"/>
                    <a:pt x="456" y="708"/>
                  </a:cubicBezTo>
                  <a:cubicBezTo>
                    <a:pt x="456" y="597"/>
                    <a:pt x="425" y="486"/>
                    <a:pt x="385" y="385"/>
                  </a:cubicBezTo>
                  <a:close/>
                  <a:moveTo>
                    <a:pt x="5089" y="253"/>
                  </a:moveTo>
                  <a:cubicBezTo>
                    <a:pt x="5341" y="253"/>
                    <a:pt x="5554" y="455"/>
                    <a:pt x="5554" y="708"/>
                  </a:cubicBezTo>
                  <a:cubicBezTo>
                    <a:pt x="5554" y="961"/>
                    <a:pt x="5341" y="1174"/>
                    <a:pt x="5089" y="1174"/>
                  </a:cubicBezTo>
                  <a:cubicBezTo>
                    <a:pt x="4886" y="1174"/>
                    <a:pt x="4704" y="1032"/>
                    <a:pt x="4653" y="839"/>
                  </a:cubicBezTo>
                  <a:lnTo>
                    <a:pt x="5089" y="839"/>
                  </a:lnTo>
                  <a:cubicBezTo>
                    <a:pt x="5159" y="839"/>
                    <a:pt x="5220" y="779"/>
                    <a:pt x="5220" y="708"/>
                  </a:cubicBezTo>
                  <a:cubicBezTo>
                    <a:pt x="5220" y="648"/>
                    <a:pt x="5159" y="587"/>
                    <a:pt x="5089" y="587"/>
                  </a:cubicBezTo>
                  <a:lnTo>
                    <a:pt x="4653" y="587"/>
                  </a:lnTo>
                  <a:cubicBezTo>
                    <a:pt x="4704" y="394"/>
                    <a:pt x="4886" y="253"/>
                    <a:pt x="5089" y="253"/>
                  </a:cubicBezTo>
                  <a:close/>
                  <a:moveTo>
                    <a:pt x="5089" y="0"/>
                  </a:moveTo>
                  <a:cubicBezTo>
                    <a:pt x="4745" y="0"/>
                    <a:pt x="4451" y="253"/>
                    <a:pt x="4390" y="587"/>
                  </a:cubicBezTo>
                  <a:lnTo>
                    <a:pt x="1912" y="587"/>
                  </a:lnTo>
                  <a:lnTo>
                    <a:pt x="1346" y="162"/>
                  </a:lnTo>
                  <a:cubicBezTo>
                    <a:pt x="1315" y="151"/>
                    <a:pt x="1295" y="142"/>
                    <a:pt x="1265" y="142"/>
                  </a:cubicBezTo>
                  <a:lnTo>
                    <a:pt x="142" y="142"/>
                  </a:lnTo>
                  <a:cubicBezTo>
                    <a:pt x="92" y="142"/>
                    <a:pt x="41" y="172"/>
                    <a:pt x="20" y="223"/>
                  </a:cubicBezTo>
                  <a:cubicBezTo>
                    <a:pt x="0" y="263"/>
                    <a:pt x="11" y="324"/>
                    <a:pt x="51" y="354"/>
                  </a:cubicBezTo>
                  <a:cubicBezTo>
                    <a:pt x="152" y="445"/>
                    <a:pt x="202" y="576"/>
                    <a:pt x="202" y="708"/>
                  </a:cubicBezTo>
                  <a:cubicBezTo>
                    <a:pt x="202" y="850"/>
                    <a:pt x="152" y="981"/>
                    <a:pt x="51" y="1072"/>
                  </a:cubicBezTo>
                  <a:cubicBezTo>
                    <a:pt x="11" y="1102"/>
                    <a:pt x="0" y="1163"/>
                    <a:pt x="20" y="1204"/>
                  </a:cubicBezTo>
                  <a:cubicBezTo>
                    <a:pt x="41" y="1254"/>
                    <a:pt x="92" y="1284"/>
                    <a:pt x="142" y="1284"/>
                  </a:cubicBezTo>
                  <a:lnTo>
                    <a:pt x="1265" y="1284"/>
                  </a:lnTo>
                  <a:cubicBezTo>
                    <a:pt x="1295" y="1284"/>
                    <a:pt x="1315" y="1275"/>
                    <a:pt x="1346" y="1264"/>
                  </a:cubicBezTo>
                  <a:lnTo>
                    <a:pt x="1912" y="839"/>
                  </a:lnTo>
                  <a:lnTo>
                    <a:pt x="2054" y="839"/>
                  </a:lnTo>
                  <a:cubicBezTo>
                    <a:pt x="2145" y="1001"/>
                    <a:pt x="2155" y="1174"/>
                    <a:pt x="2064" y="1406"/>
                  </a:cubicBezTo>
                  <a:cubicBezTo>
                    <a:pt x="2034" y="1467"/>
                    <a:pt x="2064" y="1538"/>
                    <a:pt x="2135" y="1568"/>
                  </a:cubicBezTo>
                  <a:cubicBezTo>
                    <a:pt x="2148" y="1572"/>
                    <a:pt x="2161" y="1574"/>
                    <a:pt x="2174" y="1574"/>
                  </a:cubicBezTo>
                  <a:cubicBezTo>
                    <a:pt x="2224" y="1574"/>
                    <a:pt x="2273" y="1545"/>
                    <a:pt x="2297" y="1497"/>
                  </a:cubicBezTo>
                  <a:cubicBezTo>
                    <a:pt x="2358" y="1325"/>
                    <a:pt x="2428" y="1093"/>
                    <a:pt x="2327" y="839"/>
                  </a:cubicBezTo>
                  <a:lnTo>
                    <a:pt x="3257" y="839"/>
                  </a:lnTo>
                  <a:cubicBezTo>
                    <a:pt x="3430" y="1133"/>
                    <a:pt x="3268" y="1426"/>
                    <a:pt x="3086" y="1770"/>
                  </a:cubicBezTo>
                  <a:cubicBezTo>
                    <a:pt x="2944" y="2033"/>
                    <a:pt x="2792" y="2316"/>
                    <a:pt x="2812" y="2610"/>
                  </a:cubicBezTo>
                  <a:cubicBezTo>
                    <a:pt x="2681" y="2489"/>
                    <a:pt x="2580" y="2367"/>
                    <a:pt x="2499" y="2215"/>
                  </a:cubicBezTo>
                  <a:cubicBezTo>
                    <a:pt x="2479" y="2185"/>
                    <a:pt x="2448" y="2165"/>
                    <a:pt x="2408" y="2154"/>
                  </a:cubicBezTo>
                  <a:cubicBezTo>
                    <a:pt x="2378" y="2154"/>
                    <a:pt x="2337" y="2165"/>
                    <a:pt x="2307" y="2185"/>
                  </a:cubicBezTo>
                  <a:cubicBezTo>
                    <a:pt x="2104" y="2347"/>
                    <a:pt x="1963" y="2498"/>
                    <a:pt x="1861" y="2640"/>
                  </a:cubicBezTo>
                  <a:cubicBezTo>
                    <a:pt x="1832" y="2428"/>
                    <a:pt x="1933" y="2205"/>
                    <a:pt x="2074" y="1952"/>
                  </a:cubicBezTo>
                  <a:cubicBezTo>
                    <a:pt x="2104" y="1891"/>
                    <a:pt x="2084" y="1821"/>
                    <a:pt x="2014" y="1781"/>
                  </a:cubicBezTo>
                  <a:cubicBezTo>
                    <a:pt x="1997" y="1772"/>
                    <a:pt x="1980" y="1768"/>
                    <a:pt x="1963" y="1768"/>
                  </a:cubicBezTo>
                  <a:cubicBezTo>
                    <a:pt x="1918" y="1768"/>
                    <a:pt x="1874" y="1797"/>
                    <a:pt x="1852" y="1841"/>
                  </a:cubicBezTo>
                  <a:cubicBezTo>
                    <a:pt x="1679" y="2154"/>
                    <a:pt x="1447" y="2590"/>
                    <a:pt x="1760" y="3024"/>
                  </a:cubicBezTo>
                  <a:cubicBezTo>
                    <a:pt x="1781" y="3065"/>
                    <a:pt x="1821" y="3075"/>
                    <a:pt x="1861" y="3075"/>
                  </a:cubicBezTo>
                  <a:lnTo>
                    <a:pt x="1892" y="3075"/>
                  </a:lnTo>
                  <a:cubicBezTo>
                    <a:pt x="1942" y="3065"/>
                    <a:pt x="1973" y="3024"/>
                    <a:pt x="1983" y="2974"/>
                  </a:cubicBezTo>
                  <a:cubicBezTo>
                    <a:pt x="2014" y="2833"/>
                    <a:pt x="2135" y="2671"/>
                    <a:pt x="2358" y="2468"/>
                  </a:cubicBezTo>
                  <a:cubicBezTo>
                    <a:pt x="2509" y="2691"/>
                    <a:pt x="2722" y="2883"/>
                    <a:pt x="2994" y="3065"/>
                  </a:cubicBezTo>
                  <a:cubicBezTo>
                    <a:pt x="3017" y="3076"/>
                    <a:pt x="3040" y="3082"/>
                    <a:pt x="3062" y="3082"/>
                  </a:cubicBezTo>
                  <a:cubicBezTo>
                    <a:pt x="3098" y="3082"/>
                    <a:pt x="3131" y="3066"/>
                    <a:pt x="3156" y="3035"/>
                  </a:cubicBezTo>
                  <a:cubicBezTo>
                    <a:pt x="3197" y="2994"/>
                    <a:pt x="3197" y="2934"/>
                    <a:pt x="3167" y="2883"/>
                  </a:cubicBezTo>
                  <a:cubicBezTo>
                    <a:pt x="2944" y="2570"/>
                    <a:pt x="3116" y="2256"/>
                    <a:pt x="3308" y="1891"/>
                  </a:cubicBezTo>
                  <a:cubicBezTo>
                    <a:pt x="3480" y="1568"/>
                    <a:pt x="3673" y="1204"/>
                    <a:pt x="3531" y="839"/>
                  </a:cubicBezTo>
                  <a:lnTo>
                    <a:pt x="4390" y="839"/>
                  </a:lnTo>
                  <a:cubicBezTo>
                    <a:pt x="4451" y="1174"/>
                    <a:pt x="4745" y="1416"/>
                    <a:pt x="5089" y="1416"/>
                  </a:cubicBezTo>
                  <a:cubicBezTo>
                    <a:pt x="5483" y="1416"/>
                    <a:pt x="5797" y="1102"/>
                    <a:pt x="5797" y="708"/>
                  </a:cubicBezTo>
                  <a:cubicBezTo>
                    <a:pt x="5797" y="324"/>
                    <a:pt x="5483" y="0"/>
                    <a:pt x="5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154998" y="1594836"/>
              <a:ext cx="329637" cy="268728"/>
            </a:xfrm>
            <a:custGeom>
              <a:rect b="b" l="l" r="r" t="t"/>
              <a:pathLst>
                <a:path extrusionOk="0" h="5634" w="6911">
                  <a:moveTo>
                    <a:pt x="1913" y="4339"/>
                  </a:moveTo>
                  <a:cubicBezTo>
                    <a:pt x="2035" y="4420"/>
                    <a:pt x="2176" y="4491"/>
                    <a:pt x="2307" y="4541"/>
                  </a:cubicBezTo>
                  <a:lnTo>
                    <a:pt x="1913" y="5381"/>
                  </a:lnTo>
                  <a:lnTo>
                    <a:pt x="1296" y="5381"/>
                  </a:lnTo>
                  <a:lnTo>
                    <a:pt x="1913" y="4339"/>
                  </a:lnTo>
                  <a:close/>
                  <a:moveTo>
                    <a:pt x="4361" y="4632"/>
                  </a:moveTo>
                  <a:lnTo>
                    <a:pt x="4715" y="5381"/>
                  </a:lnTo>
                  <a:lnTo>
                    <a:pt x="2186" y="5381"/>
                  </a:lnTo>
                  <a:lnTo>
                    <a:pt x="2550" y="4632"/>
                  </a:lnTo>
                  <a:cubicBezTo>
                    <a:pt x="2844" y="4723"/>
                    <a:pt x="3147" y="4774"/>
                    <a:pt x="3451" y="4774"/>
                  </a:cubicBezTo>
                  <a:cubicBezTo>
                    <a:pt x="3764" y="4774"/>
                    <a:pt x="4067" y="4723"/>
                    <a:pt x="4361" y="4632"/>
                  </a:cubicBezTo>
                  <a:close/>
                  <a:moveTo>
                    <a:pt x="4998" y="4339"/>
                  </a:moveTo>
                  <a:lnTo>
                    <a:pt x="5605" y="5381"/>
                  </a:lnTo>
                  <a:lnTo>
                    <a:pt x="4998" y="5381"/>
                  </a:lnTo>
                  <a:lnTo>
                    <a:pt x="4593" y="4541"/>
                  </a:lnTo>
                  <a:cubicBezTo>
                    <a:pt x="4604" y="4541"/>
                    <a:pt x="4614" y="4541"/>
                    <a:pt x="4624" y="4531"/>
                  </a:cubicBezTo>
                  <a:lnTo>
                    <a:pt x="4634" y="4531"/>
                  </a:lnTo>
                  <a:cubicBezTo>
                    <a:pt x="4665" y="4521"/>
                    <a:pt x="4685" y="4500"/>
                    <a:pt x="4715" y="4491"/>
                  </a:cubicBezTo>
                  <a:lnTo>
                    <a:pt x="4725" y="4491"/>
                  </a:lnTo>
                  <a:cubicBezTo>
                    <a:pt x="4746" y="4471"/>
                    <a:pt x="4776" y="4460"/>
                    <a:pt x="4796" y="4450"/>
                  </a:cubicBezTo>
                  <a:cubicBezTo>
                    <a:pt x="4826" y="4440"/>
                    <a:pt x="4847" y="4430"/>
                    <a:pt x="4867" y="4410"/>
                  </a:cubicBezTo>
                  <a:cubicBezTo>
                    <a:pt x="4877" y="4410"/>
                    <a:pt x="4877" y="4410"/>
                    <a:pt x="4887" y="4399"/>
                  </a:cubicBezTo>
                  <a:cubicBezTo>
                    <a:pt x="4907" y="4390"/>
                    <a:pt x="4928" y="4379"/>
                    <a:pt x="4958" y="4369"/>
                  </a:cubicBezTo>
                  <a:cubicBezTo>
                    <a:pt x="4958" y="4359"/>
                    <a:pt x="4958" y="4359"/>
                    <a:pt x="4968" y="4359"/>
                  </a:cubicBezTo>
                  <a:cubicBezTo>
                    <a:pt x="4978" y="4349"/>
                    <a:pt x="4988" y="4349"/>
                    <a:pt x="4998" y="4339"/>
                  </a:cubicBezTo>
                  <a:close/>
                  <a:moveTo>
                    <a:pt x="5707" y="0"/>
                  </a:moveTo>
                  <a:cubicBezTo>
                    <a:pt x="5681" y="0"/>
                    <a:pt x="5656" y="9"/>
                    <a:pt x="5636" y="29"/>
                  </a:cubicBezTo>
                  <a:cubicBezTo>
                    <a:pt x="5575" y="70"/>
                    <a:pt x="5565" y="141"/>
                    <a:pt x="5605" y="202"/>
                  </a:cubicBezTo>
                  <a:cubicBezTo>
                    <a:pt x="5969" y="667"/>
                    <a:pt x="6151" y="1234"/>
                    <a:pt x="6151" y="1820"/>
                  </a:cubicBezTo>
                  <a:cubicBezTo>
                    <a:pt x="6151" y="2720"/>
                    <a:pt x="5706" y="3560"/>
                    <a:pt x="4968" y="4055"/>
                  </a:cubicBezTo>
                  <a:cubicBezTo>
                    <a:pt x="4796" y="4177"/>
                    <a:pt x="4604" y="4278"/>
                    <a:pt x="4402" y="4349"/>
                  </a:cubicBezTo>
                  <a:cubicBezTo>
                    <a:pt x="4391" y="4359"/>
                    <a:pt x="4391" y="4359"/>
                    <a:pt x="4381" y="4359"/>
                  </a:cubicBezTo>
                  <a:cubicBezTo>
                    <a:pt x="4088" y="4471"/>
                    <a:pt x="3774" y="4521"/>
                    <a:pt x="3451" y="4521"/>
                  </a:cubicBezTo>
                  <a:cubicBezTo>
                    <a:pt x="3137" y="4521"/>
                    <a:pt x="2824" y="4471"/>
                    <a:pt x="2530" y="4359"/>
                  </a:cubicBezTo>
                  <a:cubicBezTo>
                    <a:pt x="2318" y="4288"/>
                    <a:pt x="2125" y="4187"/>
                    <a:pt x="1933" y="4055"/>
                  </a:cubicBezTo>
                  <a:cubicBezTo>
                    <a:pt x="1903" y="4035"/>
                    <a:pt x="1862" y="4005"/>
                    <a:pt x="1822" y="3974"/>
                  </a:cubicBezTo>
                  <a:cubicBezTo>
                    <a:pt x="1796" y="3958"/>
                    <a:pt x="1768" y="3950"/>
                    <a:pt x="1740" y="3950"/>
                  </a:cubicBezTo>
                  <a:cubicBezTo>
                    <a:pt x="1701" y="3950"/>
                    <a:pt x="1663" y="3965"/>
                    <a:pt x="1640" y="3995"/>
                  </a:cubicBezTo>
                  <a:cubicBezTo>
                    <a:pt x="1599" y="4055"/>
                    <a:pt x="1610" y="4127"/>
                    <a:pt x="1670" y="4177"/>
                  </a:cubicBezTo>
                  <a:cubicBezTo>
                    <a:pt x="1680" y="4177"/>
                    <a:pt x="1691" y="4187"/>
                    <a:pt x="1700" y="4197"/>
                  </a:cubicBezTo>
                  <a:lnTo>
                    <a:pt x="1012" y="5381"/>
                  </a:lnTo>
                  <a:lnTo>
                    <a:pt x="122" y="5381"/>
                  </a:lnTo>
                  <a:cubicBezTo>
                    <a:pt x="52" y="5381"/>
                    <a:pt x="1" y="5442"/>
                    <a:pt x="1" y="5512"/>
                  </a:cubicBezTo>
                  <a:cubicBezTo>
                    <a:pt x="1" y="5583"/>
                    <a:pt x="52" y="5633"/>
                    <a:pt x="122" y="5633"/>
                  </a:cubicBezTo>
                  <a:lnTo>
                    <a:pt x="6778" y="5633"/>
                  </a:lnTo>
                  <a:cubicBezTo>
                    <a:pt x="6850" y="5633"/>
                    <a:pt x="6910" y="5583"/>
                    <a:pt x="6910" y="5512"/>
                  </a:cubicBezTo>
                  <a:cubicBezTo>
                    <a:pt x="6910" y="5442"/>
                    <a:pt x="6850" y="5381"/>
                    <a:pt x="6778" y="5381"/>
                  </a:cubicBezTo>
                  <a:lnTo>
                    <a:pt x="5899" y="5381"/>
                  </a:lnTo>
                  <a:lnTo>
                    <a:pt x="5200" y="4197"/>
                  </a:lnTo>
                  <a:cubicBezTo>
                    <a:pt x="5959" y="3641"/>
                    <a:pt x="6405" y="2761"/>
                    <a:pt x="6405" y="1820"/>
                  </a:cubicBezTo>
                  <a:cubicBezTo>
                    <a:pt x="6405" y="1183"/>
                    <a:pt x="6202" y="566"/>
                    <a:pt x="5807" y="50"/>
                  </a:cubicBezTo>
                  <a:cubicBezTo>
                    <a:pt x="5783" y="20"/>
                    <a:pt x="5745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7"/>
          <p:cNvSpPr txBox="1"/>
          <p:nvPr>
            <p:ph type="title"/>
          </p:nvPr>
        </p:nvSpPr>
        <p:spPr>
          <a:xfrm>
            <a:off x="380650" y="540000"/>
            <a:ext cx="8432700" cy="18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병천 독립운동거리 조성</a:t>
            </a:r>
            <a:endParaRPr sz="5500"/>
          </a:p>
        </p:txBody>
      </p:sp>
      <p:pic>
        <p:nvPicPr>
          <p:cNvPr id="521" name="Google Shape;5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475" y="2020875"/>
            <a:ext cx="3741825" cy="294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 txBox="1"/>
          <p:nvPr>
            <p:ph type="title"/>
          </p:nvPr>
        </p:nvSpPr>
        <p:spPr>
          <a:xfrm>
            <a:off x="566750" y="622750"/>
            <a:ext cx="2743200" cy="123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Where?</a:t>
            </a:r>
            <a:endParaRPr sz="5000"/>
          </a:p>
        </p:txBody>
      </p:sp>
      <p:pic>
        <p:nvPicPr>
          <p:cNvPr id="527" name="Google Shape;5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550" y="68375"/>
            <a:ext cx="4924825" cy="5075125"/>
          </a:xfrm>
          <a:prstGeom prst="rect">
            <a:avLst/>
          </a:prstGeom>
          <a:noFill/>
          <a:ln cap="flat" cmpd="sng" w="9525">
            <a:solidFill>
              <a:srgbClr val="445D73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28" name="Google Shape;528;p28"/>
          <p:cNvCxnSpPr/>
          <p:nvPr/>
        </p:nvCxnSpPr>
        <p:spPr>
          <a:xfrm flipH="1" rot="10800000">
            <a:off x="5321175" y="1474475"/>
            <a:ext cx="1163700" cy="186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28"/>
          <p:cNvCxnSpPr/>
          <p:nvPr/>
        </p:nvCxnSpPr>
        <p:spPr>
          <a:xfrm flipH="1" rot="10800000">
            <a:off x="5241225" y="1412625"/>
            <a:ext cx="1110300" cy="183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28"/>
          <p:cNvCxnSpPr/>
          <p:nvPr/>
        </p:nvCxnSpPr>
        <p:spPr>
          <a:xfrm flipH="1" rot="10800000">
            <a:off x="4974725" y="1296975"/>
            <a:ext cx="1074900" cy="1874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28"/>
          <p:cNvCxnSpPr/>
          <p:nvPr/>
        </p:nvCxnSpPr>
        <p:spPr>
          <a:xfrm>
            <a:off x="5356700" y="2211975"/>
            <a:ext cx="1456800" cy="755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2" name="Google Shape;532;p28"/>
          <p:cNvSpPr/>
          <p:nvPr/>
        </p:nvSpPr>
        <p:spPr>
          <a:xfrm>
            <a:off x="4583850" y="4370641"/>
            <a:ext cx="746100" cy="6396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8"/>
          <p:cNvSpPr/>
          <p:nvPr/>
        </p:nvSpPr>
        <p:spPr>
          <a:xfrm>
            <a:off x="4682975" y="410016"/>
            <a:ext cx="746100" cy="6396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stages</a:t>
            </a:r>
            <a:endParaRPr/>
          </a:p>
        </p:txBody>
      </p:sp>
      <p:graphicFrame>
        <p:nvGraphicFramePr>
          <p:cNvPr id="539" name="Google Shape;539;p29"/>
          <p:cNvGraphicFramePr/>
          <p:nvPr/>
        </p:nvGraphicFramePr>
        <p:xfrm>
          <a:off x="720000" y="129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{AA4FAFD7-D868-4C60-9E73-03C87F48FFD1}</a:tableStyleId>
              </a:tblPr>
              <a:tblGrid>
                <a:gridCol w="1926000"/>
                <a:gridCol w="1926000"/>
                <a:gridCol w="1926000"/>
                <a:gridCol w="1926000"/>
              </a:tblGrid>
              <a:tr h="572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설문</a:t>
                      </a:r>
                      <a:endParaRPr sz="2000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문제 및 현황</a:t>
                      </a:r>
                      <a:endParaRPr sz="2000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정책제안</a:t>
                      </a:r>
                      <a:endParaRPr sz="2000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기대효과</a:t>
                      </a:r>
                      <a:endParaRPr sz="2000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78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순대거리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병천 독립운동 역사에 대한 인식부족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독립운동 거리 개선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지역사회경제 발전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병천 독립운동 관련성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병천 독립운동 거리의 경쟁력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독립운동 문화체험 활성화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독립운동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 관광장소 발전가능성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독립운동거리 가능성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사회 기반 시설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병천 역사유적지 관광 활성화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독립운동정신 고취 및 교육효과</a:t>
                      </a:r>
                      <a:endParaRPr>
                        <a:solidFill>
                          <a:schemeClr val="dk1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설문 결과</a:t>
            </a:r>
            <a:endParaRPr/>
          </a:p>
        </p:txBody>
      </p:sp>
      <p:pic>
        <p:nvPicPr>
          <p:cNvPr descr="양식 응답 차트. 질문 제목: 병천이 유관순 열사의 고향이라는 것을 아시나요?. 응답 수: 응답 200개." id="545" name="Google Shape;5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71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설문 결과</a:t>
            </a:r>
            <a:endParaRPr/>
          </a:p>
        </p:txBody>
      </p:sp>
      <p:pic>
        <p:nvPicPr>
          <p:cNvPr descr="양식 응답 차트. 질문 제목: 병천 순대거리가 독립운동의 의미를 잘 드러내고 있다고 생각하시나요?. 응답 수: 응답 199개." id="551" name="Google Shape;5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71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설문 결과</a:t>
            </a:r>
            <a:endParaRPr/>
          </a:p>
        </p:txBody>
      </p:sp>
      <p:pic>
        <p:nvPicPr>
          <p:cNvPr descr="양식 응답 차트. 질문 제목: 병천이 독립 운동과 관련된 명소가 되면 올 의미가 있다고 생각하시나요?. 응답 수: 응답 199개." id="557" name="Google Shape;5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71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am Leader Project Proposal by Slidesgo">
  <a:themeElements>
    <a:clrScheme name="Simple Light">
      <a:dk1>
        <a:srgbClr val="000000"/>
      </a:dk1>
      <a:lt1>
        <a:srgbClr val="FFFFFF"/>
      </a:lt1>
      <a:dk2>
        <a:srgbClr val="F73939"/>
      </a:dk2>
      <a:lt2>
        <a:srgbClr val="FF4F4E"/>
      </a:lt2>
      <a:accent1>
        <a:srgbClr val="6974F9"/>
      </a:accent1>
      <a:accent2>
        <a:srgbClr val="5669F4"/>
      </a:accent2>
      <a:accent3>
        <a:srgbClr val="FFC55F"/>
      </a:accent3>
      <a:accent4>
        <a:srgbClr val="FCEDE3"/>
      </a:accent4>
      <a:accent5>
        <a:srgbClr val="F7D7C6"/>
      </a:accent5>
      <a:accent6>
        <a:srgbClr val="EFBFAB"/>
      </a:accent6>
      <a:hlink>
        <a:srgbClr val="11111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