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95" r:id="rId3"/>
    <p:sldId id="296" r:id="rId4"/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7D"/>
    <a:srgbClr val="FF198C"/>
    <a:srgbClr val="006699"/>
    <a:srgbClr val="007B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26" autoAdjust="0"/>
    <p:restoredTop sz="97118" autoAdjust="0"/>
  </p:normalViewPr>
  <p:slideViewPr>
    <p:cSldViewPr>
      <p:cViewPr>
        <p:scale>
          <a:sx n="70" d="100"/>
          <a:sy n="70" d="100"/>
        </p:scale>
        <p:origin x="-2814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14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97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4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11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5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68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56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39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735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6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84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17842-E83E-4E09-8DD7-E50E7022D01E}" type="datetimeFigureOut">
              <a:rPr lang="es-ES" smtClean="0"/>
              <a:t>03/07/2018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FB9B-C5B4-46A3-B386-043DE00433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1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730962" y="0"/>
            <a:ext cx="439992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b="1" dirty="0" smtClean="0">
                <a:latin typeface="Comic Sans MS" pitchFamily="66" charset="0"/>
              </a:rPr>
              <a:t>Presentación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5" y="2852936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000" b="1" dirty="0">
              <a:solidFill>
                <a:srgbClr val="FA0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63"/>
            <a:ext cx="1268420" cy="552901"/>
          </a:xfrm>
          <a:prstGeom prst="rect">
            <a:avLst/>
          </a:prstGeom>
        </p:spPr>
      </p:pic>
      <p:sp>
        <p:nvSpPr>
          <p:cNvPr id="8" name="Subtítulo 2"/>
          <p:cNvSpPr>
            <a:spLocks noGrp="1"/>
          </p:cNvSpPr>
          <p:nvPr/>
        </p:nvSpPr>
        <p:spPr>
          <a:xfrm>
            <a:off x="0" y="723648"/>
            <a:ext cx="9144000" cy="1147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6000" b="1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61000"/>
                    </a:schemeClr>
                  </a:outerShdw>
                </a:effectLst>
                <a:latin typeface="Comic Sans MS" pitchFamily="66" charset="0"/>
                <a:cs typeface="Chalkboard"/>
              </a:rPr>
              <a:t>Mis</a:t>
            </a:r>
            <a:r>
              <a:rPr lang="en-GB" sz="60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61000"/>
                    </a:schemeClr>
                  </a:outerShdw>
                </a:effectLst>
                <a:latin typeface="Comic Sans MS" pitchFamily="66" charset="0"/>
                <a:cs typeface="Chalkboard"/>
              </a:rPr>
              <a:t> </a:t>
            </a:r>
            <a:r>
              <a:rPr lang="en-GB" sz="6000" b="1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schemeClr val="tx2">
                      <a:lumMod val="60000"/>
                      <a:lumOff val="40000"/>
                      <a:alpha val="61000"/>
                    </a:schemeClr>
                  </a:outerShdw>
                </a:effectLst>
                <a:latin typeface="Comic Sans MS" pitchFamily="66" charset="0"/>
                <a:cs typeface="Chalkboard"/>
              </a:rPr>
              <a:t>sentidos</a:t>
            </a:r>
            <a:endParaRPr lang="en-GB" sz="6000" b="1" dirty="0">
              <a:solidFill>
                <a:srgbClr val="00B050"/>
              </a:solidFill>
              <a:effectLst>
                <a:outerShdw blurRad="50800" dist="38100" dir="2700000" algn="tl" rotWithShape="0">
                  <a:schemeClr val="tx2">
                    <a:lumMod val="60000"/>
                    <a:lumOff val="40000"/>
                    <a:alpha val="61000"/>
                  </a:schemeClr>
                </a:outerShdw>
              </a:effectLst>
              <a:latin typeface="Comic Sans MS" pitchFamily="66" charset="0"/>
              <a:cs typeface="Chalkboard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403"/>
            <a:ext cx="9144000" cy="50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3803" y="19913"/>
            <a:ext cx="7772400" cy="1470025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Mis sentidos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233771" y="116632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127" y="2085127"/>
            <a:ext cx="4017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42" y="3353542"/>
            <a:ext cx="1562977" cy="156297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22" y="3353542"/>
            <a:ext cx="1562977" cy="156297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22" y="1529662"/>
            <a:ext cx="1562977" cy="156297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962" y="1529662"/>
            <a:ext cx="1562977" cy="156297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529662"/>
            <a:ext cx="1562977" cy="156297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865785" y="3092396"/>
            <a:ext cx="134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o</a:t>
            </a:r>
            <a:r>
              <a:rPr lang="es-ES" sz="3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ído</a:t>
            </a:r>
            <a:endParaRPr lang="es-E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67728" y="4857012"/>
            <a:ext cx="14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tacto</a:t>
            </a:r>
            <a:endParaRPr lang="es-E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20962" y="3092397"/>
            <a:ext cx="129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vista</a:t>
            </a:r>
            <a:endParaRPr lang="es-E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69248" y="4857011"/>
            <a:ext cx="145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gusto</a:t>
            </a:r>
            <a:endParaRPr lang="es-E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588022" y="3092639"/>
            <a:ext cx="1562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rPr>
              <a:t>olfato</a:t>
            </a:r>
            <a:endParaRPr lang="es-ES" sz="32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12622" y="5661248"/>
            <a:ext cx="470765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Tengo cinco sentidos.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0051" y="49778"/>
            <a:ext cx="7772400" cy="122413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Vista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64" y="2132856"/>
            <a:ext cx="4572001" cy="304948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127" y="2085127"/>
            <a:ext cx="4017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1" y="1120975"/>
            <a:ext cx="3914490" cy="342900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15616" y="5182345"/>
            <a:ext cx="6984776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Tengo cinco sentidos. </a:t>
            </a:r>
            <a:br>
              <a:rPr lang="es-ES" sz="3200" dirty="0" smtClean="0">
                <a:latin typeface="Comic Sans MS" pitchFamily="66" charset="0"/>
              </a:rPr>
            </a:br>
            <a:r>
              <a:rPr lang="es-ES" sz="3200" dirty="0" smtClean="0">
                <a:latin typeface="Comic Sans MS" pitchFamily="66" charset="0"/>
              </a:rPr>
              <a:t>Uso mis ojos para ver.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0051" y="49778"/>
            <a:ext cx="7772400" cy="122413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Oído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33771" y="116632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127" y="2085127"/>
            <a:ext cx="4017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166221" cy="364951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98" y="1398710"/>
            <a:ext cx="4640717" cy="324559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312622" y="5661248"/>
            <a:ext cx="470765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Uso mis oídos para </a:t>
            </a:r>
            <a:r>
              <a:rPr lang="es-ES" sz="3200" dirty="0" smtClean="0">
                <a:latin typeface="Comic Sans MS" pitchFamily="66" charset="0"/>
              </a:rPr>
              <a:t>oír</a:t>
            </a:r>
            <a:r>
              <a:rPr lang="es-ES" sz="3200" dirty="0" smtClean="0">
                <a:latin typeface="Comic Sans MS" pitchFamily="66" charset="0"/>
              </a:rPr>
              <a:t>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0051" y="49778"/>
            <a:ext cx="7772400" cy="122413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Olfato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33771" y="116632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57196"/>
            <a:ext cx="2720888" cy="272088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85" y="2557196"/>
            <a:ext cx="2720888" cy="2720888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127" y="2085127"/>
            <a:ext cx="4017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40" y="1196752"/>
            <a:ext cx="3106120" cy="272088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312622" y="5661248"/>
            <a:ext cx="470765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Uso mi nariz para oler.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0051" y="49778"/>
            <a:ext cx="7772400" cy="122413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Gusto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58" y="3012368"/>
            <a:ext cx="2504864" cy="2504864"/>
          </a:xfrm>
          <a:prstGeom prst="rect">
            <a:avLst/>
          </a:prstGeom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33771" y="116632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127" y="2085127"/>
            <a:ext cx="4017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3" y="1789098"/>
            <a:ext cx="3242464" cy="284032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04396"/>
            <a:ext cx="2504864" cy="250486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619672" y="5661247"/>
            <a:ext cx="5904656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Uso mi lengua para saborear.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90051" y="49778"/>
            <a:ext cx="7772400" cy="1224136"/>
          </a:xfrm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Tacto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33771" y="116632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4371127" y="2085127"/>
            <a:ext cx="40174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1" y="1666097"/>
            <a:ext cx="2944620" cy="294462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83212"/>
            <a:ext cx="3240360" cy="283531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38407"/>
            <a:ext cx="3238779" cy="216024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914904" y="5661247"/>
            <a:ext cx="531419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Comic Sans MS" pitchFamily="66" charset="0"/>
              </a:rPr>
              <a:t>Uso mis manos para tocar.</a:t>
            </a:r>
            <a:endParaRPr lang="es-E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n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ppt_ns1</Template>
  <TotalTime>831</TotalTime>
  <Words>47</Words>
  <Application>Microsoft Office PowerPoint</Application>
  <PresentationFormat>Presentación en pantalla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ppt_ns1</vt:lpstr>
      <vt:lpstr>Presentación de PowerPoint</vt:lpstr>
      <vt:lpstr>Mis sentidos</vt:lpstr>
      <vt:lpstr>Vista</vt:lpstr>
      <vt:lpstr>Oído</vt:lpstr>
      <vt:lpstr>Olfato</vt:lpstr>
      <vt:lpstr>Gusto</vt:lpstr>
      <vt:lpstr>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Anna.Capps</dc:creator>
  <cp:lastModifiedBy>GARCÍA, Mar</cp:lastModifiedBy>
  <cp:revision>65</cp:revision>
  <dcterms:created xsi:type="dcterms:W3CDTF">2014-08-08T11:09:09Z</dcterms:created>
  <dcterms:modified xsi:type="dcterms:W3CDTF">2018-07-03T10:47:01Z</dcterms:modified>
</cp:coreProperties>
</file>