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69" r:id="rId2"/>
    <p:sldId id="259" r:id="rId3"/>
    <p:sldId id="264" r:id="rId4"/>
    <p:sldId id="260" r:id="rId5"/>
    <p:sldId id="266" r:id="rId6"/>
    <p:sldId id="267" r:id="rId7"/>
    <p:sldId id="268" r:id="rId8"/>
    <p:sldId id="271" r:id="rId9"/>
    <p:sldId id="270" r:id="rId10"/>
    <p:sldId id="272" r:id="rId11"/>
    <p:sldId id="273" r:id="rId12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66"/>
    <a:srgbClr val="0099CC"/>
    <a:srgbClr val="0066CC"/>
    <a:srgbClr val="0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316" autoAdjust="0"/>
    <p:restoredTop sz="94660"/>
  </p:normalViewPr>
  <p:slideViewPr>
    <p:cSldViewPr>
      <p:cViewPr>
        <p:scale>
          <a:sx n="73" d="100"/>
          <a:sy n="73" d="100"/>
        </p:scale>
        <p:origin x="-2275" y="5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4E7E4B8-5206-49B9-A01A-DC3AFB8ADA24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DD0F9F6-D4DF-4DD8-A337-FD69B80764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074420" y="479864"/>
            <a:ext cx="5554980" cy="1962912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074420" y="2466752"/>
            <a:ext cx="5554980" cy="23368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91075" y="1885069"/>
            <a:ext cx="157734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867882" y="1793355"/>
            <a:ext cx="48006" cy="85344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366186"/>
            <a:ext cx="1371600" cy="7802033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7250" y="366188"/>
            <a:ext cx="4171950" cy="780203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12168" y="-72"/>
            <a:ext cx="5143500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794" y="3467100"/>
            <a:ext cx="4800600" cy="3048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33794" y="1422400"/>
            <a:ext cx="4800600" cy="2012949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1714500" y="0"/>
            <a:ext cx="57150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29241" y="3752875"/>
            <a:ext cx="157734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806048" y="3661160"/>
            <a:ext cx="48006" cy="85344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706" y="365760"/>
            <a:ext cx="5623560" cy="1524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6706" y="2032000"/>
            <a:ext cx="2743200" cy="62179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57066" y="2032000"/>
            <a:ext cx="2743200" cy="62179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6880448"/>
            <a:ext cx="6172200" cy="1524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437704"/>
            <a:ext cx="301752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97580" y="437704"/>
            <a:ext cx="301752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1292448"/>
            <a:ext cx="301752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97580" y="1292448"/>
            <a:ext cx="301752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706" y="365760"/>
            <a:ext cx="5623560" cy="1524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1238" y="0"/>
            <a:ext cx="6096762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761238" y="-72"/>
            <a:ext cx="54864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89037"/>
            <a:ext cx="2857500" cy="154940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900" y="1875952"/>
            <a:ext cx="2857500" cy="931333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" y="2844801"/>
            <a:ext cx="6115050" cy="53234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5172" y="1422400"/>
            <a:ext cx="2057400" cy="26416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1500" y="1422400"/>
            <a:ext cx="3429000" cy="6096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8650" y="1524005"/>
            <a:ext cx="3314700" cy="468604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297544" y="1272455"/>
            <a:ext cx="514350" cy="27241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3752750" y="1249048"/>
            <a:ext cx="486918" cy="27241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8650" y="6400800"/>
            <a:ext cx="3314700" cy="1016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611945" y="-1087896"/>
            <a:ext cx="1229165" cy="2185183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26613" y="28137"/>
            <a:ext cx="1276643" cy="2269588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37161" y="1406770"/>
            <a:ext cx="844288" cy="1470165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759655" y="-72"/>
            <a:ext cx="6098345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6706" y="366184"/>
            <a:ext cx="5623560" cy="1524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076706" y="1930400"/>
            <a:ext cx="5623560" cy="64008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2686050" y="8407400"/>
            <a:ext cx="1600200" cy="63500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19.10.2021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4286250" y="8407400"/>
            <a:ext cx="2171700" cy="63500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6460236" y="8407400"/>
            <a:ext cx="342900" cy="63500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761238" y="-72"/>
            <a:ext cx="54864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54390" r="7692"/>
          <a:stretch>
            <a:fillRect/>
          </a:stretch>
        </p:blipFill>
        <p:spPr bwMode="auto">
          <a:xfrm>
            <a:off x="0" y="4286248"/>
            <a:ext cx="6858000" cy="485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7187" b="47876"/>
          <a:stretch>
            <a:fillRect/>
          </a:stretch>
        </p:blipFill>
        <p:spPr bwMode="auto">
          <a:xfrm>
            <a:off x="0" y="0"/>
            <a:ext cx="6858000" cy="435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92696" y="2771800"/>
            <a:ext cx="5715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SkazkaForSerge" pitchFamily="18" charset="0"/>
              </a:rPr>
              <a:t>Опыт постановки физического воспитания в ДОУ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500090" y="8072462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latin typeface="SkazkaForSerge" pitchFamily="18" charset="0"/>
              </a:rPr>
              <a:t>Автор: воспитатель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latin typeface="SkazkaForSerge" pitchFamily="18" charset="0"/>
              </a:rPr>
              <a:t>Мягких. Л.С</a:t>
            </a: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738699"/>
            <a:ext cx="685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Автономное Образовательное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Учреждение 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baseline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Сорокинская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СОШ № 3 СП Осиновский детский сад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00042" y="642910"/>
            <a:ext cx="607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Формы </a:t>
            </a:r>
            <a:r>
              <a:rPr lang="ru-RU" b="1" dirty="0" smtClean="0"/>
              <a:t>нетрадиционных форм  </a:t>
            </a:r>
            <a:r>
              <a:rPr lang="ru-RU" b="1" dirty="0" smtClean="0"/>
              <a:t>физкультурных занятий, используемых в работе с детьми в </a:t>
            </a:r>
            <a:r>
              <a:rPr lang="ru-RU" b="1" dirty="0" smtClean="0"/>
              <a:t>нашем учреждение: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42984" y="1617345"/>
            <a:ext cx="528641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/>
              <a:t>игровые </a:t>
            </a:r>
            <a:r>
              <a:rPr lang="ru-RU" dirty="0" smtClean="0"/>
              <a:t>занятия, построенные на основе игр и игр-эстафет с включением игр; </a:t>
            </a:r>
            <a:endParaRPr lang="ru-RU" dirty="0" smtClean="0"/>
          </a:p>
          <a:p>
            <a:pPr marL="342900" indent="-342900">
              <a:buAutoNum type="arabicParenR"/>
            </a:pPr>
            <a:endParaRPr lang="ru-RU" dirty="0" smtClean="0"/>
          </a:p>
          <a:p>
            <a:pPr marL="342900" indent="-342900"/>
            <a:r>
              <a:rPr lang="ru-RU" dirty="0" smtClean="0"/>
              <a:t>2</a:t>
            </a:r>
            <a:r>
              <a:rPr lang="ru-RU" dirty="0" smtClean="0"/>
              <a:t>) занятия-тренировки или тренировочные занятия</a:t>
            </a:r>
            <a:r>
              <a:rPr lang="ru-RU" dirty="0" smtClean="0"/>
              <a:t>;</a:t>
            </a:r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 </a:t>
            </a:r>
            <a:r>
              <a:rPr lang="ru-RU" dirty="0" smtClean="0"/>
              <a:t>3) занятие, построенное на одном движении, как вариант тренировочного занятия</a:t>
            </a:r>
            <a:r>
              <a:rPr lang="ru-RU" dirty="0" smtClean="0"/>
              <a:t>;</a:t>
            </a:r>
          </a:p>
          <a:p>
            <a:pPr marL="342900" indent="-342900"/>
            <a:r>
              <a:rPr lang="ru-RU" dirty="0" smtClean="0"/>
              <a:t> </a:t>
            </a:r>
          </a:p>
          <a:p>
            <a:pPr marL="342900" indent="-342900"/>
            <a:r>
              <a:rPr lang="ru-RU" dirty="0" smtClean="0"/>
              <a:t>4</a:t>
            </a:r>
            <a:r>
              <a:rPr lang="ru-RU" dirty="0" smtClean="0"/>
              <a:t>) круговая тренировка; </a:t>
            </a:r>
            <a:endParaRPr lang="ru-RU" dirty="0" smtClean="0"/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5</a:t>
            </a:r>
            <a:r>
              <a:rPr lang="ru-RU" dirty="0" smtClean="0"/>
              <a:t>) сюжетно-игровые занятия; </a:t>
            </a:r>
            <a:endParaRPr lang="ru-RU" dirty="0" smtClean="0"/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6</a:t>
            </a:r>
            <a:r>
              <a:rPr lang="ru-RU" dirty="0" smtClean="0"/>
              <a:t>) занятия на спортивных комплексах и тренажерах; </a:t>
            </a:r>
            <a:endParaRPr lang="ru-RU" dirty="0" smtClean="0"/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7</a:t>
            </a:r>
            <a:r>
              <a:rPr lang="ru-RU" dirty="0" smtClean="0"/>
              <a:t>) занятия, построенные на танцевальном материале, на </a:t>
            </a:r>
            <a:r>
              <a:rPr lang="ru-RU" dirty="0" err="1" smtClean="0"/>
              <a:t>музыкальноритмических</a:t>
            </a:r>
            <a:r>
              <a:rPr lang="ru-RU" dirty="0" smtClean="0"/>
              <a:t> движениях</a:t>
            </a:r>
            <a:r>
              <a:rPr lang="ru-RU" dirty="0" smtClean="0"/>
              <a:t>;</a:t>
            </a:r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 </a:t>
            </a:r>
            <a:r>
              <a:rPr lang="ru-RU" dirty="0" smtClean="0"/>
              <a:t>8) занятия на свободное творчество; </a:t>
            </a:r>
            <a:endParaRPr lang="ru-RU" dirty="0" smtClean="0"/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9</a:t>
            </a:r>
            <a:r>
              <a:rPr lang="ru-RU" dirty="0" smtClean="0"/>
              <a:t>) занятия – походы; </a:t>
            </a:r>
            <a:endParaRPr lang="ru-RU" dirty="0" smtClean="0"/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dirty="0" smtClean="0"/>
              <a:t>10</a:t>
            </a:r>
            <a:r>
              <a:rPr lang="ru-RU" dirty="0" smtClean="0"/>
              <a:t>) занятия с элементами </a:t>
            </a:r>
            <a:r>
              <a:rPr lang="ru-RU" dirty="0" err="1" smtClean="0"/>
              <a:t>психогимнастики</a:t>
            </a:r>
            <a:r>
              <a:rPr lang="ru-RU" dirty="0" smtClean="0"/>
              <a:t>;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7975" y="7000892"/>
            <a:ext cx="1570025" cy="199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43050" y="3714744"/>
            <a:ext cx="397745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внимание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71480" y="552837"/>
            <a:ext cx="6143644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07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 La Russ" pitchFamily="82" charset="0"/>
                <a:ea typeface="Times New Roman" pitchFamily="18" charset="0"/>
                <a:cs typeface="Times New Roman" pitchFamily="18" charset="0"/>
              </a:rPr>
              <a:t>Формы </a:t>
            </a:r>
          </a:p>
          <a:p>
            <a:pPr marL="0" marR="0" lvl="0" indent="107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 La Russ" pitchFamily="82" charset="0"/>
                <a:ea typeface="Times New Roman" pitchFamily="18" charset="0"/>
                <a:cs typeface="Times New Roman" pitchFamily="18" charset="0"/>
              </a:rPr>
              <a:t>физкультурно-оздоровительной  работы: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 La Russ" pitchFamily="82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физкультурное занятие;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утренняя гимнастика;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физкультминутки;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гимнастика пробуждения после дневного сна (бодрящая гимнастика; корригирующая гимнастика);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самостоятельная двигательная деятельность детей в группе;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стретчинг;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организованная и самостоятельная двигательная деятельность детей на прогулке;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физкультурные досуги, развлечения, праздники, неделя Здоровья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000" dirty="0" smtClean="0"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Подвижные игры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3" descr="21414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7072298"/>
            <a:ext cx="1785926" cy="207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4422" y="21428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 La Russ" pitchFamily="82" charset="0"/>
              </a:rPr>
              <a:t>Физкультурное 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 La Russ" pitchFamily="82" charset="0"/>
              </a:rPr>
              <a:t>занятие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  <a:latin typeface="A La Russ" pitchFamily="82" charset="0"/>
            </a:endParaRPr>
          </a:p>
        </p:txBody>
      </p:sp>
      <p:pic>
        <p:nvPicPr>
          <p:cNvPr id="1029" name="Picture 5" descr="C:\Users\Алекс\Desktop\Hbkn6xraEm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32" y="1142976"/>
            <a:ext cx="3085488" cy="2314116"/>
          </a:xfrm>
          <a:prstGeom prst="rect">
            <a:avLst/>
          </a:prstGeom>
          <a:noFill/>
        </p:spPr>
      </p:pic>
      <p:pic>
        <p:nvPicPr>
          <p:cNvPr id="1030" name="Picture 6" descr="C:\Users\Алекс\Desktop\IMG_7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679033" y="1464447"/>
            <a:ext cx="3143272" cy="2357454"/>
          </a:xfrm>
          <a:prstGeom prst="rect">
            <a:avLst/>
          </a:prstGeom>
          <a:noFill/>
        </p:spPr>
      </p:pic>
      <p:pic>
        <p:nvPicPr>
          <p:cNvPr id="1031" name="Picture 7" descr="C:\Users\Алекс\Desktop\IMG_72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84" y="3571868"/>
            <a:ext cx="2786082" cy="2089562"/>
          </a:xfrm>
          <a:prstGeom prst="rect">
            <a:avLst/>
          </a:prstGeom>
          <a:noFill/>
        </p:spPr>
      </p:pic>
      <p:pic>
        <p:nvPicPr>
          <p:cNvPr id="1032" name="Picture 8" descr="C:\Users\Алекс\Desktop\zTSFrZ6Jqz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82" y="5715008"/>
            <a:ext cx="4000528" cy="3119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071678" y="428596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A La Russ" pitchFamily="82" charset="0"/>
              </a:rPr>
              <a:t>Утренняя   гимнастика </a:t>
            </a:r>
          </a:p>
        </p:txBody>
      </p:sp>
      <p:pic>
        <p:nvPicPr>
          <p:cNvPr id="2050" name="Picture 2" descr="C:\Users\Алекс\Desktop\IMG_8580_res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928662"/>
            <a:ext cx="2571768" cy="3429024"/>
          </a:xfrm>
          <a:prstGeom prst="rect">
            <a:avLst/>
          </a:prstGeom>
          <a:noFill/>
        </p:spPr>
      </p:pic>
      <p:pic>
        <p:nvPicPr>
          <p:cNvPr id="2053" name="Picture 5" descr="C:\Users\Алекс\Desktop\изображение_viber_2021-10-19_12-04-26-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02" y="4572000"/>
            <a:ext cx="3429024" cy="2571768"/>
          </a:xfrm>
          <a:prstGeom prst="rect">
            <a:avLst/>
          </a:prstGeom>
          <a:noFill/>
        </p:spPr>
      </p:pic>
      <p:pic>
        <p:nvPicPr>
          <p:cNvPr id="2054" name="Picture 6" descr="C:\Users\Алекс\Desktop\изображение_viber_2021-10-19_12-11-26-0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714480"/>
            <a:ext cx="3024717" cy="226853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Рисунок 2" descr="21414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2" y="6929454"/>
            <a:ext cx="168433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428868" y="285720"/>
            <a:ext cx="2326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 La Russ" pitchFamily="82" charset="0"/>
              </a:rPr>
              <a:t>Игровой стретчинг</a:t>
            </a:r>
            <a:r>
              <a:rPr lang="ru-RU" sz="2400" dirty="0" smtClean="0">
                <a:latin typeface="A La Russ" pitchFamily="82" charset="0"/>
              </a:rPr>
              <a:t> </a:t>
            </a:r>
            <a:endParaRPr lang="ru-RU" sz="2400" dirty="0">
              <a:latin typeface="A La Russ" pitchFamily="82" charset="0"/>
            </a:endParaRPr>
          </a:p>
        </p:txBody>
      </p:sp>
      <p:pic>
        <p:nvPicPr>
          <p:cNvPr id="3" name="Picture 2" descr="C:\Users\Алекс\Desktop\dKeeuzM9vM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22" y="928662"/>
            <a:ext cx="4800000" cy="3600000"/>
          </a:xfrm>
          <a:prstGeom prst="rect">
            <a:avLst/>
          </a:prstGeom>
          <a:noFill/>
        </p:spPr>
      </p:pic>
      <p:pic>
        <p:nvPicPr>
          <p:cNvPr id="3075" name="Picture 3" descr="C:\Users\Алекс\Desktop\фото птицы\IMG_12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802" y="4786314"/>
            <a:ext cx="457203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000108" y="170261"/>
            <a:ext cx="5214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Организация самостоятельной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двигательной деятельности детей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на прогулке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kazkaForSerge" pitchFamily="18" charset="0"/>
            </a:endParaRPr>
          </a:p>
        </p:txBody>
      </p:sp>
      <p:pic>
        <p:nvPicPr>
          <p:cNvPr id="3" name="Picture 2" descr="C:\Users\Алекс\Desktop\001IMG_8926_result_res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56" y="1285851"/>
            <a:ext cx="2928958" cy="3905277"/>
          </a:xfrm>
          <a:prstGeom prst="rect">
            <a:avLst/>
          </a:prstGeom>
          <a:noFill/>
        </p:spPr>
      </p:pic>
      <p:pic>
        <p:nvPicPr>
          <p:cNvPr id="4" name="Picture 3" descr="C:\Users\Алекс\Desktop\изображение_viber_2021-10-19_12-11-26-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0" y="4286248"/>
            <a:ext cx="3214686" cy="4286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Рисунок 4" descr="2141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66" y="6786578"/>
            <a:ext cx="236537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57364" y="428596"/>
            <a:ext cx="358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 La Russ" pitchFamily="82" charset="0"/>
              </a:rPr>
              <a:t> </a:t>
            </a:r>
            <a:endParaRPr lang="ru-RU" sz="2400" b="1" dirty="0">
              <a:latin typeface="A La Russ" pitchFamily="8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85860" y="285720"/>
            <a:ext cx="4643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ru-RU" b="1" dirty="0" smtClean="0"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самостоятельная </a:t>
            </a:r>
            <a:r>
              <a:rPr lang="ru-RU" b="1" dirty="0" smtClean="0"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двигательная деятельность детей в группе</a:t>
            </a:r>
            <a:r>
              <a:rPr lang="ru-RU" dirty="0" smtClean="0">
                <a:latin typeface="SkazkaForSerge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</p:txBody>
      </p:sp>
      <p:pic>
        <p:nvPicPr>
          <p:cNvPr id="5124" name="Picture 4" descr="C:\Users\Алекс\Desktop\изображение_viber_2021-10-19_12-04-48-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64" y="1571604"/>
            <a:ext cx="3714776" cy="4953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Рисунок 4" descr="2141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66" y="6786578"/>
            <a:ext cx="236537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57364" y="428596"/>
            <a:ext cx="358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 La Russ" pitchFamily="82" charset="0"/>
              </a:rPr>
              <a:t>Физкультурные   праздники </a:t>
            </a:r>
            <a:endParaRPr lang="ru-RU" sz="2400" b="1" dirty="0">
              <a:latin typeface="A La Russ" pitchFamily="82" charset="0"/>
            </a:endParaRPr>
          </a:p>
        </p:txBody>
      </p:sp>
      <p:pic>
        <p:nvPicPr>
          <p:cNvPr id="3" name="Picture 2" descr="C:\Users\Алекс\Desktop\8AGIJ7qe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80" y="1000100"/>
            <a:ext cx="3929090" cy="2946818"/>
          </a:xfrm>
          <a:prstGeom prst="rect">
            <a:avLst/>
          </a:prstGeom>
          <a:noFill/>
        </p:spPr>
      </p:pic>
      <p:pic>
        <p:nvPicPr>
          <p:cNvPr id="5123" name="Picture 3" descr="C:\Users\Алекс\Desktop\IMG_7126_res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72" y="4214810"/>
            <a:ext cx="3286148" cy="4381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7975" y="7000892"/>
            <a:ext cx="1570025" cy="199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92896" y="39553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 La Russ" pitchFamily="82" charset="0"/>
              </a:rPr>
              <a:t>Подвижные игры</a:t>
            </a:r>
            <a:endParaRPr lang="ru-RU" sz="2800" b="1" dirty="0">
              <a:latin typeface="A La Russ" pitchFamily="82" charset="0"/>
            </a:endParaRPr>
          </a:p>
        </p:txBody>
      </p:sp>
      <p:pic>
        <p:nvPicPr>
          <p:cNvPr id="6146" name="Picture 2" descr="C:\Users\Алекс\Desktop\001изображение_viber_2021-09-12_20-27-48-165_res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70" y="5072066"/>
            <a:ext cx="2214578" cy="2952771"/>
          </a:xfrm>
          <a:prstGeom prst="rect">
            <a:avLst/>
          </a:prstGeom>
          <a:noFill/>
        </p:spPr>
      </p:pic>
      <p:pic>
        <p:nvPicPr>
          <p:cNvPr id="6147" name="Picture 3" descr="C:\Users\Алекс\Desktop\001IMG_0811_res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80" y="1500166"/>
            <a:ext cx="2428892" cy="3238522"/>
          </a:xfrm>
          <a:prstGeom prst="rect">
            <a:avLst/>
          </a:prstGeom>
          <a:noFill/>
        </p:spPr>
      </p:pic>
      <p:pic>
        <p:nvPicPr>
          <p:cNvPr id="6148" name="Picture 4" descr="C:\Users\Алекс\Desktop\изображение_viber_2021-10-19_12-11-16-4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04" y="1500166"/>
            <a:ext cx="3429024" cy="3171372"/>
          </a:xfrm>
          <a:prstGeom prst="rect">
            <a:avLst/>
          </a:prstGeom>
          <a:noFill/>
        </p:spPr>
      </p:pic>
      <p:pic>
        <p:nvPicPr>
          <p:cNvPr id="6149" name="Picture 5" descr="C:\Users\Алекс\Desktop\001IMG_8802_resul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8" y="4857752"/>
            <a:ext cx="2928958" cy="3905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721</TotalTime>
  <Words>211</Words>
  <Application>Microsoft Office PowerPoint</Application>
  <PresentationFormat>Экран (4:3)</PresentationFormat>
  <Paragraphs>57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Алекс</cp:lastModifiedBy>
  <cp:revision>80</cp:revision>
  <dcterms:modified xsi:type="dcterms:W3CDTF">2021-10-19T07:32:23Z</dcterms:modified>
</cp:coreProperties>
</file>