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71" r:id="rId5"/>
    <p:sldId id="266" r:id="rId6"/>
    <p:sldId id="259" r:id="rId7"/>
    <p:sldId id="261" r:id="rId8"/>
    <p:sldId id="262" r:id="rId9"/>
    <p:sldId id="264" r:id="rId10"/>
    <p:sldId id="277" r:id="rId11"/>
    <p:sldId id="263" r:id="rId12"/>
    <p:sldId id="276" r:id="rId13"/>
    <p:sldId id="267" r:id="rId14"/>
    <p:sldId id="272" r:id="rId15"/>
    <p:sldId id="273" r:id="rId16"/>
    <p:sldId id="278" r:id="rId17"/>
    <p:sldId id="274" r:id="rId18"/>
    <p:sldId id="2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>
      <p:cViewPr varScale="1">
        <p:scale>
          <a:sx n="83" d="100"/>
          <a:sy n="83" d="100"/>
        </p:scale>
        <p:origin x="-143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16.06.2021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85918" y="2857496"/>
            <a:ext cx="6072230" cy="1828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Мастер –класс по созданию </a:t>
            </a:r>
            <a:r>
              <a:rPr lang="ru-RU" dirty="0" err="1" smtClean="0">
                <a:solidFill>
                  <a:schemeClr val="tx1"/>
                </a:solidFill>
              </a:rPr>
              <a:t>исскуственного</a:t>
            </a:r>
            <a:r>
              <a:rPr lang="ru-RU" dirty="0" smtClean="0">
                <a:solidFill>
                  <a:schemeClr val="tx1"/>
                </a:solidFill>
              </a:rPr>
              <a:t> водоёма в детском саду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 descr="pond-изображение-1-темы-293162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429132"/>
            <a:ext cx="2616300" cy="22859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9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428726" y="714357"/>
            <a:ext cx="6215107" cy="550072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714356"/>
            <a:ext cx="8229600" cy="4389120"/>
          </a:xfrm>
        </p:spPr>
        <p:txBody>
          <a:bodyPr/>
          <a:lstStyle/>
          <a:p>
            <a:r>
              <a:rPr lang="ru-RU" dirty="0" smtClean="0"/>
              <a:t>Вокруг водоема  насыпали песка и положили массажные коврики.</a:t>
            </a:r>
            <a:endParaRPr lang="ru-RU" dirty="0"/>
          </a:p>
        </p:txBody>
      </p:sp>
      <p:pic>
        <p:nvPicPr>
          <p:cNvPr id="4" name="Рисунок 3" descr="IMG_91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785926"/>
            <a:ext cx="6000791" cy="450059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91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23978" y="1404924"/>
            <a:ext cx="6096045" cy="457203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Посадили водное растение</a:t>
            </a:r>
            <a:endParaRPr lang="ru-RU" dirty="0"/>
          </a:p>
        </p:txBody>
      </p:sp>
      <p:pic>
        <p:nvPicPr>
          <p:cNvPr id="4" name="Содержимое 3" descr="IMG_90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89980" y="2090188"/>
            <a:ext cx="5291614" cy="3968710"/>
          </a:xfrm>
        </p:spPr>
      </p:pic>
      <p:pic>
        <p:nvPicPr>
          <p:cNvPr id="5" name="Рисунок 4" descr="IMG_90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19559" y="1952615"/>
            <a:ext cx="5405476" cy="421484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2928958" cy="57149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Наблюдаем</a:t>
            </a:r>
            <a:endParaRPr lang="ru-RU" sz="3200" dirty="0"/>
          </a:p>
        </p:txBody>
      </p:sp>
      <p:pic>
        <p:nvPicPr>
          <p:cNvPr id="4" name="Содержимое 3" descr="IMG_90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009425" y="1634121"/>
            <a:ext cx="5643601" cy="4232700"/>
          </a:xfrm>
        </p:spPr>
      </p:pic>
      <p:pic>
        <p:nvPicPr>
          <p:cNvPr id="5" name="Рисунок 4" descr="IMG_9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474794" y="1760622"/>
            <a:ext cx="5655479" cy="413445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400420" cy="1143000"/>
          </a:xfrm>
        </p:spPr>
        <p:txBody>
          <a:bodyPr/>
          <a:lstStyle/>
          <a:p>
            <a:r>
              <a:rPr lang="ru-RU" dirty="0" smtClean="0"/>
              <a:t>Играем</a:t>
            </a:r>
            <a:endParaRPr lang="ru-RU" dirty="0"/>
          </a:p>
        </p:txBody>
      </p:sp>
      <p:pic>
        <p:nvPicPr>
          <p:cNvPr id="4" name="Содержимое 3" descr="IMG_91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62603" y="1776993"/>
            <a:ext cx="5643578" cy="4232684"/>
          </a:xfrm>
        </p:spPr>
      </p:pic>
      <p:pic>
        <p:nvPicPr>
          <p:cNvPr id="5" name="Рисунок 4" descr="IMG_90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53443" y="1390037"/>
            <a:ext cx="5976948" cy="448271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9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459160" y="1255428"/>
            <a:ext cx="6043084" cy="453231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dirty="0" smtClean="0"/>
              <a:t>Укрепляем здоровье</a:t>
            </a:r>
            <a:endParaRPr lang="ru-RU" dirty="0"/>
          </a:p>
        </p:txBody>
      </p:sp>
      <p:pic>
        <p:nvPicPr>
          <p:cNvPr id="4" name="Содержимое 3" descr="IMG_9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23906" y="1952609"/>
            <a:ext cx="5333995" cy="4000496"/>
          </a:xfrm>
        </p:spPr>
      </p:pic>
      <p:pic>
        <p:nvPicPr>
          <p:cNvPr id="6" name="Рисунок 5" descr="IMG_91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84408" y="1830574"/>
            <a:ext cx="5429288" cy="433985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785794"/>
            <a:ext cx="8229600" cy="1143000"/>
          </a:xfrm>
        </p:spPr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Надеемся, что наши воспитанники, став взрослыми, будут бережно относиться к природе. Ведь экологическое воспитание — это, прежде всего, воспитание человечности, доброты к природе и людям, которые живут рядом. И наконец, общий вид нашего водоема, красота растений, сочетание различных красок — все это способствует развитию эстетического вкуса у детей и родителей.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143000"/>
          </a:xfrm>
        </p:spPr>
        <p:txBody>
          <a:bodyPr/>
          <a:lstStyle/>
          <a:p>
            <a:r>
              <a:rPr lang="ru-RU" dirty="0" smtClean="0"/>
              <a:t>Водоём – это…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Водоем — это емкость, наполненная водой.</a:t>
            </a:r>
          </a:p>
          <a:p>
            <a:r>
              <a:rPr lang="ru-RU" dirty="0" smtClean="0"/>
              <a:t>Водоемы можно разделить на две группы. Те, которые созданы природой без участия человека, называются естественными (река, озеро, море, океан, ручей, болото); те, которые создал человек, — искусственными (канал, водохранилище, пруд).</a:t>
            </a:r>
          </a:p>
          <a:p>
            <a:r>
              <a:rPr lang="ru-RU" dirty="0" smtClean="0"/>
              <a:t>Водоём - интересный объект для наблюдения.</a:t>
            </a:r>
          </a:p>
          <a:p>
            <a:r>
              <a:rPr lang="ru-RU" dirty="0" smtClean="0"/>
              <a:t>Значение водоемов очень велико, потому что без воды не может существовать ни люди, ни растения, ни животные.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/>
              <a:t>Актуальность создания водоёма на участке детского сада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 настоящее время в дошкольной педагогике уделяется огромное внимание экологическому воспитанию детей.  Главными  задачами которого являются: воспитание в детях доброты, человечности, бережного отношения к природе, видения прекрасного. Одно из важнейших условий формирования экологических представлений – наблюдение.</a:t>
            </a:r>
          </a:p>
          <a:p>
            <a:pPr>
              <a:buNone/>
            </a:pPr>
            <a:r>
              <a:rPr lang="ru-RU" dirty="0" smtClean="0"/>
              <a:t>   Поэтому необходимо предоставить возможность детям общаться с живой природой, и наблюдать за растениями и животными.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Цель:  формировать</a:t>
            </a:r>
            <a:r>
              <a:rPr lang="en-US" sz="2800" dirty="0" smtClean="0"/>
              <a:t> </a:t>
            </a:r>
            <a:r>
              <a:rPr lang="ru-RU" sz="2800" dirty="0" smtClean="0"/>
              <a:t>правильные экологические представления</a:t>
            </a:r>
            <a:endParaRPr lang="ru-RU" sz="2400" dirty="0"/>
          </a:p>
        </p:txBody>
      </p:sp>
      <p:pic>
        <p:nvPicPr>
          <p:cNvPr id="7" name="Содержимое 6" descr="4QyiRMt1QH0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1571612"/>
            <a:ext cx="4639514" cy="475996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Для чего нам нужен водоём?</a:t>
            </a:r>
            <a:br>
              <a:rPr lang="ru-RU" dirty="0" smtClean="0"/>
            </a:br>
            <a:r>
              <a:rPr lang="ru-RU" sz="3100" dirty="0" smtClean="0"/>
              <a:t>Задачи: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357298"/>
            <a:ext cx="8229600" cy="496062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dirty="0" smtClean="0"/>
              <a:t>- научить детей вести наблюдения за объектами живой и неживой природы;</a:t>
            </a:r>
          </a:p>
          <a:p>
            <a:r>
              <a:rPr lang="ru-RU" dirty="0" smtClean="0"/>
              <a:t>воспитывать навыки экологически безопасного поведения в природе;</a:t>
            </a:r>
          </a:p>
          <a:p>
            <a:r>
              <a:rPr lang="ru-RU" dirty="0" smtClean="0"/>
              <a:t>воспитывать бережное отношение к природе;</a:t>
            </a:r>
          </a:p>
          <a:p>
            <a:r>
              <a:rPr lang="ru-RU" dirty="0" smtClean="0"/>
              <a:t>формировать умение ухаживать за растениями, желание наблюдать за  жизнью насекомых и птиц, выделять характерные особенности их внешнего вида, способов передвижения, питание, приспособление.</a:t>
            </a:r>
          </a:p>
          <a:p>
            <a:r>
              <a:rPr lang="ru-RU" dirty="0" smtClean="0"/>
              <a:t>- дети узнают интересные сведения о водоемах Тюменской области , о возможности создания искусственного водоема дома; </a:t>
            </a:r>
          </a:p>
          <a:p>
            <a:r>
              <a:rPr lang="ru-RU" dirty="0" smtClean="0"/>
              <a:t>- здоровьесбережение </a:t>
            </a:r>
          </a:p>
          <a:p>
            <a:r>
              <a:rPr lang="ru-RU" dirty="0" smtClean="0"/>
              <a:t> - дети получат  знания о свойствах пресной воды, ее агрегатных состояниях (летом- испарение, зимой- замерзание, после ливня- </a:t>
            </a:r>
            <a:r>
              <a:rPr lang="ru-RU" dirty="0" err="1" smtClean="0"/>
              <a:t>прибывание</a:t>
            </a:r>
            <a:r>
              <a:rPr lang="ru-RU" dirty="0" smtClean="0"/>
              <a:t>) сформировать представление о значение воды в жизни всего живого;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71448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. 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14290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                  Этапы создания водоёма</a:t>
            </a:r>
          </a:p>
          <a:p>
            <a:pPr>
              <a:buNone/>
            </a:pPr>
            <a:r>
              <a:rPr lang="ru-RU" dirty="0" smtClean="0"/>
              <a:t>    Подготовительный: выбор места для водоема, определение расположения, глубины, формы.</a:t>
            </a:r>
          </a:p>
          <a:p>
            <a:pPr>
              <a:buNone/>
            </a:pPr>
            <a:r>
              <a:rPr lang="ru-RU" dirty="0" smtClean="0"/>
              <a:t>     </a:t>
            </a:r>
          </a:p>
        </p:txBody>
      </p:sp>
      <p:pic>
        <p:nvPicPr>
          <p:cNvPr id="1026" name="Picture 2" descr="C:\Users\Алекс\Desktop\006-prud-iz-van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02"/>
            <a:ext cx="3071802" cy="2302707"/>
          </a:xfrm>
          <a:prstGeom prst="rect">
            <a:avLst/>
          </a:prstGeom>
          <a:noFill/>
        </p:spPr>
      </p:pic>
      <p:pic>
        <p:nvPicPr>
          <p:cNvPr id="1027" name="Picture 3" descr="C:\Users\Алекс\Desktop\e36f3caad2013daef11dfcefbb50dde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571612"/>
            <a:ext cx="2428892" cy="1821669"/>
          </a:xfrm>
          <a:prstGeom prst="rect">
            <a:avLst/>
          </a:prstGeom>
          <a:noFill/>
        </p:spPr>
      </p:pic>
      <p:pic>
        <p:nvPicPr>
          <p:cNvPr id="1028" name="Picture 4" descr="C:\Users\Алекс\Desktop\519131988bb01041f4775f82ffcd705e.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429000"/>
            <a:ext cx="4429156" cy="33218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/>
              <a:t>Основной этап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071546"/>
            <a:ext cx="82296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Выкопали яму нужной глубины, на дно уложили  пленку, расправляя ее по форме. Край пленки слегка заправили за борт.</a:t>
            </a:r>
          </a:p>
          <a:p>
            <a:endParaRPr lang="ru-RU" sz="2000" dirty="0"/>
          </a:p>
        </p:txBody>
      </p:sp>
      <p:pic>
        <p:nvPicPr>
          <p:cNvPr id="6" name="Рисунок 5" descr="IMG_88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21503" y="2464587"/>
            <a:ext cx="4857784" cy="3643338"/>
          </a:xfrm>
          <a:prstGeom prst="rect">
            <a:avLst/>
          </a:prstGeom>
        </p:spPr>
      </p:pic>
      <p:pic>
        <p:nvPicPr>
          <p:cNvPr id="7" name="Рисунок 6" descr="IMG_88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64777" y="2464587"/>
            <a:ext cx="4857782" cy="36433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857232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sz="2000" dirty="0" smtClean="0"/>
              <a:t>Укрепили край пленки землей и оформили берег камнями. </a:t>
            </a:r>
          </a:p>
          <a:p>
            <a:pPr>
              <a:buNone/>
            </a:pPr>
            <a:r>
              <a:rPr lang="ru-RU" sz="2000" dirty="0" smtClean="0"/>
              <a:t>                          Совместная трудовая деятельность с детьми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2050" name="Picture 2" descr="C:\Users\Алекс\Desktop\IMG_8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6375" y="2559651"/>
            <a:ext cx="4156854" cy="3180908"/>
          </a:xfrm>
          <a:prstGeom prst="rect">
            <a:avLst/>
          </a:prstGeom>
          <a:noFill/>
        </p:spPr>
      </p:pic>
      <p:pic>
        <p:nvPicPr>
          <p:cNvPr id="2051" name="Picture 3" descr="C:\Users\Алекс\Desktop\IMG_89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87648" y="2484623"/>
            <a:ext cx="4768434" cy="3364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8604"/>
            <a:ext cx="8786874" cy="16430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Украсили водоём различными скульптурами, наполнили водой</a:t>
            </a:r>
            <a:endParaRPr lang="ru-RU" sz="2000" dirty="0"/>
          </a:p>
        </p:txBody>
      </p:sp>
      <p:pic>
        <p:nvPicPr>
          <p:cNvPr id="3074" name="Picture 2" descr="C:\Users\Алекс\Desktop\IMG_9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85860"/>
            <a:ext cx="4603756" cy="5357850"/>
          </a:xfrm>
          <a:prstGeom prst="rect">
            <a:avLst/>
          </a:prstGeom>
          <a:noFill/>
        </p:spPr>
      </p:pic>
      <p:pic>
        <p:nvPicPr>
          <p:cNvPr id="4" name="Рисунок 3" descr="IMG_90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09140" y="1963034"/>
            <a:ext cx="5417388" cy="4063041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434</TotalTime>
  <Words>329</Words>
  <Application>Microsoft Office PowerPoint</Application>
  <PresentationFormat>Экран (4:3)</PresentationFormat>
  <Paragraphs>37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Мастер –класс по созданию исскуственного водоёма в детском саду </vt:lpstr>
      <vt:lpstr>Водоём – это…</vt:lpstr>
      <vt:lpstr>Актуальность создания водоёма на участке детского сада</vt:lpstr>
      <vt:lpstr>Цель:  формировать правильные экологические представления</vt:lpstr>
      <vt:lpstr>Для чего нам нужен водоём? Задачи: </vt:lpstr>
      <vt:lpstr>.  </vt:lpstr>
      <vt:lpstr>Основной этап </vt:lpstr>
      <vt:lpstr>Слайд 8</vt:lpstr>
      <vt:lpstr>Слайд 9</vt:lpstr>
      <vt:lpstr>Слайд 10</vt:lpstr>
      <vt:lpstr>Слайд 11</vt:lpstr>
      <vt:lpstr>Слайд 12</vt:lpstr>
      <vt:lpstr>Посадили водное растение</vt:lpstr>
      <vt:lpstr>Наблюдаем</vt:lpstr>
      <vt:lpstr>Играем</vt:lpstr>
      <vt:lpstr>Слайд 16</vt:lpstr>
      <vt:lpstr>Укрепляем здоровье</vt:lpstr>
      <vt:lpstr>Заключение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–класс по созданию исскуственного водоёма в детском саду </dc:title>
  <dc:creator>Алекс</dc:creator>
  <cp:lastModifiedBy>Алекс</cp:lastModifiedBy>
  <cp:revision>22</cp:revision>
  <dcterms:created xsi:type="dcterms:W3CDTF">2021-06-14T09:57:25Z</dcterms:created>
  <dcterms:modified xsi:type="dcterms:W3CDTF">2021-06-16T09:04:22Z</dcterms:modified>
</cp:coreProperties>
</file>